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83" r:id="rId5"/>
    <p:sldId id="402" r:id="rId6"/>
    <p:sldId id="373" r:id="rId7"/>
    <p:sldId id="406" r:id="rId8"/>
    <p:sldId id="407" r:id="rId9"/>
    <p:sldId id="408" r:id="rId10"/>
    <p:sldId id="409" r:id="rId11"/>
    <p:sldId id="410" r:id="rId12"/>
    <p:sldId id="403" r:id="rId13"/>
    <p:sldId id="404" r:id="rId14"/>
    <p:sldId id="405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288" r:id="rId38"/>
    <p:sldId id="287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2280" userDrawn="1">
          <p15:clr>
            <a:srgbClr val="A4A3A4"/>
          </p15:clr>
        </p15:guide>
        <p15:guide id="3" pos="3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5CD3FF"/>
    <a:srgbClr val="F37021"/>
    <a:srgbClr val="96D1CC"/>
    <a:srgbClr val="9A4008"/>
    <a:srgbClr val="FFC000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6" autoAdjust="0"/>
    <p:restoredTop sz="93502" autoAdjust="0"/>
  </p:normalViewPr>
  <p:slideViewPr>
    <p:cSldViewPr snapToGrid="0">
      <p:cViewPr varScale="1">
        <p:scale>
          <a:sx n="74" d="100"/>
          <a:sy n="74" d="100"/>
        </p:scale>
        <p:origin x="1242" y="72"/>
      </p:cViewPr>
      <p:guideLst>
        <p:guide orient="horz" pos="648"/>
        <p:guide pos="2280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11/26/2015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11/26/2015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2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9639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+mj-lt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MIPT-MIPS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2015 Project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+mj-lt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+mj-lt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courses.cs.washington.edu/courses/cse378/10sp/lectures/lec10.pdf" TargetMode="External"/><Relationship Id="rId3" Type="http://schemas.openxmlformats.org/officeDocument/2006/relationships/slideLayout" Target="../slideLayouts/slideLayout8.xml"/><Relationship Id="rId7" Type="http://schemas.openxmlformats.org/officeDocument/2006/relationships/hyperlink" Target="http://courses.cs.washington.edu/courses/cse378/09wi/lectures.html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://www.cs.washington.edu/people/faculty/luisceze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webcourse.cs.technion.ac.il/234267/Winter2012-2013/ho/WCFiles/L2_pipeline_2012.pptx" TargetMode="External"/><Relationship Id="rId10" Type="http://schemas.openxmlformats.org/officeDocument/2006/relationships/hyperlink" Target="http://courses.cs.washington.edu/courses/cse378/10sp/lectures/lec12.pdf" TargetMode="External"/><Relationship Id="rId4" Type="http://schemas.openxmlformats.org/officeDocument/2006/relationships/hyperlink" Target="http://webcourse.cs.technion.ac.il/234267/Winter2012-2013/en/ho_Lectures.html" TargetMode="External"/><Relationship Id="rId9" Type="http://schemas.openxmlformats.org/officeDocument/2006/relationships/hyperlink" Target="http://courses.cs.washington.edu/courses/cse378/10sp/lectures/lec11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1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835103"/>
            <a:ext cx="6754008" cy="584775"/>
          </a:xfrm>
        </p:spPr>
        <p:txBody>
          <a:bodyPr/>
          <a:lstStyle/>
          <a:p>
            <a:r>
              <a:rPr lang="en-US" dirty="0" smtClean="0"/>
              <a:t>Pipelining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Pavel Kryukov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2</a:t>
            </a:r>
            <a:r>
              <a:rPr lang="ru-RU" dirty="0" smtClean="0">
                <a:latin typeface="Neo Sans Intel"/>
              </a:rPr>
              <a:t>1</a:t>
            </a:r>
            <a:r>
              <a:rPr lang="en-US" dirty="0" smtClean="0">
                <a:latin typeface="Neo Sans Intel"/>
              </a:rPr>
              <a:t> November 201</a:t>
            </a:r>
            <a:r>
              <a:rPr lang="ru-RU" dirty="0" smtClean="0">
                <a:latin typeface="Neo Sans Intel"/>
              </a:rPr>
              <a:t>5</a:t>
            </a:r>
            <a:endParaRPr lang="en-US" dirty="0">
              <a:latin typeface="Neo Sans Intel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200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6" name="Group 45"/>
          <p:cNvGrpSpPr/>
          <p:nvPr/>
        </p:nvGrpSpPr>
        <p:grpSpPr>
          <a:xfrm>
            <a:off x="677580" y="2193740"/>
            <a:ext cx="348172" cy="470570"/>
            <a:chOff x="125186" y="1514471"/>
            <a:chExt cx="462893" cy="625620"/>
          </a:xfrm>
        </p:grpSpPr>
        <p:grpSp>
          <p:nvGrpSpPr>
            <p:cNvPr id="80" name="Group 79"/>
            <p:cNvGrpSpPr/>
            <p:nvPr/>
          </p:nvGrpSpPr>
          <p:grpSpPr>
            <a:xfrm>
              <a:off x="125186" y="1514471"/>
              <a:ext cx="462893" cy="625620"/>
              <a:chOff x="2921052" y="2694759"/>
              <a:chExt cx="609650" cy="8239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2991378" y="2694759"/>
                <a:ext cx="468998" cy="8239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921052" y="2872568"/>
                <a:ext cx="609650" cy="458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PC</a:t>
                </a:r>
              </a:p>
            </p:txBody>
          </p:sp>
        </p:grpSp>
        <p:sp>
          <p:nvSpPr>
            <p:cNvPr id="81" name="Isosceles Triangle 80"/>
            <p:cNvSpPr/>
            <p:nvPr/>
          </p:nvSpPr>
          <p:spPr bwMode="auto">
            <a:xfrm rot="19800000">
              <a:off x="155044" y="1973506"/>
              <a:ext cx="89552" cy="77200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50" name="Straight Arrow Connector 49"/>
          <p:cNvCxnSpPr>
            <a:stCxn id="82" idx="2"/>
            <a:endCxn id="231" idx="0"/>
          </p:cNvCxnSpPr>
          <p:nvPr/>
        </p:nvCxnSpPr>
        <p:spPr bwMode="auto">
          <a:xfrm>
            <a:off x="851666" y="2664310"/>
            <a:ext cx="772" cy="37905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36" name="Group 135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137" name="Rectangle 13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cxnSp>
        <p:nvCxnSpPr>
          <p:cNvPr id="141" name="Straight Arrow Connector 140"/>
          <p:cNvCxnSpPr>
            <a:stCxn id="139" idx="3"/>
            <a:endCxn id="170" idx="2"/>
          </p:cNvCxnSpPr>
          <p:nvPr/>
        </p:nvCxnSpPr>
        <p:spPr bwMode="auto">
          <a:xfrm flipV="1">
            <a:off x="1587554" y="3191934"/>
            <a:ext cx="606361" cy="2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42" name="Group 141"/>
          <p:cNvGrpSpPr/>
          <p:nvPr/>
        </p:nvGrpSpPr>
        <p:grpSpPr>
          <a:xfrm>
            <a:off x="2534492" y="3712204"/>
            <a:ext cx="135684" cy="484051"/>
            <a:chOff x="3390790" y="3616963"/>
            <a:chExt cx="180391" cy="643543"/>
          </a:xfrm>
        </p:grpSpPr>
        <p:sp>
          <p:nvSpPr>
            <p:cNvPr id="143" name="Trapezoid 14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44" name="Rectangle 158"/>
            <p:cNvSpPr>
              <a:spLocks noChangeArrowheads="1"/>
            </p:cNvSpPr>
            <p:nvPr/>
          </p:nvSpPr>
          <p:spPr bwMode="auto">
            <a:xfrm flipH="1">
              <a:off x="3398409" y="3689587"/>
              <a:ext cx="11138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5" name="Rectangle 159"/>
            <p:cNvSpPr>
              <a:spLocks noChangeArrowheads="1"/>
            </p:cNvSpPr>
            <p:nvPr/>
          </p:nvSpPr>
          <p:spPr bwMode="auto">
            <a:xfrm flipH="1">
              <a:off x="3400943" y="4034895"/>
              <a:ext cx="9453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956654" y="3030552"/>
            <a:ext cx="1167978" cy="1407058"/>
            <a:chOff x="4488101" y="3657632"/>
            <a:chExt cx="1552821" cy="1870677"/>
          </a:xfrm>
        </p:grpSpPr>
        <p:sp>
          <p:nvSpPr>
            <p:cNvPr id="147" name="Rectangle 14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492305" y="374138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952523" y="3745474"/>
              <a:ext cx="88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817974" y="4328901"/>
              <a:ext cx="949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92305" y="421546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902089" y="4406640"/>
              <a:ext cx="137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88101" y="4754853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488101" y="519624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159" name="Straight Connector 158"/>
          <p:cNvCxnSpPr>
            <a:endCxn id="147" idx="0"/>
          </p:cNvCxnSpPr>
          <p:nvPr/>
        </p:nvCxnSpPr>
        <p:spPr bwMode="auto">
          <a:xfrm>
            <a:off x="3541367" y="2904449"/>
            <a:ext cx="1" cy="126103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Arrow Connector 159"/>
          <p:cNvCxnSpPr>
            <a:stCxn id="149" idx="3"/>
            <a:endCxn id="165" idx="1"/>
          </p:cNvCxnSpPr>
          <p:nvPr/>
        </p:nvCxnSpPr>
        <p:spPr bwMode="auto">
          <a:xfrm flipV="1">
            <a:off x="4124632" y="3194741"/>
            <a:ext cx="1130032" cy="27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61" name="Group 160"/>
          <p:cNvGrpSpPr/>
          <p:nvPr/>
        </p:nvGrpSpPr>
        <p:grpSpPr>
          <a:xfrm>
            <a:off x="5254664" y="2958563"/>
            <a:ext cx="547227" cy="1082965"/>
            <a:chOff x="6728724" y="3121968"/>
            <a:chExt cx="727535" cy="1439797"/>
          </a:xfrm>
        </p:grpSpPr>
        <p:sp>
          <p:nvSpPr>
            <p:cNvPr id="162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858085" y="3926238"/>
              <a:ext cx="465836" cy="2864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360155" y="3870419"/>
              <a:ext cx="90572" cy="1227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600" dirty="0" smtClean="0"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169" name="Elbow Connector 168"/>
          <p:cNvCxnSpPr>
            <a:stCxn id="200" idx="0"/>
            <a:endCxn id="157" idx="1"/>
          </p:cNvCxnSpPr>
          <p:nvPr/>
        </p:nvCxnSpPr>
        <p:spPr bwMode="auto">
          <a:xfrm flipH="1">
            <a:off x="2956654" y="3449801"/>
            <a:ext cx="5689587" cy="836432"/>
          </a:xfrm>
          <a:prstGeom prst="bentConnector5">
            <a:avLst>
              <a:gd name="adj1" fmla="val -4018"/>
              <a:gd name="adj2" fmla="val 178449"/>
              <a:gd name="adj3" fmla="val 1040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0" name="Oval 169"/>
          <p:cNvSpPr/>
          <p:nvPr/>
        </p:nvSpPr>
        <p:spPr bwMode="auto">
          <a:xfrm>
            <a:off x="2193915" y="316467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1" name="Straight Arrow Connector 170"/>
          <p:cNvCxnSpPr>
            <a:stCxn id="170" idx="6"/>
            <a:endCxn id="148" idx="1"/>
          </p:cNvCxnSpPr>
          <p:nvPr/>
        </p:nvCxnSpPr>
        <p:spPr bwMode="auto">
          <a:xfrm>
            <a:off x="2248426" y="3191934"/>
            <a:ext cx="711390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72" name="Elbow Connector 171"/>
          <p:cNvCxnSpPr>
            <a:stCxn id="170" idx="4"/>
            <a:endCxn id="178" idx="2"/>
          </p:cNvCxnSpPr>
          <p:nvPr/>
        </p:nvCxnSpPr>
        <p:spPr bwMode="auto">
          <a:xfrm rot="16200000" flipH="1">
            <a:off x="2114723" y="3325637"/>
            <a:ext cx="332737" cy="119840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Elbow Connector 173"/>
          <p:cNvCxnSpPr>
            <a:stCxn id="170" idx="4"/>
            <a:endCxn id="145" idx="3"/>
          </p:cNvCxnSpPr>
          <p:nvPr/>
        </p:nvCxnSpPr>
        <p:spPr bwMode="auto">
          <a:xfrm rot="16200000" flipH="1">
            <a:off x="1951035" y="3489325"/>
            <a:ext cx="861230" cy="320958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6" name="TextBox 175"/>
          <p:cNvSpPr txBox="1"/>
          <p:nvPr/>
        </p:nvSpPr>
        <p:spPr>
          <a:xfrm>
            <a:off x="5298110" y="4056404"/>
            <a:ext cx="47160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ALUop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177" name="Straight Connector 176"/>
          <p:cNvCxnSpPr>
            <a:endCxn id="176" idx="0"/>
          </p:cNvCxnSpPr>
          <p:nvPr/>
        </p:nvCxnSpPr>
        <p:spPr bwMode="auto">
          <a:xfrm>
            <a:off x="5533662" y="3868017"/>
            <a:ext cx="251" cy="18838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Oval 177"/>
          <p:cNvSpPr/>
          <p:nvPr/>
        </p:nvSpPr>
        <p:spPr bwMode="auto">
          <a:xfrm>
            <a:off x="2341011" y="3524670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9" name="Elbow Connector 178"/>
          <p:cNvCxnSpPr>
            <a:stCxn id="178" idx="4"/>
            <a:endCxn id="144" idx="3"/>
          </p:cNvCxnSpPr>
          <p:nvPr/>
        </p:nvCxnSpPr>
        <p:spPr bwMode="auto">
          <a:xfrm rot="16200000" flipH="1">
            <a:off x="2333491" y="3613957"/>
            <a:ext cx="241509" cy="171956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0" name="Straight Arrow Connector 179"/>
          <p:cNvCxnSpPr>
            <a:stCxn id="143" idx="0"/>
            <a:endCxn id="156" idx="1"/>
          </p:cNvCxnSpPr>
          <p:nvPr/>
        </p:nvCxnSpPr>
        <p:spPr bwMode="auto">
          <a:xfrm flipV="1">
            <a:off x="2670176" y="3954229"/>
            <a:ext cx="286478" cy="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82" name="Rounded Rectangle 181"/>
          <p:cNvSpPr/>
          <p:nvPr/>
        </p:nvSpPr>
        <p:spPr bwMode="auto">
          <a:xfrm>
            <a:off x="3202985" y="4589504"/>
            <a:ext cx="717323" cy="2060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000" dirty="0" smtClean="0">
                <a:latin typeface="Neo Sans Intel Medium" panose="020B0604020202020204" pitchFamily="34" charset="0"/>
                <a:cs typeface="Arial" pitchFamily="34" charset="0"/>
              </a:rPr>
              <a:t>Sign </a:t>
            </a:r>
            <a:r>
              <a:rPr lang="en-US" sz="1000" dirty="0" err="1" smtClean="0">
                <a:latin typeface="Neo Sans Intel Medium" panose="020B0604020202020204" pitchFamily="34" charset="0"/>
                <a:cs typeface="Arial" pitchFamily="34" charset="0"/>
              </a:rPr>
              <a:t>ext</a:t>
            </a:r>
            <a:endParaRPr lang="en-US" sz="10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183" name="Elbow Connector 182"/>
          <p:cNvCxnSpPr>
            <a:stCxn id="170" idx="4"/>
            <a:endCxn id="182" idx="1"/>
          </p:cNvCxnSpPr>
          <p:nvPr/>
        </p:nvCxnSpPr>
        <p:spPr bwMode="auto">
          <a:xfrm rot="16200000" flipH="1">
            <a:off x="1975419" y="3464941"/>
            <a:ext cx="1473318" cy="98181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84" name="Group 183"/>
          <p:cNvGrpSpPr/>
          <p:nvPr/>
        </p:nvGrpSpPr>
        <p:grpSpPr>
          <a:xfrm>
            <a:off x="4995062" y="3577625"/>
            <a:ext cx="135684" cy="484051"/>
            <a:chOff x="3390790" y="3616963"/>
            <a:chExt cx="180391" cy="643543"/>
          </a:xfrm>
        </p:grpSpPr>
        <p:sp>
          <p:nvSpPr>
            <p:cNvPr id="185" name="Trapezoid 184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86" name="Rectangle 158"/>
            <p:cNvSpPr>
              <a:spLocks noChangeArrowheads="1"/>
            </p:cNvSpPr>
            <p:nvPr/>
          </p:nvSpPr>
          <p:spPr bwMode="auto">
            <a:xfrm flipH="1">
              <a:off x="3395877" y="3698344"/>
              <a:ext cx="108737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87" name="Rectangle 159"/>
            <p:cNvSpPr>
              <a:spLocks noChangeArrowheads="1"/>
            </p:cNvSpPr>
            <p:nvPr/>
          </p:nvSpPr>
          <p:spPr bwMode="auto">
            <a:xfrm flipH="1">
              <a:off x="3395879" y="4047844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cxnSp>
        <p:nvCxnSpPr>
          <p:cNvPr id="188" name="Straight Arrow Connector 187"/>
          <p:cNvCxnSpPr>
            <a:stCxn id="185" idx="0"/>
            <a:endCxn id="166" idx="1"/>
          </p:cNvCxnSpPr>
          <p:nvPr/>
        </p:nvCxnSpPr>
        <p:spPr bwMode="auto">
          <a:xfrm>
            <a:off x="5130746" y="3819650"/>
            <a:ext cx="123918" cy="10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9" name="Elbow Connector 188"/>
          <p:cNvCxnSpPr>
            <a:stCxn id="182" idx="3"/>
            <a:endCxn id="210" idx="4"/>
          </p:cNvCxnSpPr>
          <p:nvPr/>
        </p:nvCxnSpPr>
        <p:spPr bwMode="auto">
          <a:xfrm flipV="1">
            <a:off x="3920308" y="3968876"/>
            <a:ext cx="951895" cy="72363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0" name="Group 189"/>
          <p:cNvGrpSpPr/>
          <p:nvPr/>
        </p:nvGrpSpPr>
        <p:grpSpPr>
          <a:xfrm>
            <a:off x="6877456" y="3139648"/>
            <a:ext cx="912843" cy="874408"/>
            <a:chOff x="3124738" y="3598050"/>
            <a:chExt cx="1447262" cy="138632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124738" y="3682688"/>
              <a:ext cx="18473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371874" y="3786748"/>
              <a:ext cx="2001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466452" y="4040440"/>
              <a:ext cx="83869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126747" y="4149986"/>
              <a:ext cx="10213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128165" y="4647076"/>
              <a:ext cx="18473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98" name="Straight Arrow Connector 197"/>
          <p:cNvCxnSpPr>
            <a:stCxn id="193" idx="3"/>
            <a:endCxn id="201" idx="3"/>
          </p:cNvCxnSpPr>
          <p:nvPr/>
        </p:nvCxnSpPr>
        <p:spPr bwMode="auto">
          <a:xfrm flipV="1">
            <a:off x="7790299" y="3341004"/>
            <a:ext cx="724083" cy="16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99" name="Group 198"/>
          <p:cNvGrpSpPr/>
          <p:nvPr/>
        </p:nvGrpSpPr>
        <p:grpSpPr>
          <a:xfrm>
            <a:off x="8510556" y="3207774"/>
            <a:ext cx="135684" cy="484051"/>
            <a:chOff x="3390790" y="3616963"/>
            <a:chExt cx="180391" cy="643543"/>
          </a:xfrm>
        </p:grpSpPr>
        <p:sp>
          <p:nvSpPr>
            <p:cNvPr id="200" name="Trapezoid 199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201" name="Rectangle 158"/>
            <p:cNvSpPr>
              <a:spLocks noChangeArrowheads="1"/>
            </p:cNvSpPr>
            <p:nvPr/>
          </p:nvSpPr>
          <p:spPr bwMode="auto">
            <a:xfrm flipH="1">
              <a:off x="3395877" y="3722484"/>
              <a:ext cx="122543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02" name="Rectangle 159"/>
            <p:cNvSpPr>
              <a:spLocks noChangeArrowheads="1"/>
            </p:cNvSpPr>
            <p:nvPr/>
          </p:nvSpPr>
          <p:spPr bwMode="auto">
            <a:xfrm flipH="1">
              <a:off x="3395879" y="4029231"/>
              <a:ext cx="122542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</a:p>
          </p:txBody>
        </p:sp>
      </p:grpSp>
      <p:cxnSp>
        <p:nvCxnSpPr>
          <p:cNvPr id="203" name="Straight Arrow Connector 202"/>
          <p:cNvCxnSpPr>
            <a:stCxn id="168" idx="3"/>
            <a:endCxn id="208" idx="2"/>
          </p:cNvCxnSpPr>
          <p:nvPr/>
        </p:nvCxnSpPr>
        <p:spPr bwMode="auto">
          <a:xfrm flipV="1">
            <a:off x="5797730" y="3567235"/>
            <a:ext cx="786476" cy="45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4" name="Oval 203"/>
          <p:cNvSpPr/>
          <p:nvPr/>
        </p:nvSpPr>
        <p:spPr bwMode="auto">
          <a:xfrm>
            <a:off x="4734232" y="366469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584679" y="4444824"/>
            <a:ext cx="71861" cy="9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206" name="Elbow Connector 205"/>
          <p:cNvCxnSpPr>
            <a:stCxn id="204" idx="4"/>
            <a:endCxn id="205" idx="1"/>
          </p:cNvCxnSpPr>
          <p:nvPr/>
        </p:nvCxnSpPr>
        <p:spPr bwMode="auto">
          <a:xfrm rot="16200000" flipH="1">
            <a:off x="4787126" y="3693570"/>
            <a:ext cx="771915" cy="82319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07" name="Elbow Connector 206"/>
          <p:cNvCxnSpPr>
            <a:stCxn id="205" idx="1"/>
            <a:endCxn id="197" idx="1"/>
          </p:cNvCxnSpPr>
          <p:nvPr/>
        </p:nvCxnSpPr>
        <p:spPr bwMode="auto">
          <a:xfrm rot="10800000" flipH="1">
            <a:off x="5584678" y="3883812"/>
            <a:ext cx="1294939" cy="607312"/>
          </a:xfrm>
          <a:prstGeom prst="bentConnector3">
            <a:avLst>
              <a:gd name="adj1" fmla="val 2562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08" name="Oval 207"/>
          <p:cNvSpPr/>
          <p:nvPr/>
        </p:nvSpPr>
        <p:spPr bwMode="auto">
          <a:xfrm>
            <a:off x="6584206" y="3539979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09" name="Elbow Connector 208"/>
          <p:cNvCxnSpPr>
            <a:stCxn id="208" idx="4"/>
            <a:endCxn id="202" idx="3"/>
          </p:cNvCxnSpPr>
          <p:nvPr/>
        </p:nvCxnSpPr>
        <p:spPr bwMode="auto">
          <a:xfrm rot="5400000" flipH="1" flipV="1">
            <a:off x="7551542" y="2631649"/>
            <a:ext cx="22761" cy="1902922"/>
          </a:xfrm>
          <a:prstGeom prst="bentConnector4">
            <a:avLst>
              <a:gd name="adj1" fmla="val -2946101"/>
              <a:gd name="adj2" fmla="val 8955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0" name="Oval 209"/>
          <p:cNvSpPr/>
          <p:nvPr/>
        </p:nvSpPr>
        <p:spPr bwMode="auto">
          <a:xfrm>
            <a:off x="4844947" y="3914365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11" name="Straight Arrow Connector 210"/>
          <p:cNvCxnSpPr>
            <a:stCxn id="210" idx="6"/>
            <a:endCxn id="187" idx="3"/>
          </p:cNvCxnSpPr>
          <p:nvPr/>
        </p:nvCxnSpPr>
        <p:spPr bwMode="auto">
          <a:xfrm>
            <a:off x="4899458" y="3941621"/>
            <a:ext cx="99432" cy="61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12" name="Elbow Connector 211"/>
          <p:cNvCxnSpPr>
            <a:stCxn id="208" idx="0"/>
            <a:endCxn id="192" idx="1"/>
          </p:cNvCxnSpPr>
          <p:nvPr/>
        </p:nvCxnSpPr>
        <p:spPr bwMode="auto">
          <a:xfrm rot="5400000" flipH="1" flipV="1">
            <a:off x="6612238" y="3274761"/>
            <a:ext cx="264443" cy="265994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3" name="TextBox 212"/>
          <p:cNvSpPr txBox="1"/>
          <p:nvPr/>
        </p:nvSpPr>
        <p:spPr>
          <a:xfrm>
            <a:off x="4815348" y="4177186"/>
            <a:ext cx="50045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ALUSrc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4" name="Straight Connector 213"/>
          <p:cNvCxnSpPr>
            <a:stCxn id="185" idx="3"/>
            <a:endCxn id="213" idx="0"/>
          </p:cNvCxnSpPr>
          <p:nvPr/>
        </p:nvCxnSpPr>
        <p:spPr bwMode="auto">
          <a:xfrm>
            <a:off x="5062905" y="4025374"/>
            <a:ext cx="2672" cy="15181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5" name="TextBox 214"/>
          <p:cNvSpPr txBox="1"/>
          <p:nvPr/>
        </p:nvSpPr>
        <p:spPr>
          <a:xfrm>
            <a:off x="7020161" y="2788909"/>
            <a:ext cx="62869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6" name="Straight Connector 215"/>
          <p:cNvCxnSpPr>
            <a:stCxn id="215" idx="2"/>
            <a:endCxn id="191" idx="0"/>
          </p:cNvCxnSpPr>
          <p:nvPr/>
        </p:nvCxnSpPr>
        <p:spPr bwMode="auto">
          <a:xfrm>
            <a:off x="7334510" y="3004353"/>
            <a:ext cx="0" cy="13529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2239331" y="4294642"/>
            <a:ext cx="502060" cy="215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RegDst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9" name="Straight Connector 218"/>
          <p:cNvCxnSpPr>
            <a:stCxn id="143" idx="3"/>
          </p:cNvCxnSpPr>
          <p:nvPr/>
        </p:nvCxnSpPr>
        <p:spPr bwMode="auto">
          <a:xfrm flipH="1">
            <a:off x="2600749" y="4159952"/>
            <a:ext cx="1586" cy="12750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0" name="TextBox 219"/>
          <p:cNvSpPr txBox="1"/>
          <p:nvPr/>
        </p:nvSpPr>
        <p:spPr>
          <a:xfrm>
            <a:off x="8238612" y="2812385"/>
            <a:ext cx="67678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MemToReg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21" name="Straight Connector 220"/>
          <p:cNvCxnSpPr>
            <a:stCxn id="220" idx="2"/>
            <a:endCxn id="200" idx="1"/>
          </p:cNvCxnSpPr>
          <p:nvPr/>
        </p:nvCxnSpPr>
        <p:spPr bwMode="auto">
          <a:xfrm>
            <a:off x="8577006" y="3027829"/>
            <a:ext cx="1393" cy="21625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/>
          <p:cNvCxnSpPr>
            <a:stCxn id="178" idx="6"/>
            <a:endCxn id="152" idx="1"/>
          </p:cNvCxnSpPr>
          <p:nvPr/>
        </p:nvCxnSpPr>
        <p:spPr bwMode="auto">
          <a:xfrm flipV="1">
            <a:off x="2395521" y="3548519"/>
            <a:ext cx="564294" cy="340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5" name="Straight Connector 224"/>
          <p:cNvCxnSpPr>
            <a:stCxn id="204" idx="6"/>
            <a:endCxn id="186" idx="3"/>
          </p:cNvCxnSpPr>
          <p:nvPr/>
        </p:nvCxnSpPr>
        <p:spPr bwMode="auto">
          <a:xfrm>
            <a:off x="4788739" y="3692173"/>
            <a:ext cx="210145" cy="7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6" name="Straight Connector 225"/>
          <p:cNvCxnSpPr>
            <a:stCxn id="155" idx="3"/>
            <a:endCxn id="204" idx="2"/>
          </p:cNvCxnSpPr>
          <p:nvPr/>
        </p:nvCxnSpPr>
        <p:spPr bwMode="auto">
          <a:xfrm flipV="1">
            <a:off x="4123363" y="3691954"/>
            <a:ext cx="610869" cy="36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7" name="Straight Connector 226"/>
          <p:cNvCxnSpPr>
            <a:stCxn id="208" idx="6"/>
            <a:endCxn id="195" idx="1"/>
          </p:cNvCxnSpPr>
          <p:nvPr/>
        </p:nvCxnSpPr>
        <p:spPr bwMode="auto">
          <a:xfrm>
            <a:off x="6638717" y="3567235"/>
            <a:ext cx="240006" cy="30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229" name="Group 228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230" name="Rectangle 229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3246254" y="2689005"/>
            <a:ext cx="59022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1783770" y="2519798"/>
            <a:ext cx="208020" cy="3195202"/>
            <a:chOff x="1740012" y="3281856"/>
            <a:chExt cx="180287" cy="2367290"/>
          </a:xfrm>
        </p:grpSpPr>
        <p:sp>
          <p:nvSpPr>
            <p:cNvPr id="150" name="Rectangle 149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3" name="Isosceles Triangle 152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4321175" y="2497004"/>
            <a:ext cx="208020" cy="3195202"/>
            <a:chOff x="1740012" y="3281856"/>
            <a:chExt cx="180287" cy="2367290"/>
          </a:xfrm>
        </p:grpSpPr>
        <p:sp>
          <p:nvSpPr>
            <p:cNvPr id="163" name="Rectangle 162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7" name="Isosceles Triangle 166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6127358" y="2519798"/>
            <a:ext cx="208020" cy="3195202"/>
            <a:chOff x="1740012" y="3281856"/>
            <a:chExt cx="180287" cy="2367290"/>
          </a:xfrm>
        </p:grpSpPr>
        <p:sp>
          <p:nvSpPr>
            <p:cNvPr id="175" name="Rectangle 174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18" name="Isosceles Triangle 217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7953000" y="2510064"/>
            <a:ext cx="208020" cy="3195202"/>
            <a:chOff x="1740012" y="3281856"/>
            <a:chExt cx="180287" cy="2367290"/>
          </a:xfrm>
        </p:grpSpPr>
        <p:sp>
          <p:nvSpPr>
            <p:cNvPr id="237" name="Rectangle 236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8" name="Isosceles Triangle 237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107" name="Rounded Rectangular Callout 106"/>
          <p:cNvSpPr/>
          <p:nvPr/>
        </p:nvSpPr>
        <p:spPr bwMode="auto">
          <a:xfrm>
            <a:off x="1275806" y="1206403"/>
            <a:ext cx="2265561" cy="1025914"/>
          </a:xfrm>
          <a:prstGeom prst="wedgeRoundRectCallout">
            <a:avLst>
              <a:gd name="adj1" fmla="val -66752"/>
              <a:gd name="adj2" fmla="val 49268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PC is also a pipeline latch, as it separates stages: </a:t>
            </a:r>
            <a:r>
              <a:rPr lang="en-US" sz="1200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fetch of the current and the next instructions</a:t>
            </a:r>
            <a:endParaRPr lang="ru-RU" sz="1200" dirty="0" smtClean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0596253"/>
      </p:ext>
    </p:extLst>
  </p:cSld>
  <p:clrMapOvr>
    <a:masterClrMapping/>
  </p:clrMapOvr>
  <p:transition advTm="1065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117" x="8804275" y="4062413"/>
          <p14:tracePt t="2126" x="8796338" y="4062413"/>
          <p14:tracePt t="2139" x="8777288" y="4081463"/>
          <p14:tracePt t="2160" x="8562975" y="4214813"/>
          <p14:tracePt t="2179" x="8215313" y="4394200"/>
          <p14:tracePt t="2199" x="7072313" y="4938713"/>
          <p14:tracePt t="2221" x="6323013" y="5276850"/>
          <p14:tracePt t="2239" x="6170613" y="5313363"/>
          <p14:tracePt t="2260" x="6161088" y="5313363"/>
          <p14:tracePt t="2279" x="6180138" y="5313363"/>
          <p14:tracePt t="2319" x="6126163" y="5303838"/>
          <p14:tracePt t="2340" x="5965825" y="5268913"/>
          <p14:tracePt t="2360" x="5875338" y="5224463"/>
          <p14:tracePt t="2379" x="5840413" y="5197475"/>
          <p14:tracePt t="2399" x="5803900" y="5160963"/>
          <p14:tracePt t="2420" x="5795963" y="5153025"/>
          <p14:tracePt t="2439" x="5751513" y="5126038"/>
          <p14:tracePt t="2459" x="5715000" y="5116513"/>
          <p14:tracePt t="2480" x="5634038" y="5081588"/>
          <p14:tracePt t="2499" x="5572125" y="5045075"/>
          <p14:tracePt t="2520" x="5491163" y="4991100"/>
          <p14:tracePt t="2540" x="5473700" y="4973638"/>
          <p14:tracePt t="2559" x="5473700" y="4929188"/>
          <p14:tracePt t="2580" x="5483225" y="4902200"/>
          <p14:tracePt t="2600" x="5500688" y="4894263"/>
          <p14:tracePt t="4574" x="5500688" y="4884738"/>
          <p14:tracePt t="4582" x="5500688" y="4875213"/>
          <p14:tracePt t="4622" x="5500688" y="4867275"/>
          <p14:tracePt t="4734" x="5500688" y="4857750"/>
          <p14:tracePt t="4750" x="5500688" y="4848225"/>
          <p14:tracePt t="4766" x="5500688" y="4830763"/>
          <p14:tracePt t="4783" x="5500688" y="4813300"/>
          <p14:tracePt t="4800" x="5510213" y="4776788"/>
          <p14:tracePt t="4819" x="5518150" y="4741863"/>
          <p14:tracePt t="4839" x="5527675" y="4697413"/>
          <p14:tracePt t="4859" x="5527675" y="4687888"/>
          <p14:tracePt t="10992" x="5545138" y="4705350"/>
          <p14:tracePt t="11000" x="5545138" y="4741863"/>
          <p14:tracePt t="11021" x="5545138" y="4946650"/>
          <p14:tracePt t="11041" x="5527675" y="5081588"/>
          <p14:tracePt t="11061" x="5518150" y="5126038"/>
          <p14:tracePt t="11081" x="5518150" y="5133975"/>
          <p14:tracePt t="11184" x="5510213" y="5133975"/>
          <p14:tracePt t="11200" x="5500688" y="5126038"/>
          <p14:tracePt t="11208" x="5491163" y="5081588"/>
          <p14:tracePt t="11221" x="5483225" y="4991100"/>
          <p14:tracePt t="11241" x="5446713" y="4776788"/>
          <p14:tracePt t="11261" x="5438775" y="4554538"/>
          <p14:tracePt t="11281" x="5375275" y="4037013"/>
          <p14:tracePt t="11302" x="5340350" y="3795713"/>
          <p14:tracePt t="11321" x="5259388" y="3429000"/>
          <p14:tracePt t="11341" x="5205413" y="3276600"/>
          <p14:tracePt t="11361" x="5037138" y="3017838"/>
          <p14:tracePt t="11381" x="4875213" y="2847975"/>
          <p14:tracePt t="11401" x="4670425" y="2670175"/>
          <p14:tracePt t="11421" x="4518025" y="2608263"/>
          <p14:tracePt t="11441" x="4473575" y="2598738"/>
          <p14:tracePt t="11481" x="4465638" y="2598738"/>
          <p14:tracePt t="11501" x="4419600" y="2598738"/>
          <p14:tracePt t="11521" x="4268788" y="2598738"/>
          <p14:tracePt t="11541" x="4232275" y="2598738"/>
          <p14:tracePt t="11561" x="4197350" y="2562225"/>
          <p14:tracePt t="11581" x="4179888" y="2536825"/>
          <p14:tracePt t="11601" x="4170363" y="2527300"/>
          <p14:tracePt t="11641" x="4170363" y="2536825"/>
          <p14:tracePt t="11661" x="4179888" y="2562225"/>
          <p14:tracePt t="11681" x="4214813" y="2660650"/>
          <p14:tracePt t="11701" x="4224338" y="2751138"/>
          <p14:tracePt t="11721" x="4224338" y="2928938"/>
          <p14:tracePt t="11741" x="4224338" y="3027363"/>
          <p14:tracePt t="11761" x="4214813" y="3081338"/>
          <p14:tracePt t="11945" x="4214813" y="3071813"/>
          <p14:tracePt t="11976" x="4224338" y="3054350"/>
          <p14:tracePt t="11984" x="4232275" y="3044825"/>
          <p14:tracePt t="12001" x="4251325" y="3027363"/>
          <p14:tracePt t="12021" x="4259263" y="3017838"/>
          <p14:tracePt t="12041" x="4295775" y="3009900"/>
          <p14:tracePt t="12061" x="4303713" y="3009900"/>
          <p14:tracePt t="12153" x="4303713" y="3017838"/>
          <p14:tracePt t="12169" x="4303713" y="3027363"/>
          <p14:tracePt t="12193" x="4303713" y="3036888"/>
          <p14:tracePt t="12208" x="4295775" y="3036888"/>
          <p14:tracePt t="12224" x="4286250" y="3044825"/>
          <p14:tracePt t="12241" x="4286250" y="3054350"/>
          <p14:tracePt t="12261" x="4286250" y="3062288"/>
          <p14:tracePt t="12281" x="4286250" y="3081338"/>
          <p14:tracePt t="12301" x="4286250" y="3098800"/>
          <p14:tracePt t="12321" x="4286250" y="3125788"/>
          <p14:tracePt t="12341" x="4286250" y="3143250"/>
          <p14:tracePt t="12361" x="4295775" y="3152775"/>
          <p14:tracePt t="12382" x="4295775" y="3160713"/>
          <p14:tracePt t="12401" x="4303713" y="3170238"/>
          <p14:tracePt t="12465" x="4313238" y="3170238"/>
          <p14:tracePt t="12481" x="4313238" y="3160713"/>
          <p14:tracePt t="12488" x="4330700" y="3133725"/>
          <p14:tracePt t="12501" x="4348163" y="3098800"/>
          <p14:tracePt t="12521" x="4375150" y="3036888"/>
          <p14:tracePt t="12541" x="4384675" y="3009900"/>
          <p14:tracePt t="12601" x="4384675" y="3017838"/>
          <p14:tracePt t="12609" x="4384675" y="3036888"/>
          <p14:tracePt t="12621" x="4384675" y="3081338"/>
          <p14:tracePt t="12641" x="4384675" y="3197225"/>
          <p14:tracePt t="12662" x="4384675" y="3259138"/>
          <p14:tracePt t="12681" x="4394200" y="3303588"/>
          <p14:tracePt t="12701" x="4402138" y="3303588"/>
          <p14:tracePt t="12721" x="4411663" y="3303588"/>
          <p14:tracePt t="12864" x="4411663" y="3313113"/>
          <p14:tracePt t="12873" x="4419600" y="3313113"/>
          <p14:tracePt t="12882" x="4419600" y="3330575"/>
          <p14:tracePt t="12901" x="4438650" y="3340100"/>
          <p14:tracePt t="12921" x="4446588" y="3367088"/>
          <p14:tracePt t="12941" x="4456113" y="3384550"/>
          <p14:tracePt t="12961" x="4465638" y="3384550"/>
          <p14:tracePt t="13089" x="4465638" y="3367088"/>
          <p14:tracePt t="13097" x="4465638" y="3348038"/>
          <p14:tracePt t="13113" x="4465638" y="3313113"/>
          <p14:tracePt t="13122" x="4465638" y="3303588"/>
          <p14:tracePt t="13141" x="4456113" y="3251200"/>
          <p14:tracePt t="13162" x="4446588" y="3197225"/>
          <p14:tracePt t="13181" x="4438650" y="3170238"/>
          <p14:tracePt t="13201" x="4419600" y="3143250"/>
          <p14:tracePt t="13221" x="4419600" y="3133725"/>
          <p14:tracePt t="13242" x="4419600" y="3125788"/>
          <p14:tracePt t="13289" x="4419600" y="3133725"/>
          <p14:tracePt t="13301" x="4419600" y="3143250"/>
          <p14:tracePt t="13321" x="4446588" y="3187700"/>
          <p14:tracePt t="13341" x="4473575" y="3251200"/>
          <p14:tracePt t="13361" x="4500563" y="3286125"/>
          <p14:tracePt t="13382" x="4510088" y="3286125"/>
          <p14:tracePt t="13401" x="4518025" y="3295650"/>
          <p14:tracePt t="13457" x="4518025" y="3276600"/>
          <p14:tracePt t="13465" x="4518025" y="3241675"/>
          <p14:tracePt t="13481" x="4518025" y="3187700"/>
          <p14:tracePt t="13501" x="4527550" y="3133725"/>
          <p14:tracePt t="13522" x="4527550" y="3062288"/>
          <p14:tracePt t="13541" x="4527550" y="3036888"/>
          <p14:tracePt t="13561" x="4527550" y="3017838"/>
          <p14:tracePt t="13581" x="4537075" y="3009900"/>
          <p14:tracePt t="13649" x="4537075" y="3017838"/>
          <p14:tracePt t="13657" x="4537075" y="3027363"/>
          <p14:tracePt t="13665" x="4527550" y="3044825"/>
          <p14:tracePt t="13681" x="4518025" y="3081338"/>
          <p14:tracePt t="13701" x="4510088" y="3108325"/>
          <p14:tracePt t="13721" x="4465638" y="3170238"/>
          <p14:tracePt t="13742" x="4429125" y="3214688"/>
          <p14:tracePt t="13761" x="4394200" y="3268663"/>
          <p14:tracePt t="13781" x="4384675" y="3276600"/>
          <p14:tracePt t="13821" x="4402138" y="3286125"/>
          <p14:tracePt t="13841" x="4446588" y="3286125"/>
          <p14:tracePt t="13861" x="4483100" y="3303588"/>
          <p14:tracePt t="13865" x="4518025" y="3303588"/>
          <p14:tracePt t="13882" x="4545013" y="3313113"/>
          <p14:tracePt t="13901" x="4545013" y="3322638"/>
          <p14:tracePt t="13941" x="4537075" y="3322638"/>
          <p14:tracePt t="13961" x="4465638" y="3322638"/>
          <p14:tracePt t="13981" x="4384675" y="3303588"/>
          <p14:tracePt t="14001" x="4340225" y="3295650"/>
          <p14:tracePt t="14022" x="4322763" y="3295650"/>
          <p14:tracePt t="14041" x="4322763" y="3286125"/>
          <p14:tracePt t="14113" x="4330700" y="3286125"/>
          <p14:tracePt t="14153" x="4340225" y="3286125"/>
          <p14:tracePt t="14162" x="4340225" y="3295650"/>
          <p14:tracePt t="14194" x="4322763" y="3295650"/>
          <p14:tracePt t="14202" x="4303713" y="3303588"/>
          <p14:tracePt t="14221" x="4259263" y="3303588"/>
          <p14:tracePt t="14242" x="4179888" y="3303588"/>
          <p14:tracePt t="14261" x="4152900" y="3295650"/>
          <p14:tracePt t="14281" x="4143375" y="3286125"/>
          <p14:tracePt t="14322" x="4152900" y="3286125"/>
          <p14:tracePt t="14341" x="4170363" y="3286125"/>
          <p14:tracePt t="14361" x="4286250" y="3295650"/>
          <p14:tracePt t="14382" x="4367213" y="3295650"/>
          <p14:tracePt t="14401" x="4402138" y="3303588"/>
          <p14:tracePt t="14441" x="4367213" y="3286125"/>
          <p14:tracePt t="14461" x="4295775" y="3268663"/>
          <p14:tracePt t="14481" x="4224338" y="3251200"/>
          <p14:tracePt t="14501" x="4214813" y="3232150"/>
          <p14:tracePt t="14522" x="4214813" y="3214688"/>
          <p14:tracePt t="14541" x="4241800" y="3108325"/>
          <p14:tracePt t="14562" x="4286250" y="2919413"/>
          <p14:tracePt t="14582" x="4295775" y="2830513"/>
          <p14:tracePt t="14602" x="4295775" y="2751138"/>
          <p14:tracePt t="14621" x="4295775" y="2724150"/>
          <p14:tracePt t="14641" x="4295775" y="2705100"/>
          <p14:tracePt t="14681" x="4303713" y="2705100"/>
          <p14:tracePt t="14701" x="4322763" y="2705100"/>
          <p14:tracePt t="14722" x="4384675" y="2795588"/>
          <p14:tracePt t="14742" x="4429125" y="2874963"/>
          <p14:tracePt t="14762" x="4438650" y="2982913"/>
          <p14:tracePt t="14781" x="4429125" y="3036888"/>
          <p14:tracePt t="14802" x="4330700" y="3108325"/>
          <p14:tracePt t="14821" x="4276725" y="3152775"/>
          <p14:tracePt t="14842" x="4224338" y="3197225"/>
          <p14:tracePt t="14861" x="4214813" y="3197225"/>
          <p14:tracePt t="14898" x="4214813" y="3187700"/>
          <p14:tracePt t="14906" x="4214813" y="3179763"/>
          <p14:tracePt t="14922" x="4251325" y="3125788"/>
          <p14:tracePt t="14942" x="4286250" y="3071813"/>
          <p14:tracePt t="14962" x="4303713" y="2990850"/>
          <p14:tracePt t="14981" x="4303713" y="2973388"/>
          <p14:tracePt t="15002" x="4303713" y="2965450"/>
          <p14:tracePt t="15042" x="4303713" y="2973388"/>
          <p14:tracePt t="15050" x="4303713" y="2990850"/>
          <p14:tracePt t="15061" x="4313238" y="3009900"/>
          <p14:tracePt t="15082" x="4348163" y="3125788"/>
          <p14:tracePt t="15102" x="4384675" y="3205163"/>
          <p14:tracePt t="15122" x="4429125" y="3330575"/>
          <p14:tracePt t="15142" x="4438650" y="3394075"/>
          <p14:tracePt t="15163" x="4446588" y="3429000"/>
          <p14:tracePt t="15182" x="4446588" y="3438525"/>
          <p14:tracePt t="15222" x="4446588" y="3419475"/>
          <p14:tracePt t="15242" x="4419600" y="3313113"/>
          <p14:tracePt t="15262" x="4411663" y="3197225"/>
          <p14:tracePt t="15282" x="4411663" y="3098800"/>
          <p14:tracePt t="15302" x="4429125" y="3036888"/>
          <p14:tracePt t="15322" x="4456113" y="2965450"/>
          <p14:tracePt t="15342" x="4465638" y="2955925"/>
          <p14:tracePt t="15394" x="4473575" y="2973388"/>
          <p14:tracePt t="15403" x="4483100" y="3009900"/>
          <p14:tracePt t="15422" x="4483100" y="3081338"/>
          <p14:tracePt t="15442" x="4483100" y="3187700"/>
          <p14:tracePt t="15462" x="4473575" y="3286125"/>
          <p14:tracePt t="15482" x="4438650" y="3340100"/>
          <p14:tracePt t="15502" x="4419600" y="3357563"/>
          <p14:tracePt t="15523" x="4394200" y="3357563"/>
          <p14:tracePt t="15562" x="4375150" y="3295650"/>
          <p14:tracePt t="15582" x="4375150" y="3241675"/>
          <p14:tracePt t="15602" x="4375150" y="3143250"/>
          <p14:tracePt t="15622" x="4375150" y="3125788"/>
          <p14:tracePt t="15674" x="4402138" y="3160713"/>
          <p14:tracePt t="15683" x="4411663" y="3179763"/>
          <p14:tracePt t="15702" x="4419600" y="3268663"/>
          <p14:tracePt t="15722" x="4438650" y="3429000"/>
          <p14:tracePt t="15742" x="4438650" y="3500438"/>
          <p14:tracePt t="15762" x="4438650" y="3536950"/>
          <p14:tracePt t="15810" x="4429125" y="3536950"/>
          <p14:tracePt t="15986" x="4438650" y="3536950"/>
          <p14:tracePt t="15994" x="4438650" y="3527425"/>
          <p14:tracePt t="16003" x="4456113" y="3517900"/>
          <p14:tracePt t="16022" x="4483100" y="3482975"/>
          <p14:tracePt t="16042" x="4518025" y="3384550"/>
          <p14:tracePt t="16062" x="4527550" y="3357563"/>
          <p14:tracePt t="16082" x="4545013" y="3330575"/>
          <p14:tracePt t="16102" x="4545013" y="3322638"/>
          <p14:tracePt t="16122" x="4554538" y="3322638"/>
          <p14:tracePt t="16202" x="4554538" y="3313113"/>
          <p14:tracePt t="16226" x="4554538" y="3303588"/>
          <p14:tracePt t="16234" x="4554538" y="3295650"/>
          <p14:tracePt t="16266" x="4554538" y="3286125"/>
          <p14:tracePt t="16362" x="4554538" y="3276600"/>
          <p14:tracePt t="16386" x="4562475" y="3276600"/>
          <p14:tracePt t="16394" x="4572000" y="3276600"/>
          <p14:tracePt t="16410" x="4581525" y="3268663"/>
          <p14:tracePt t="16422" x="4589463" y="3268663"/>
          <p14:tracePt t="16442" x="4625975" y="3268663"/>
          <p14:tracePt t="16462" x="4652963" y="3268663"/>
          <p14:tracePt t="16482" x="4705350" y="3295650"/>
          <p14:tracePt t="16502" x="4759325" y="3322638"/>
          <p14:tracePt t="16523" x="4840288" y="3348038"/>
          <p14:tracePt t="16542" x="4946650" y="3367088"/>
          <p14:tracePt t="16562" x="5054600" y="3384550"/>
          <p14:tracePt t="16582" x="5133975" y="3394075"/>
          <p14:tracePt t="16602" x="5251450" y="3402013"/>
          <p14:tracePt t="16622" x="5313363" y="3402013"/>
          <p14:tracePt t="16642" x="5357813" y="3402013"/>
          <p14:tracePt t="16663" x="5367338" y="3402013"/>
          <p14:tracePt t="16762" x="5357813" y="3402013"/>
          <p14:tracePt t="16778" x="5340350" y="3411538"/>
          <p14:tracePt t="16786" x="5322888" y="3411538"/>
          <p14:tracePt t="16803" x="5251450" y="3419475"/>
          <p14:tracePt t="16822" x="5153025" y="3438525"/>
          <p14:tracePt t="16842" x="4991100" y="3438525"/>
          <p14:tracePt t="16862" x="4929188" y="3438525"/>
          <p14:tracePt t="16882" x="4867275" y="3429000"/>
          <p14:tracePt t="16902" x="4848225" y="3429000"/>
          <p14:tracePt t="16922" x="4803775" y="3411538"/>
          <p14:tracePt t="16942" x="4759325" y="3394075"/>
          <p14:tracePt t="16962" x="4687888" y="3375025"/>
          <p14:tracePt t="16982" x="4652963" y="3367088"/>
          <p14:tracePt t="17003" x="4608513" y="3367088"/>
          <p14:tracePt t="17022" x="4589463" y="3367088"/>
          <p14:tracePt t="17043" x="4562475" y="3357563"/>
          <p14:tracePt t="17062" x="4545013" y="3348038"/>
          <p14:tracePt t="17114" x="4554538" y="3348038"/>
          <p14:tracePt t="17130" x="4572000" y="3348038"/>
          <p14:tracePt t="17142" x="4625975" y="3340100"/>
          <p14:tracePt t="17163" x="4759325" y="3313113"/>
          <p14:tracePt t="17182" x="4973638" y="3286125"/>
          <p14:tracePt t="17202" x="5180013" y="3251200"/>
          <p14:tracePt t="17222" x="5303838" y="3241675"/>
          <p14:tracePt t="17243" x="5419725" y="3241675"/>
          <p14:tracePt t="17262" x="5446713" y="3241675"/>
          <p14:tracePt t="17302" x="5438775" y="3241675"/>
          <p14:tracePt t="17323" x="5375275" y="3241675"/>
          <p14:tracePt t="17342" x="5286375" y="3259138"/>
          <p14:tracePt t="17363" x="5170488" y="3259138"/>
          <p14:tracePt t="17382" x="5037138" y="3259138"/>
          <p14:tracePt t="17403" x="4929188" y="3259138"/>
          <p14:tracePt t="17422" x="4867275" y="3259138"/>
          <p14:tracePt t="17443" x="4795838" y="3259138"/>
          <p14:tracePt t="17462" x="4768850" y="3259138"/>
          <p14:tracePt t="17483" x="4751388" y="3268663"/>
          <p14:tracePt t="17502" x="4741863" y="3268663"/>
          <p14:tracePt t="17570" x="4741863" y="3276600"/>
          <p14:tracePt t="17594" x="4741863" y="3286125"/>
          <p14:tracePt t="17611" x="4751388" y="3286125"/>
          <p14:tracePt t="17622" x="4759325" y="3295650"/>
          <p14:tracePt t="17643" x="4803775" y="3303588"/>
          <p14:tracePt t="17663" x="4857750" y="3313113"/>
          <p14:tracePt t="17683" x="5000625" y="3322638"/>
          <p14:tracePt t="17702" x="5133975" y="3322638"/>
          <p14:tracePt t="17722" x="5402263" y="3322638"/>
          <p14:tracePt t="17743" x="5537200" y="3322638"/>
          <p14:tracePt t="17763" x="5670550" y="3322638"/>
          <p14:tracePt t="17782" x="5697538" y="3330575"/>
          <p14:tracePt t="17822" x="5697538" y="3340100"/>
          <p14:tracePt t="17843" x="5680075" y="3357563"/>
          <p14:tracePt t="17862" x="5634038" y="3375025"/>
          <p14:tracePt t="17883" x="5527675" y="3411538"/>
          <p14:tracePt t="17902" x="5429250" y="3438525"/>
          <p14:tracePt t="17923" x="5160963" y="3473450"/>
          <p14:tracePt t="17942" x="5000625" y="3500438"/>
          <p14:tracePt t="17963" x="4776788" y="3536950"/>
          <p14:tracePt t="17982" x="4732338" y="3554413"/>
          <p14:tracePt t="18003" x="4714875" y="3562350"/>
          <p14:tracePt t="18082" x="4724400" y="3562350"/>
          <p14:tracePt t="18091" x="4732338" y="3562350"/>
          <p14:tracePt t="18102" x="4759325" y="3562350"/>
          <p14:tracePt t="18123" x="4884738" y="3562350"/>
          <p14:tracePt t="18142" x="5010150" y="3544888"/>
          <p14:tracePt t="18164" x="5286375" y="3490913"/>
          <p14:tracePt t="18182" x="5446713" y="3473450"/>
          <p14:tracePt t="18203" x="5661025" y="3429000"/>
          <p14:tracePt t="18222" x="5715000" y="3419475"/>
          <p14:tracePt t="18275" x="5697538" y="3419475"/>
          <p14:tracePt t="18284" x="5688013" y="3419475"/>
          <p14:tracePt t="18302" x="5634038" y="3419475"/>
          <p14:tracePt t="18323" x="5429250" y="3446463"/>
          <p14:tracePt t="18342" x="5276850" y="3473450"/>
          <p14:tracePt t="18363" x="5000625" y="3517900"/>
          <p14:tracePt t="18383" x="4894263" y="3536950"/>
          <p14:tracePt t="18403" x="4840288" y="3544888"/>
          <p14:tracePt t="18451" x="4830763" y="3544888"/>
          <p14:tracePt t="18462" x="4813300" y="3544888"/>
          <p14:tracePt t="18484" x="4768850" y="3544888"/>
          <p14:tracePt t="18502" x="4732338" y="3544888"/>
          <p14:tracePt t="18523" x="4724400" y="3536950"/>
          <p14:tracePt t="18547" x="4732338" y="3527425"/>
          <p14:tracePt t="18564" x="4741863" y="3527425"/>
          <p14:tracePt t="18582" x="4759325" y="3517900"/>
          <p14:tracePt t="18603" x="4786313" y="3500438"/>
          <p14:tracePt t="18622" x="4803775" y="3465513"/>
          <p14:tracePt t="18643" x="4830763" y="3394075"/>
          <p14:tracePt t="18663" x="4830763" y="3367088"/>
          <p14:tracePt t="18683" x="4795838" y="3322638"/>
          <p14:tracePt t="18702" x="4705350" y="3276600"/>
          <p14:tracePt t="18724" x="4643438" y="3268663"/>
          <p14:tracePt t="18743" x="4608513" y="3268663"/>
          <p14:tracePt t="18762" x="4608513" y="3259138"/>
          <p14:tracePt t="18842" x="4598988" y="3259138"/>
          <p14:tracePt t="18859" x="4589463" y="3259138"/>
          <p14:tracePt t="18875" x="4581525" y="3259138"/>
          <p14:tracePt t="18884" x="4572000" y="3259138"/>
          <p14:tracePt t="19011" x="4581525" y="3259138"/>
          <p14:tracePt t="19026" x="4608513" y="3259138"/>
          <p14:tracePt t="19035" x="4616450" y="3259138"/>
          <p14:tracePt t="19044" x="4643438" y="3268663"/>
          <p14:tracePt t="19062" x="4705350" y="3276600"/>
          <p14:tracePt t="19083" x="4803775" y="3286125"/>
          <p14:tracePt t="19102" x="4911725" y="3295650"/>
          <p14:tracePt t="19124" x="5000625" y="3295650"/>
          <p14:tracePt t="19142" x="5062538" y="3303588"/>
          <p14:tracePt t="19164" x="5126038" y="3322638"/>
          <p14:tracePt t="19182" x="5153025" y="3330575"/>
          <p14:tracePt t="19204" x="5170488" y="3340100"/>
          <p14:tracePt t="19222" x="5187950" y="3348038"/>
          <p14:tracePt t="19244" x="5214938" y="3357563"/>
          <p14:tracePt t="19262" x="5224463" y="3367088"/>
          <p14:tracePt t="19284" x="5241925" y="3394075"/>
          <p14:tracePt t="19302" x="5251450" y="3411538"/>
          <p14:tracePt t="19324" x="5259388" y="3438525"/>
          <p14:tracePt t="19342" x="5276850" y="3465513"/>
          <p14:tracePt t="19364" x="5286375" y="3482975"/>
          <p14:tracePt t="19383" x="5286375" y="3490913"/>
          <p14:tracePt t="25613" x="5276850" y="3490913"/>
          <p14:tracePt t="25813" x="5276850" y="3482975"/>
          <p14:tracePt t="25821" x="5268913" y="3482975"/>
          <p14:tracePt t="25837" x="5259388" y="3482975"/>
          <p14:tracePt t="25846" x="5232400" y="3473450"/>
          <p14:tracePt t="25864" x="4867275" y="3411538"/>
          <p14:tracePt t="25885" x="3902075" y="3179763"/>
          <p14:tracePt t="25904" x="3259138" y="3017838"/>
          <p14:tracePt t="25925" x="2482850" y="2857500"/>
          <p14:tracePt t="25944" x="2224088" y="2759075"/>
          <p14:tracePt t="25965" x="1795463" y="2608263"/>
          <p14:tracePt t="25984" x="1438275" y="2465388"/>
          <p14:tracePt t="26005" x="946150" y="2251075"/>
          <p14:tracePt t="26024" x="723900" y="2160588"/>
          <p14:tracePt t="26045" x="428625" y="2036763"/>
          <p14:tracePt t="26064" x="374650" y="2017713"/>
          <p14:tracePt t="26084" x="357188" y="2009775"/>
          <p14:tracePt t="26181" x="366713" y="2009775"/>
          <p14:tracePt t="26189" x="366713" y="2000250"/>
          <p14:tracePt t="26203" x="374650" y="2000250"/>
          <p14:tracePt t="26224" x="401638" y="2000250"/>
          <p14:tracePt t="26244" x="428625" y="2000250"/>
          <p14:tracePt t="26264" x="536575" y="2000250"/>
          <p14:tracePt t="26285" x="696913" y="2017713"/>
          <p14:tracePt t="26304" x="884238" y="2017713"/>
          <p14:tracePt t="26325" x="1054100" y="2017713"/>
          <p14:tracePt t="26344" x="1187450" y="2017713"/>
          <p14:tracePt t="26365" x="1490663" y="1965325"/>
          <p14:tracePt t="26384" x="1812925" y="1901825"/>
          <p14:tracePt t="26405" x="2795588" y="1714500"/>
          <p14:tracePt t="26424" x="3562350" y="1517650"/>
          <p14:tracePt t="26445" x="4929188" y="1204913"/>
          <p14:tracePt t="26464" x="5680075" y="1133475"/>
          <p14:tracePt t="26485" x="6938963" y="1133475"/>
          <p14:tracePt t="26504" x="7304088" y="1133475"/>
          <p14:tracePt t="26524" x="7491413" y="1133475"/>
          <p14:tracePt t="26544" x="7589838" y="1133475"/>
          <p14:tracePt t="26565" x="7661275" y="1133475"/>
          <p14:tracePt t="26584" x="7680325" y="1133475"/>
          <p14:tracePt t="26605" x="7705725" y="1143000"/>
          <p14:tracePt t="26624" x="7732713" y="1160463"/>
          <p14:tracePt t="26644" x="7759700" y="1179513"/>
          <p14:tracePt t="26664" x="7777163" y="1214438"/>
          <p14:tracePt t="26685" x="7796213" y="1241425"/>
          <p14:tracePt t="26704" x="7804150" y="1268413"/>
          <p14:tracePt t="26725" x="7813675" y="1339850"/>
          <p14:tracePt t="26744" x="7831138" y="1455738"/>
          <p14:tracePt t="26765" x="7875588" y="1581150"/>
          <p14:tracePt t="26784" x="7912100" y="1697038"/>
          <p14:tracePt t="26805" x="8037513" y="1982788"/>
          <p14:tracePt t="26824" x="8089900" y="2205038"/>
          <p14:tracePt t="26845" x="8126413" y="2608263"/>
          <p14:tracePt t="26864" x="8126413" y="2822575"/>
          <p14:tracePt t="26884" x="8126413" y="3009900"/>
          <p14:tracePt t="26904" x="8134350" y="3348038"/>
          <p14:tracePt t="26925" x="8161338" y="3554413"/>
          <p14:tracePt t="26944" x="8197850" y="3741738"/>
          <p14:tracePt t="26965" x="8205788" y="3875088"/>
          <p14:tracePt t="26984" x="8205788" y="3983038"/>
          <p14:tracePt t="27005" x="8205788" y="4179888"/>
          <p14:tracePt t="27024" x="8170863" y="4322763"/>
          <p14:tracePt t="27045" x="8054975" y="4625975"/>
          <p14:tracePt t="27064" x="8010525" y="4768850"/>
          <p14:tracePt t="27085" x="7991475" y="4965700"/>
          <p14:tracePt t="27104" x="8027988" y="5018088"/>
          <p14:tracePt t="27124" x="8072438" y="5072063"/>
          <p14:tracePt t="27144" x="8116888" y="5180013"/>
          <p14:tracePt t="27165" x="8116888" y="5259388"/>
          <p14:tracePt t="27184" x="8010525" y="5340350"/>
          <p14:tracePt t="27205" x="7626350" y="5483225"/>
          <p14:tracePt t="27225" x="7367588" y="5510213"/>
          <p14:tracePt t="27245" x="7089775" y="5537200"/>
          <p14:tracePt t="27265" x="6456363" y="5537200"/>
          <p14:tracePt t="27285" x="5348288" y="5313363"/>
          <p14:tracePt t="27304" x="4776788" y="5205413"/>
          <p14:tracePt t="27324" x="4483100" y="5187950"/>
          <p14:tracePt t="27344" x="4232275" y="5143500"/>
          <p14:tracePt t="27365" x="4170363" y="5116513"/>
          <p14:tracePt t="27384" x="4152900" y="5089525"/>
          <p14:tracePt t="27405" x="4133850" y="5054600"/>
          <p14:tracePt t="27424" x="4125913" y="5054600"/>
          <p14:tracePt t="27445" x="4108450" y="5054600"/>
          <p14:tracePt t="27464" x="4071938" y="5037138"/>
          <p14:tracePt t="27484" x="4000500" y="4991100"/>
          <p14:tracePt t="27504" x="3902075" y="4938713"/>
          <p14:tracePt t="27525" x="3867150" y="4919663"/>
          <p14:tracePt t="27544" x="3786188" y="4902200"/>
          <p14:tracePt t="27565" x="3705225" y="4884738"/>
          <p14:tracePt t="27584" x="3500438" y="4857750"/>
          <p14:tracePt t="27605" x="3017838" y="4768850"/>
          <p14:tracePt t="27624" x="2608263" y="4687888"/>
          <p14:tracePt t="27645" x="2036763" y="4598988"/>
          <p14:tracePt t="27664" x="1822450" y="4554538"/>
          <p14:tracePt t="27685" x="1697038" y="4500563"/>
          <p14:tracePt t="27704" x="1697038" y="4491038"/>
          <p14:tracePt t="27724" x="1697038" y="4483100"/>
          <p14:tracePt t="27744" x="1731963" y="4438650"/>
          <p14:tracePt t="27764" x="1731963" y="4419600"/>
          <p14:tracePt t="27784" x="1741488" y="4411663"/>
          <p14:tracePt t="27805" x="1751013" y="4402138"/>
          <p14:tracePt t="27824" x="1758950" y="4394200"/>
          <p14:tracePt t="27845" x="1758950" y="4367213"/>
          <p14:tracePt t="27942" x="1758950" y="4375150"/>
          <p14:tracePt t="27950" x="1768475" y="4384675"/>
          <p14:tracePt t="27964" x="1776413" y="4394200"/>
          <p14:tracePt t="27984" x="1847850" y="4554538"/>
          <p14:tracePt t="28006" x="1874838" y="4679950"/>
          <p14:tracePt t="28024" x="1874838" y="4759325"/>
          <p14:tracePt t="28045" x="1874838" y="4786313"/>
          <p14:tracePt t="28064" x="1884363" y="4786313"/>
          <p14:tracePt t="28086" x="1884363" y="4803775"/>
          <p14:tracePt t="28104" x="1884363" y="4813300"/>
          <p14:tracePt t="28125" x="1857375" y="4894263"/>
          <p14:tracePt t="28144" x="1839913" y="4919663"/>
          <p14:tracePt t="28165" x="1839913" y="4938713"/>
          <p14:tracePt t="28184" x="1839913" y="4946650"/>
          <p14:tracePt t="28204" x="1839913" y="4973638"/>
          <p14:tracePt t="28224" x="1830388" y="4991100"/>
          <p14:tracePt t="28245" x="1830388" y="5010150"/>
          <p14:tracePt t="28264" x="1830388" y="5018088"/>
          <p14:tracePt t="28284" x="1830388" y="5037138"/>
          <p14:tracePt t="28304" x="1830388" y="5054600"/>
          <p14:tracePt t="28325" x="1830388" y="5072063"/>
          <p14:tracePt t="28374" x="1830388" y="5081588"/>
          <p14:tracePt t="35024" x="1830388" y="5072063"/>
          <p14:tracePt t="35040" x="1830388" y="5062538"/>
          <p14:tracePt t="35056" x="1830388" y="5045075"/>
          <p14:tracePt t="35065" x="1839913" y="5037138"/>
          <p14:tracePt t="35085" x="1847850" y="5027613"/>
          <p14:tracePt t="35106" x="1857375" y="5010150"/>
          <p14:tracePt t="35128" x="1857375" y="5000625"/>
          <p14:tracePt t="35145" x="1857375" y="4983163"/>
          <p14:tracePt t="35165" x="1857375" y="4965700"/>
          <p14:tracePt t="35185" x="1830388" y="4929188"/>
          <p14:tracePt t="35205" x="1803400" y="4894263"/>
          <p14:tracePt t="35225" x="1751013" y="4813300"/>
          <p14:tracePt t="35246" x="1670050" y="4670425"/>
          <p14:tracePt t="35265" x="1616075" y="4562475"/>
          <p14:tracePt t="35285" x="1608138" y="4483100"/>
          <p14:tracePt t="35305" x="1571625" y="4375150"/>
          <p14:tracePt t="35326" x="1544638" y="4340225"/>
          <p14:tracePt t="35345" x="1509713" y="4313238"/>
          <p14:tracePt t="35400" x="1500188" y="4313238"/>
          <p14:tracePt t="35424" x="1482725" y="4313238"/>
          <p14:tracePt t="35440" x="1465263" y="4313238"/>
          <p14:tracePt t="35449" x="1455738" y="4313238"/>
          <p14:tracePt t="35465" x="1419225" y="4313238"/>
          <p14:tracePt t="35485" x="1401763" y="4322763"/>
          <p14:tracePt t="35505" x="1393825" y="4322763"/>
          <p14:tracePt t="35545" x="1384300" y="4322763"/>
          <p14:tracePt t="35592" x="1374775" y="4322763"/>
          <p14:tracePt t="35624" x="1374775" y="4330700"/>
          <p14:tracePt t="35632" x="1366838" y="4330700"/>
          <p14:tracePt t="36064" x="1366838" y="4322763"/>
          <p14:tracePt t="36088" x="1366838" y="4313238"/>
          <p14:tracePt t="36097" x="1347788" y="4313238"/>
          <p14:tracePt t="36112" x="1339850" y="4303713"/>
          <p14:tracePt t="36128" x="1330325" y="4303713"/>
          <p14:tracePt t="36160" x="1322388" y="4295775"/>
          <p14:tracePt t="36176" x="1312863" y="4295775"/>
          <p14:tracePt t="36200" x="1303338" y="4286250"/>
          <p14:tracePt t="36208" x="1303338" y="4276725"/>
          <p14:tracePt t="36226" x="1276350" y="4276725"/>
          <p14:tracePt t="36246" x="1276350" y="4268788"/>
          <p14:tracePt t="36273" x="1276350" y="4259263"/>
          <p14:tracePt t="36393" x="1268413" y="4259263"/>
          <p14:tracePt t="36416" x="1258888" y="4259263"/>
          <p14:tracePt t="36433" x="1250950" y="4259263"/>
          <p14:tracePt t="36481" x="1241425" y="4259263"/>
          <p14:tracePt t="36496" x="1231900" y="4259263"/>
          <p14:tracePt t="36521" x="1223963" y="4259263"/>
          <p14:tracePt t="36530" x="1214438" y="4259263"/>
          <p14:tracePt t="36546" x="1214438" y="4251325"/>
          <p14:tracePt t="36566" x="1204913" y="4241800"/>
          <p14:tracePt t="36586" x="1187450" y="4232275"/>
          <p14:tracePt t="36606" x="1169988" y="4214813"/>
          <p14:tracePt t="36626" x="1133475" y="4187825"/>
          <p14:tracePt t="36646" x="1133475" y="4179888"/>
          <p14:tracePt t="36666" x="1125538" y="4170363"/>
          <p14:tracePt t="36921" x="1125538" y="4160838"/>
          <p14:tracePt t="36936" x="1125538" y="4152900"/>
          <p14:tracePt t="37041" x="1125538" y="4143375"/>
          <p14:tracePt t="37081" x="1133475" y="4133850"/>
          <p14:tracePt t="37106" x="1143000" y="4133850"/>
          <p14:tracePt t="37121" x="1152525" y="4133850"/>
          <p14:tracePt t="37145" x="1160463" y="4125913"/>
          <p14:tracePt t="37161" x="1169988" y="4125913"/>
          <p14:tracePt t="37169" x="1179513" y="4125913"/>
          <p14:tracePt t="37186" x="1187450" y="4125913"/>
          <p14:tracePt t="37206" x="1223963" y="4125913"/>
          <p14:tracePt t="37226" x="1258888" y="4125913"/>
          <p14:tracePt t="37649" x="1250950" y="4125913"/>
          <p14:tracePt t="37681" x="1241425" y="4125913"/>
          <p14:tracePt t="37697" x="1231900" y="4125913"/>
          <p14:tracePt t="37721" x="1223963" y="4125913"/>
          <p14:tracePt t="37737" x="1214438" y="4125913"/>
          <p14:tracePt t="37746" x="1204913" y="4125913"/>
          <p14:tracePt t="37766" x="1204913" y="4108450"/>
          <p14:tracePt t="37786" x="1196975" y="4089400"/>
          <p14:tracePt t="37806" x="1196975" y="4071938"/>
          <p14:tracePt t="37826" x="1196975" y="4044950"/>
          <p14:tracePt t="37846" x="1196975" y="4037013"/>
          <p14:tracePt t="37866" x="1196975" y="4017963"/>
          <p14:tracePt t="37886" x="1187450" y="4000500"/>
          <p14:tracePt t="37906" x="1187450" y="3973513"/>
          <p14:tracePt t="37926" x="1179513" y="3965575"/>
          <p14:tracePt t="37946" x="1179513" y="3938588"/>
          <p14:tracePt t="37966" x="1179513" y="3911600"/>
          <p14:tracePt t="37986" x="1179513" y="3884613"/>
          <p14:tracePt t="38006" x="1179513" y="3867150"/>
          <p14:tracePt t="38026" x="1179513" y="3848100"/>
          <p14:tracePt t="38089" x="1169988" y="3848100"/>
          <p14:tracePt t="38153" x="1160463" y="3848100"/>
          <p14:tracePt t="38401" x="1160463" y="3857625"/>
          <p14:tracePt t="38609" x="1160463" y="3867150"/>
          <p14:tracePt t="38633" x="1169988" y="3875088"/>
          <p14:tracePt t="38665" x="1179513" y="3875088"/>
          <p14:tracePt t="38674" x="1179513" y="3884613"/>
          <p14:tracePt t="38697" x="1187450" y="3894138"/>
          <p14:tracePt t="38921" x="1196975" y="3894138"/>
          <p14:tracePt t="38977" x="1204913" y="3894138"/>
          <p14:tracePt t="39001" x="1214438" y="3894138"/>
          <p14:tracePt t="39017" x="1223963" y="3894138"/>
          <p14:tracePt t="39113" x="1231900" y="3894138"/>
          <p14:tracePt t="41186" x="1223963" y="3894138"/>
          <p14:tracePt t="41194" x="1214438" y="3894138"/>
          <p14:tracePt t="41206" x="1231900" y="3884613"/>
          <p14:tracePt t="41227" x="1322388" y="3786188"/>
          <p14:tracePt t="41247" x="1393825" y="3732213"/>
          <p14:tracePt t="41267" x="1625600" y="3608388"/>
          <p14:tracePt t="41287" x="1758950" y="3544888"/>
          <p14:tracePt t="41307" x="2044700" y="3438525"/>
          <p14:tracePt t="41327" x="2205038" y="3411538"/>
          <p14:tracePt t="41347" x="2500313" y="3357563"/>
          <p14:tracePt t="41367" x="2697163" y="3330575"/>
          <p14:tracePt t="41370" x="2768600" y="3322638"/>
          <p14:tracePt t="41387" x="3009900" y="3313113"/>
          <p14:tracePt t="41407" x="3241675" y="3313113"/>
          <p14:tracePt t="41427" x="3536950" y="3340100"/>
          <p14:tracePt t="41447" x="3589338" y="3357563"/>
          <p14:tracePt t="41467" x="3616325" y="3375025"/>
          <p14:tracePt t="41487" x="3633788" y="3411538"/>
          <p14:tracePt t="41507" x="3643313" y="3465513"/>
          <p14:tracePt t="41527" x="3643313" y="3500438"/>
          <p14:tracePt t="41547" x="3643313" y="3554413"/>
          <p14:tracePt t="41567" x="3643313" y="3571875"/>
          <p14:tracePt t="41587" x="3643313" y="3589338"/>
          <p14:tracePt t="42034" x="3633788" y="3598863"/>
          <p14:tracePt t="42050" x="3625850" y="3598863"/>
          <p14:tracePt t="42058" x="3625850" y="3608388"/>
          <p14:tracePt t="42067" x="3616325" y="3608388"/>
          <p14:tracePt t="42087" x="3598863" y="3608388"/>
          <p14:tracePt t="42107" x="3571875" y="3625850"/>
          <p14:tracePt t="42127" x="3517900" y="3643313"/>
          <p14:tracePt t="42147" x="3419475" y="3679825"/>
          <p14:tracePt t="42167" x="3375025" y="3705225"/>
          <p14:tracePt t="42187" x="3330575" y="3724275"/>
          <p14:tracePt t="42207" x="3322638" y="3724275"/>
          <p14:tracePt t="42227" x="3295650" y="3732213"/>
          <p14:tracePt t="42247" x="3276600" y="3732213"/>
          <p14:tracePt t="42595" x="3268663" y="3732213"/>
          <p14:tracePt t="42611" x="3259138" y="3732213"/>
          <p14:tracePt t="42619" x="3251200" y="3732213"/>
          <p14:tracePt t="42627" x="3241675" y="3732213"/>
          <p14:tracePt t="42647" x="3224213" y="3732213"/>
          <p14:tracePt t="42667" x="3179763" y="3724275"/>
          <p14:tracePt t="42687" x="3116263" y="3724275"/>
          <p14:tracePt t="42707" x="2928938" y="3714750"/>
          <p14:tracePt t="42727" x="2803525" y="3697288"/>
          <p14:tracePt t="42747" x="2598738" y="3652838"/>
          <p14:tracePt t="42767" x="2500313" y="3633788"/>
          <p14:tracePt t="42787" x="2374900" y="3616325"/>
          <p14:tracePt t="42807" x="2347913" y="3616325"/>
          <p14:tracePt t="42827" x="2312988" y="3608388"/>
          <p14:tracePt t="42847" x="2286000" y="3608388"/>
          <p14:tracePt t="42867" x="2268538" y="3608388"/>
          <p14:tracePt t="42887" x="2251075" y="3608388"/>
          <p14:tracePt t="42907" x="2179638" y="3608388"/>
          <p14:tracePt t="42927" x="2133600" y="3608388"/>
          <p14:tracePt t="42947" x="2081213" y="3608388"/>
          <p14:tracePt t="42967" x="2054225" y="3608388"/>
          <p14:tracePt t="42987" x="2027238" y="3608388"/>
          <p14:tracePt t="43007" x="2009775" y="3608388"/>
          <p14:tracePt t="43027" x="1982788" y="3608388"/>
          <p14:tracePt t="43047" x="1946275" y="3608388"/>
          <p14:tracePt t="43067" x="1901825" y="3608388"/>
          <p14:tracePt t="43087" x="1866900" y="3608388"/>
          <p14:tracePt t="43107" x="1857375" y="3608388"/>
          <p14:tracePt t="43243" x="1866900" y="3608388"/>
          <p14:tracePt t="43251" x="1884363" y="3608388"/>
          <p14:tracePt t="43267" x="1946275" y="3598863"/>
          <p14:tracePt t="43287" x="2089150" y="3571875"/>
          <p14:tracePt t="43307" x="2268538" y="3562350"/>
          <p14:tracePt t="43328" x="2393950" y="3536950"/>
          <p14:tracePt t="43347" x="2633663" y="3490913"/>
          <p14:tracePt t="43367" x="2768600" y="3465513"/>
          <p14:tracePt t="43387" x="3009900" y="3438525"/>
          <p14:tracePt t="43407" x="3108325" y="3438525"/>
          <p14:tracePt t="43427" x="3170238" y="3429000"/>
          <p14:tracePt t="43579" x="3152775" y="3429000"/>
          <p14:tracePt t="43587" x="3143250" y="3429000"/>
          <p14:tracePt t="43607" x="3108325" y="3429000"/>
          <p14:tracePt t="43627" x="3098800" y="3429000"/>
          <p14:tracePt t="45035" x="3098800" y="3411538"/>
          <p14:tracePt t="45044" x="3098800" y="3402013"/>
          <p14:tracePt t="45052" x="3108325" y="3384550"/>
          <p14:tracePt t="45068" x="3116263" y="3375025"/>
          <p14:tracePt t="45087" x="3133725" y="3375025"/>
          <p14:tracePt t="45235" x="3133725" y="3367088"/>
          <p14:tracePt t="45260" x="3125788" y="3367088"/>
          <p14:tracePt t="45268" x="3116263" y="3367088"/>
          <p14:tracePt t="45287" x="3081338" y="3357563"/>
          <p14:tracePt t="45308" x="2919413" y="3394075"/>
          <p14:tracePt t="45328" x="2795588" y="3465513"/>
          <p14:tracePt t="45348" x="2589213" y="3598863"/>
          <p14:tracePt t="45367" x="2527300" y="3633788"/>
          <p14:tracePt t="45388" x="2500313" y="3643313"/>
          <p14:tracePt t="45407" x="2490788" y="3643313"/>
          <p14:tracePt t="45447" x="2455863" y="3616325"/>
          <p14:tracePt t="45468" x="2347913" y="3544888"/>
          <p14:tracePt t="45487" x="2276475" y="3473450"/>
          <p14:tracePt t="45508" x="2160588" y="3394075"/>
          <p14:tracePt t="45527" x="2098675" y="3367088"/>
          <p14:tracePt t="45548" x="1990725" y="3340100"/>
          <p14:tracePt t="45567" x="1946275" y="3340100"/>
          <p14:tracePt t="45588" x="1874838" y="3340100"/>
          <p14:tracePt t="45607" x="1822450" y="3322638"/>
          <p14:tracePt t="45628" x="1803400" y="3313113"/>
          <p14:tracePt t="45647" x="1795463" y="3303588"/>
          <p14:tracePt t="45668" x="1768475" y="3286125"/>
          <p14:tracePt t="45688" x="1741488" y="3276600"/>
          <p14:tracePt t="45708" x="1697038" y="3268663"/>
          <p14:tracePt t="45727" x="1687513" y="3268663"/>
          <p14:tracePt t="45747" x="1679575" y="3268663"/>
          <p14:tracePt t="45768" x="1670050" y="3268663"/>
          <p14:tracePt t="45851" x="1660525" y="3268663"/>
          <p14:tracePt t="46172" x="1660525" y="3259138"/>
          <p14:tracePt t="46180" x="1670050" y="3259138"/>
          <p14:tracePt t="46189" x="1679575" y="3259138"/>
          <p14:tracePt t="46207" x="1697038" y="3259138"/>
          <p14:tracePt t="46228" x="1724025" y="3251200"/>
          <p14:tracePt t="46248" x="1768475" y="3241675"/>
          <p14:tracePt t="46268" x="1822450" y="3232150"/>
          <p14:tracePt t="46287" x="1884363" y="3224213"/>
          <p14:tracePt t="46308" x="1955800" y="3224213"/>
          <p14:tracePt t="46328" x="1990725" y="3224213"/>
          <p14:tracePt t="46348" x="2027238" y="3214688"/>
          <p14:tracePt t="46368" x="2044700" y="3214688"/>
          <p14:tracePt t="46388" x="2062163" y="3214688"/>
          <p14:tracePt t="46408" x="2089150" y="3214688"/>
          <p14:tracePt t="46428" x="2133600" y="3214688"/>
          <p14:tracePt t="46448" x="2205038" y="3224213"/>
          <p14:tracePt t="46468" x="2259013" y="3224213"/>
          <p14:tracePt t="46488" x="2322513" y="3224213"/>
          <p14:tracePt t="46508" x="2438400" y="3224213"/>
          <p14:tracePt t="46528" x="2517775" y="3224213"/>
          <p14:tracePt t="46548" x="2705100" y="3224213"/>
          <p14:tracePt t="46568" x="2776538" y="3224213"/>
          <p14:tracePt t="46588" x="2803525" y="3224213"/>
          <p14:tracePt t="46620" x="2795588" y="3224213"/>
          <p14:tracePt t="46629" x="2776538" y="3224213"/>
          <p14:tracePt t="46648" x="2724150" y="3224213"/>
          <p14:tracePt t="46668" x="2643188" y="3224213"/>
          <p14:tracePt t="46688" x="2581275" y="3224213"/>
          <p14:tracePt t="46708" x="2482850" y="3224213"/>
          <p14:tracePt t="46728" x="2419350" y="3224213"/>
          <p14:tracePt t="46748" x="2339975" y="3224213"/>
          <p14:tracePt t="46768" x="2322513" y="3224213"/>
          <p14:tracePt t="46788" x="2303463" y="3224213"/>
          <p14:tracePt t="46808" x="2286000" y="3224213"/>
          <p14:tracePt t="46828" x="2179638" y="3214688"/>
          <p14:tracePt t="46848" x="2089150" y="3205163"/>
          <p14:tracePt t="46868" x="2000250" y="3187700"/>
          <p14:tracePt t="46888" x="1938338" y="3179763"/>
          <p14:tracePt t="46908" x="1911350" y="3179763"/>
          <p14:tracePt t="46928" x="1901825" y="3179763"/>
          <p14:tracePt t="46948" x="1901825" y="3170238"/>
          <p14:tracePt t="46968" x="1884363" y="3170238"/>
          <p14:tracePt t="46988" x="1874838" y="3170238"/>
          <p14:tracePt t="47008" x="1866900" y="3160713"/>
          <p14:tracePt t="47028" x="1839913" y="3160713"/>
          <p14:tracePt t="47048" x="1812925" y="3160713"/>
          <p14:tracePt t="47068" x="1785938" y="3160713"/>
          <p14:tracePt t="47088" x="1768475" y="3152775"/>
          <p14:tracePt t="47196" x="1776413" y="3152775"/>
          <p14:tracePt t="47204" x="1803400" y="3152775"/>
          <p14:tracePt t="47212" x="1847850" y="3152775"/>
          <p14:tracePt t="47228" x="1946275" y="3152775"/>
          <p14:tracePt t="47248" x="2098675" y="3152775"/>
          <p14:tracePt t="47269" x="2339975" y="3152775"/>
          <p14:tracePt t="47288" x="2697163" y="3152775"/>
          <p14:tracePt t="47308" x="3000375" y="3152775"/>
          <p14:tracePt t="47328" x="3303588" y="3152775"/>
          <p14:tracePt t="47349" x="3857625" y="3152775"/>
          <p14:tracePt t="47368" x="4108450" y="3152775"/>
          <p14:tracePt t="47388" x="4491038" y="3152775"/>
          <p14:tracePt t="47408" x="4643438" y="3187700"/>
          <p14:tracePt t="47429" x="4894263" y="3205163"/>
          <p14:tracePt t="47448" x="5027613" y="3241675"/>
          <p14:tracePt t="47468" x="5241925" y="3276600"/>
          <p14:tracePt t="47488" x="5375275" y="3303588"/>
          <p14:tracePt t="47509" x="5554663" y="3340100"/>
          <p14:tracePt t="47528" x="5697538" y="3357563"/>
          <p14:tracePt t="47548" x="5938838" y="3367088"/>
          <p14:tracePt t="47568" x="6116638" y="3357563"/>
          <p14:tracePt t="47589" x="6456363" y="3295650"/>
          <p14:tracePt t="47608" x="6634163" y="3286125"/>
          <p14:tracePt t="47629" x="6983413" y="3286125"/>
          <p14:tracePt t="47648" x="7180263" y="3259138"/>
          <p14:tracePt t="47669" x="7466013" y="3224213"/>
          <p14:tracePt t="47688" x="7589838" y="3224213"/>
          <p14:tracePt t="47709" x="7715250" y="3224213"/>
          <p14:tracePt t="47728" x="7848600" y="3224213"/>
          <p14:tracePt t="47749" x="7966075" y="3232150"/>
          <p14:tracePt t="47768" x="8045450" y="3232150"/>
          <p14:tracePt t="47789" x="8170863" y="3224213"/>
          <p14:tracePt t="47808" x="8224838" y="3214688"/>
          <p14:tracePt t="47829" x="8323263" y="3179763"/>
          <p14:tracePt t="47848" x="8375650" y="3170238"/>
          <p14:tracePt t="47869" x="8466138" y="3143250"/>
          <p14:tracePt t="47888" x="8491538" y="3143250"/>
          <p14:tracePt t="47909" x="8501063" y="3143250"/>
          <p14:tracePt t="47928" x="8518525" y="3143250"/>
          <p14:tracePt t="47949" x="8545513" y="3152775"/>
          <p14:tracePt t="47968" x="8582025" y="3152775"/>
          <p14:tracePt t="47989" x="8634413" y="3160713"/>
          <p14:tracePt t="48324" x="8626475" y="3160713"/>
          <p14:tracePt t="48332" x="8616950" y="3160713"/>
          <p14:tracePt t="48349" x="8545513" y="3152775"/>
          <p14:tracePt t="48368" x="8385175" y="3116263"/>
          <p14:tracePt t="48389" x="8153400" y="3081338"/>
          <p14:tracePt t="48408" x="7894638" y="3044825"/>
          <p14:tracePt t="48429" x="7296150" y="3062288"/>
          <p14:tracePt t="48448" x="6848475" y="3089275"/>
          <p14:tracePt t="48469" x="6108700" y="3116263"/>
          <p14:tracePt t="48488" x="5705475" y="3116263"/>
          <p14:tracePt t="48509" x="4848225" y="3116263"/>
          <p14:tracePt t="48528" x="4367213" y="3116263"/>
          <p14:tracePt t="48550" x="3786188" y="3116263"/>
          <p14:tracePt t="48568" x="3259138" y="3116263"/>
          <p14:tracePt t="48589" x="2982913" y="3116263"/>
          <p14:tracePt t="48608" x="2847975" y="3116263"/>
          <p14:tracePt t="48629" x="2714625" y="3108325"/>
          <p14:tracePt t="48648" x="2697163" y="3108325"/>
          <p14:tracePt t="48669" x="2643188" y="3108325"/>
          <p14:tracePt t="48688" x="2598738" y="3108325"/>
          <p14:tracePt t="48709" x="2455863" y="3108325"/>
          <p14:tracePt t="48728" x="2357438" y="3108325"/>
          <p14:tracePt t="48749" x="2125663" y="3108325"/>
          <p14:tracePt t="48768" x="2009775" y="3108325"/>
          <p14:tracePt t="48789" x="1874838" y="3108325"/>
          <p14:tracePt t="48808" x="1758950" y="3108325"/>
          <p14:tracePt t="48829" x="1544638" y="3108325"/>
          <p14:tracePt t="48848" x="1455738" y="3108325"/>
          <p14:tracePt t="48870" x="1393825" y="3116263"/>
          <p14:tracePt t="48940" x="1401763" y="3116263"/>
          <p14:tracePt t="48964" x="1411288" y="3116263"/>
          <p14:tracePt t="48981" x="1419225" y="3116263"/>
          <p14:tracePt t="48997" x="1438275" y="3116263"/>
          <p14:tracePt t="49008" x="1446213" y="3116263"/>
          <p14:tracePt t="49068" x="1455738" y="3116263"/>
          <p14:tracePt t="49101" x="1465263" y="3116263"/>
          <p14:tracePt t="49125" x="1473200" y="3116263"/>
          <p14:tracePt t="49141" x="1482725" y="3116263"/>
          <p14:tracePt t="49173" x="1490663" y="3116263"/>
          <p14:tracePt t="49245" x="1500188" y="3116263"/>
          <p14:tracePt t="49261" x="1500188" y="3125788"/>
          <p14:tracePt t="49357" x="1509713" y="3125788"/>
          <p14:tracePt t="49405" x="1517650" y="3125788"/>
          <p14:tracePt t="49421" x="1527175" y="3125788"/>
          <p14:tracePt t="49430" x="1536700" y="3125788"/>
          <p14:tracePt t="49448" x="1544638" y="3125788"/>
          <p14:tracePt t="49469" x="1598613" y="3125788"/>
          <p14:tracePt t="49488" x="1625600" y="3125788"/>
          <p14:tracePt t="49510" x="1643063" y="3125788"/>
          <p14:tracePt t="49572" x="1652588" y="3125788"/>
          <p14:tracePt t="49621" x="1660525" y="3125788"/>
          <p14:tracePt t="49669" x="1670050" y="3125788"/>
          <p14:tracePt t="50277" x="1679575" y="3125788"/>
          <p14:tracePt t="50309" x="1687513" y="3125788"/>
          <p14:tracePt t="50325" x="1697038" y="3125788"/>
          <p14:tracePt t="50334" x="1704975" y="3125788"/>
          <p14:tracePt t="50351" x="1714500" y="3125788"/>
          <p14:tracePt t="50368" x="1731963" y="3125788"/>
          <p14:tracePt t="50390" x="1785938" y="3125788"/>
          <p14:tracePt t="50408" x="1812925" y="3125788"/>
          <p14:tracePt t="50430" x="1884363" y="3133725"/>
          <p14:tracePt t="50448" x="1965325" y="3152775"/>
          <p14:tracePt t="50469" x="2081213" y="3160713"/>
          <p14:tracePt t="50489" x="2197100" y="3179763"/>
          <p14:tracePt t="50510" x="2446338" y="3179763"/>
          <p14:tracePt t="50528" x="2589213" y="3187700"/>
          <p14:tracePt t="50550" x="2901950" y="3251200"/>
          <p14:tracePt t="50569" x="3160713" y="3295650"/>
          <p14:tracePt t="50590" x="3589338" y="3357563"/>
          <p14:tracePt t="50608" x="3840163" y="3402013"/>
          <p14:tracePt t="50629" x="4187825" y="3455988"/>
          <p14:tracePt t="50648" x="4313238" y="3455988"/>
          <p14:tracePt t="50670" x="4402138" y="3455988"/>
          <p14:tracePt t="50689" x="4411663" y="3455988"/>
          <p14:tracePt t="50741" x="4429125" y="3455988"/>
          <p14:tracePt t="50750" x="4438650" y="3455988"/>
          <p14:tracePt t="50768" x="4483100" y="3446463"/>
          <p14:tracePt t="50790" x="4687888" y="3394075"/>
          <p14:tracePt t="50808" x="4813300" y="3340100"/>
          <p14:tracePt t="50829" x="5000625" y="3241675"/>
          <p14:tracePt t="50848" x="5072063" y="3205163"/>
          <p14:tracePt t="50870" x="5160963" y="3170238"/>
          <p14:tracePt t="50888" x="5214938" y="3125788"/>
          <p14:tracePt t="50910" x="5224463" y="3098800"/>
          <p14:tracePt t="50928" x="5224463" y="3089275"/>
          <p14:tracePt t="50950" x="5133975" y="3054350"/>
          <p14:tracePt t="50968" x="5062538" y="3009900"/>
          <p14:tracePt t="50989" x="4902200" y="2946400"/>
          <p14:tracePt t="51008" x="4867275" y="2928938"/>
          <p14:tracePt t="51030" x="4840288" y="2911475"/>
          <p14:tracePt t="51049" x="4830763" y="2911475"/>
          <p14:tracePt t="51068" x="4830763" y="2901950"/>
          <p14:tracePt t="51088" x="4822825" y="2901950"/>
          <p14:tracePt t="51110" x="4795838" y="2894013"/>
          <p14:tracePt t="51129" x="4759325" y="2884488"/>
          <p14:tracePt t="51150" x="4660900" y="2822575"/>
          <p14:tracePt t="51168" x="4608513" y="2776538"/>
          <p14:tracePt t="51190" x="4510088" y="2741613"/>
          <p14:tracePt t="51208" x="4456113" y="2724150"/>
          <p14:tracePt t="51228" x="4446588" y="2724150"/>
          <p14:tracePt t="51285" x="4456113" y="2724150"/>
          <p14:tracePt t="51301" x="4473575" y="2724150"/>
          <p14:tracePt t="51317" x="4483100" y="2724150"/>
          <p14:tracePt t="51329" x="4500563" y="2724150"/>
          <p14:tracePt t="51350" x="4510088" y="2741613"/>
          <p14:tracePt t="51368" x="4518025" y="2768600"/>
          <p14:tracePt t="51390" x="4554538" y="2867025"/>
          <p14:tracePt t="51409" x="4581525" y="2982913"/>
          <p14:tracePt t="51430" x="4589463" y="3187700"/>
          <p14:tracePt t="51448" x="4598988" y="3322638"/>
          <p14:tracePt t="51469" x="4633913" y="3500438"/>
          <p14:tracePt t="51489" x="4660900" y="3581400"/>
          <p14:tracePt t="51510" x="4679950" y="3670300"/>
          <p14:tracePt t="51528" x="4679950" y="3724275"/>
          <p14:tracePt t="51550" x="4679950" y="3759200"/>
          <p14:tracePt t="51569" x="4670425" y="3768725"/>
          <p14:tracePt t="51609" x="4652963" y="3732213"/>
          <p14:tracePt t="51630" x="4581525" y="3544888"/>
          <p14:tracePt t="51649" x="4527550" y="3411538"/>
          <p14:tracePt t="51670" x="4446588" y="3214688"/>
          <p14:tracePt t="51689" x="4419600" y="3160713"/>
          <p14:tracePt t="51709" x="4419600" y="3143250"/>
          <p14:tracePt t="51750" x="4456113" y="3214688"/>
          <p14:tracePt t="51769" x="4500563" y="3340100"/>
          <p14:tracePt t="51790" x="4537075" y="3571875"/>
          <p14:tracePt t="51809" x="4554538" y="3679825"/>
          <p14:tracePt t="51829" x="4581525" y="3848100"/>
          <p14:tracePt t="51849" x="4598988" y="3919538"/>
          <p14:tracePt t="51870" x="4598988" y="3956050"/>
          <p14:tracePt t="51889" x="4608513" y="3956050"/>
          <p14:tracePt t="51926" x="4616450" y="3929063"/>
          <p14:tracePt t="51934" x="4625975" y="3911600"/>
          <p14:tracePt t="51950" x="4625975" y="3857625"/>
          <p14:tracePt t="51969" x="4625975" y="3822700"/>
          <p14:tracePt t="51990" x="4625975" y="3803650"/>
          <p14:tracePt t="52030" x="4625975" y="3813175"/>
          <p14:tracePt t="52049" x="4625975" y="3822700"/>
          <p14:tracePt t="52070" x="4643438" y="3867150"/>
          <p14:tracePt t="52089" x="4660900" y="3894138"/>
          <p14:tracePt t="52110" x="4679950" y="3946525"/>
          <p14:tracePt t="52129" x="4679950" y="3956050"/>
          <p14:tracePt t="52149" x="4687888" y="3956050"/>
          <p14:tracePt t="52221" x="4687888" y="3946525"/>
          <p14:tracePt t="52230" x="4687888" y="3938588"/>
          <p14:tracePt t="52248" x="4670425" y="3911600"/>
          <p14:tracePt t="52270" x="4633913" y="3875088"/>
          <p14:tracePt t="52289" x="4616450" y="3857625"/>
          <p14:tracePt t="52310" x="4608513" y="3840163"/>
          <p14:tracePt t="52329" x="4608513" y="3830638"/>
          <p14:tracePt t="52351" x="4598988" y="3830638"/>
          <p14:tracePt t="52369" x="4589463" y="3822700"/>
          <p14:tracePt t="52390" x="4589463" y="3813175"/>
          <p14:tracePt t="52409" x="4589463" y="3768725"/>
          <p14:tracePt t="52430" x="4589463" y="3732213"/>
          <p14:tracePt t="52449" x="4589463" y="3697288"/>
          <p14:tracePt t="52470" x="4589463" y="3660775"/>
          <p14:tracePt t="52510" x="4589463" y="3679825"/>
          <p14:tracePt t="52529" x="4608513" y="3751263"/>
          <p14:tracePt t="52551" x="4643438" y="3875088"/>
          <p14:tracePt t="52569" x="4660900" y="3973513"/>
          <p14:tracePt t="52590" x="4679950" y="4133850"/>
          <p14:tracePt t="52609" x="4697413" y="4259263"/>
          <p14:tracePt t="52630" x="4697413" y="4340225"/>
          <p14:tracePt t="52649" x="4697413" y="4394200"/>
          <p14:tracePt t="52670" x="4687888" y="4446588"/>
          <p14:tracePt t="52689" x="4687888" y="4465638"/>
          <p14:tracePt t="52742" x="4679950" y="4456113"/>
          <p14:tracePt t="52751" x="4670425" y="4446588"/>
          <p14:tracePt t="52769" x="4652963" y="4384675"/>
          <p14:tracePt t="52790" x="4608513" y="4276725"/>
          <p14:tracePt t="52809" x="4554538" y="4143375"/>
          <p14:tracePt t="52830" x="4518025" y="3973513"/>
          <p14:tracePt t="52849" x="4500563" y="3840163"/>
          <p14:tracePt t="52870" x="4429125" y="3608388"/>
          <p14:tracePt t="52889" x="4394200" y="3509963"/>
          <p14:tracePt t="52910" x="4357688" y="3429000"/>
          <p14:tracePt t="52929" x="4340225" y="3402013"/>
          <p14:tracePt t="52950" x="4322763" y="3357563"/>
          <p14:tracePt t="52969" x="4322763" y="3330575"/>
          <p14:tracePt t="52990" x="4322763" y="3241675"/>
          <p14:tracePt t="53009" x="4322763" y="3143250"/>
          <p14:tracePt t="53030" x="4367213" y="2965450"/>
          <p14:tracePt t="53050" x="4384675" y="2786063"/>
          <p14:tracePt t="53070" x="4402138" y="2705100"/>
          <p14:tracePt t="53089" x="4411663" y="2660650"/>
          <p14:tracePt t="53110" x="4419600" y="2608263"/>
          <p14:tracePt t="53129" x="4419600" y="2589213"/>
          <p14:tracePt t="53182" x="4419600" y="2598738"/>
          <p14:tracePt t="53191" x="4419600" y="2625725"/>
          <p14:tracePt t="53209" x="4411663" y="2697163"/>
          <p14:tracePt t="53230" x="4375150" y="2768600"/>
          <p14:tracePt t="53249" x="4348163" y="2803525"/>
          <p14:tracePt t="53270" x="4330700" y="2822575"/>
          <p14:tracePt t="53289" x="4322763" y="2847975"/>
          <p14:tracePt t="53311" x="4322763" y="2884488"/>
          <p14:tracePt t="53329" x="4322763" y="2894013"/>
          <p14:tracePt t="53350" x="4322763" y="2901950"/>
          <p14:tracePt t="53390" x="4322763" y="2911475"/>
          <p14:tracePt t="53409" x="4322763" y="2919413"/>
          <p14:tracePt t="53430" x="4313238" y="2938463"/>
          <p14:tracePt t="53449" x="4313238" y="2946400"/>
          <p14:tracePt t="53470" x="4303713" y="2955925"/>
          <p14:tracePt t="53489" x="4303713" y="2973388"/>
          <p14:tracePt t="53510" x="4295775" y="2982913"/>
          <p14:tracePt t="53529" x="4295775" y="3000375"/>
          <p14:tracePt t="53551" x="4295775" y="3017838"/>
          <p14:tracePt t="53569" x="4295775" y="3036888"/>
          <p14:tracePt t="53590" x="4303713" y="3044825"/>
          <p14:tracePt t="53609" x="4313238" y="3062288"/>
          <p14:tracePt t="53630" x="4330700" y="3125788"/>
          <p14:tracePt t="53649" x="4340225" y="3143250"/>
          <p14:tracePt t="53670" x="4340225" y="3187700"/>
          <p14:tracePt t="53689" x="4340225" y="3214688"/>
          <p14:tracePt t="53710" x="4340225" y="3241675"/>
          <p14:tracePt t="53729" x="4340225" y="3259138"/>
          <p14:tracePt t="53750" x="4340225" y="3276600"/>
          <p14:tracePt t="53769" x="4340225" y="3286125"/>
          <p14:tracePt t="53846" x="4340225" y="3276600"/>
          <p14:tracePt t="53854" x="4330700" y="3276600"/>
          <p14:tracePt t="53871" x="4322763" y="3268663"/>
          <p14:tracePt t="53889" x="4313238" y="3268663"/>
          <p14:tracePt t="54038" x="4303713" y="3268663"/>
          <p14:tracePt t="54047" x="4303713" y="3259138"/>
          <p14:tracePt t="54071" x="4303713" y="3251200"/>
          <p14:tracePt t="54078" x="4295775" y="3241675"/>
          <p14:tracePt t="54094" x="4286250" y="3232150"/>
          <p14:tracePt t="54112" x="4286250" y="3224213"/>
          <p14:tracePt t="54334" x="4286250" y="3232150"/>
          <p14:tracePt t="54350" x="4286250" y="3241675"/>
          <p14:tracePt t="54358" x="4286250" y="3251200"/>
          <p14:tracePt t="54374" x="4286250" y="3259138"/>
          <p14:tracePt t="54407" x="4286250" y="3268663"/>
          <p14:tracePt t="54478" x="4295775" y="3268663"/>
          <p14:tracePt t="54494" x="4295775" y="3259138"/>
          <p14:tracePt t="54511" x="4303713" y="3241675"/>
          <p14:tracePt t="54526" x="4303713" y="3232150"/>
          <p14:tracePt t="54542" x="4303713" y="3214688"/>
          <p14:tracePt t="54551" x="4303713" y="3205163"/>
          <p14:tracePt t="54569" x="4303713" y="3197225"/>
          <p14:tracePt t="54662" x="4295775" y="3197225"/>
          <p14:tracePt t="54687" x="4295775" y="3205163"/>
          <p14:tracePt t="54711" x="4295775" y="3214688"/>
          <p14:tracePt t="54727" x="4295775" y="3224213"/>
          <p14:tracePt t="54782" x="4295775" y="3232150"/>
          <p14:tracePt t="54879" x="4295775" y="3224213"/>
          <p14:tracePt t="54887" x="4295775" y="3214688"/>
          <p14:tracePt t="54903" x="4295775" y="3197225"/>
          <p14:tracePt t="54919" x="4295775" y="3187700"/>
          <p14:tracePt t="54999" x="4295775" y="3205163"/>
          <p14:tracePt t="55014" x="4295775" y="3224213"/>
          <p14:tracePt t="55023" x="4295775" y="3232150"/>
          <p14:tracePt t="55031" x="4295775" y="3251200"/>
          <p14:tracePt t="55050" x="4303713" y="3268663"/>
          <p14:tracePt t="55071" x="4313238" y="3295650"/>
          <p14:tracePt t="55089" x="4313238" y="3313113"/>
          <p14:tracePt t="55111" x="4313238" y="3340100"/>
          <p14:tracePt t="55130" x="4322763" y="3367088"/>
          <p14:tracePt t="55151" x="4330700" y="3419475"/>
          <p14:tracePt t="55169" x="4340225" y="3482975"/>
          <p14:tracePt t="55189" x="4348163" y="3517900"/>
          <p14:tracePt t="55209" x="4348163" y="3554413"/>
          <p14:tracePt t="55231" x="4348163" y="3589338"/>
          <p14:tracePt t="55249" x="4348163" y="3598863"/>
          <p14:tracePt t="55269" x="4348163" y="3608388"/>
          <p14:tracePt t="55343" x="4348163" y="3598863"/>
          <p14:tracePt t="55351" x="4357688" y="3571875"/>
          <p14:tracePt t="55369" x="4357688" y="3509963"/>
          <p14:tracePt t="55390" x="4367213" y="3455988"/>
          <p14:tracePt t="55410" x="4367213" y="3384550"/>
          <p14:tracePt t="55431" x="4367213" y="3340100"/>
          <p14:tracePt t="55449" x="4375150" y="3322638"/>
          <p14:tracePt t="55489" x="4375150" y="3313113"/>
          <p14:tracePt t="55527" x="4375150" y="3303588"/>
          <p14:tracePt t="55543" x="4384675" y="3295650"/>
          <p14:tracePt t="55552" x="4394200" y="3286125"/>
          <p14:tracePt t="55570" x="4402138" y="3251200"/>
          <p14:tracePt t="55590" x="4411663" y="3232150"/>
          <p14:tracePt t="55609" x="4411663" y="3205163"/>
          <p14:tracePt t="55631" x="4411663" y="3197225"/>
          <p14:tracePt t="55669" x="4411663" y="3187700"/>
          <p14:tracePt t="55711" x="4411663" y="3179763"/>
          <p14:tracePt t="55759" x="4402138" y="3179763"/>
          <p14:tracePt t="55775" x="4394200" y="3179763"/>
          <p14:tracePt t="55791" x="4384675" y="3179763"/>
          <p14:tracePt t="55807" x="4375150" y="3179763"/>
          <p14:tracePt t="55815" x="4367213" y="3179763"/>
          <p14:tracePt t="55831" x="4357688" y="3179763"/>
          <p14:tracePt t="55850" x="4348163" y="3179763"/>
          <p14:tracePt t="55869" x="4340225" y="3179763"/>
          <p14:tracePt t="55903" x="4330700" y="3179763"/>
          <p14:tracePt t="55919" x="4330700" y="3187700"/>
          <p14:tracePt t="55959" x="4322763" y="3187700"/>
          <p14:tracePt t="55975" x="4322763" y="3197225"/>
          <p14:tracePt t="55983" x="4313238" y="3197225"/>
          <p14:tracePt t="56095" x="4313238" y="3205163"/>
          <p14:tracePt t="56463" x="4322763" y="3214688"/>
          <p14:tracePt t="56479" x="4340225" y="3224213"/>
          <p14:tracePt t="56495" x="4348163" y="3224213"/>
          <p14:tracePt t="56511" x="4357688" y="3224213"/>
          <p14:tracePt t="56529" x="4367213" y="3224213"/>
          <p14:tracePt t="56551" x="4384675" y="3224213"/>
          <p14:tracePt t="56569" x="4411663" y="3224213"/>
          <p14:tracePt t="56590" x="4456113" y="3224213"/>
          <p14:tracePt t="56609" x="4473575" y="3224213"/>
          <p14:tracePt t="56631" x="4500563" y="3224213"/>
          <p14:tracePt t="56649" x="4527550" y="3224213"/>
          <p14:tracePt t="56670" x="4537075" y="3232150"/>
          <p14:tracePt t="56690" x="4554538" y="3232150"/>
          <p14:tracePt t="56711" x="4562475" y="3232150"/>
          <p14:tracePt t="56730" x="4572000" y="3232150"/>
          <p14:tracePt t="56815" x="4581525" y="3232150"/>
          <p14:tracePt t="57488" x="4572000" y="3232150"/>
          <p14:tracePt t="57527" x="4562475" y="3232150"/>
          <p14:tracePt t="58343" x="4572000" y="3232150"/>
          <p14:tracePt t="58367" x="4581525" y="3232150"/>
          <p14:tracePt t="58377" x="4589463" y="3232150"/>
          <p14:tracePt t="58390" x="4598988" y="3232150"/>
          <p14:tracePt t="58410" x="4608513" y="3232150"/>
          <p14:tracePt t="58728" x="4608513" y="3241675"/>
          <p14:tracePt t="58744" x="4598988" y="3276600"/>
          <p14:tracePt t="58752" x="4598988" y="3313113"/>
          <p14:tracePt t="58770" x="4598988" y="3384550"/>
          <p14:tracePt t="58790" x="4608513" y="3473450"/>
          <p14:tracePt t="58810" x="4643438" y="3581400"/>
          <p14:tracePt t="58830" x="4660900" y="3751263"/>
          <p14:tracePt t="58850" x="4670425" y="3938588"/>
          <p14:tracePt t="58870" x="4670425" y="4081463"/>
          <p14:tracePt t="58873" x="4670425" y="4179888"/>
          <p14:tracePt t="58890" x="4660900" y="4313238"/>
          <p14:tracePt t="58910" x="4652963" y="4411663"/>
          <p14:tracePt t="58930" x="4616450" y="4562475"/>
          <p14:tracePt t="58950" x="4598988" y="4679950"/>
          <p14:tracePt t="58970" x="4562475" y="4956175"/>
          <p14:tracePt t="58991" x="4554538" y="5108575"/>
          <p14:tracePt t="59010" x="4608513" y="5330825"/>
          <p14:tracePt t="59030" x="4633913" y="5394325"/>
          <p14:tracePt t="59050" x="4643438" y="5438775"/>
          <p14:tracePt t="59070" x="4643438" y="5465763"/>
          <p14:tracePt t="59090" x="4633913" y="5537200"/>
          <p14:tracePt t="59110" x="4616450" y="5589588"/>
          <p14:tracePt t="59130" x="4598988" y="5680075"/>
          <p14:tracePt t="59150" x="4589463" y="5715000"/>
          <p14:tracePt t="59170" x="4581525" y="5759450"/>
          <p14:tracePt t="59190" x="4581525" y="5795963"/>
          <p14:tracePt t="59210" x="4581525" y="5822950"/>
          <p14:tracePt t="59230" x="4572000" y="5830888"/>
          <p14:tracePt t="59250" x="4562475" y="5840413"/>
          <p14:tracePt t="59270" x="4554538" y="5840413"/>
          <p14:tracePt t="59320" x="4545013" y="5840413"/>
          <p14:tracePt t="59344" x="4537075" y="5840413"/>
          <p14:tracePt t="59360" x="4527550" y="5848350"/>
          <p14:tracePt t="59376" x="4518025" y="5848350"/>
          <p14:tracePt t="59400" x="4510088" y="5848350"/>
          <p14:tracePt t="59416" x="4500563" y="5848350"/>
          <p14:tracePt t="59430" x="4491038" y="5848350"/>
          <p14:tracePt t="59450" x="4473575" y="5848350"/>
          <p14:tracePt t="59470" x="4456113" y="5848350"/>
          <p14:tracePt t="59490" x="4446588" y="5848350"/>
          <p14:tracePt t="59510" x="4429125" y="5848350"/>
          <p14:tracePt t="59600" x="4419600" y="5848350"/>
          <p14:tracePt t="59648" x="4419600" y="5840413"/>
          <p14:tracePt t="59656" x="4411663" y="5840413"/>
          <p14:tracePt t="59696" x="4402138" y="5830888"/>
          <p14:tracePt t="59720" x="4394200" y="5822950"/>
          <p14:tracePt t="59752" x="4394200" y="5813425"/>
          <p14:tracePt t="59840" x="4394200" y="5803900"/>
          <p14:tracePt t="59928" x="4394200" y="5795963"/>
          <p14:tracePt t="59937" x="4394200" y="5786438"/>
          <p14:tracePt t="59952" x="4394200" y="5776913"/>
          <p14:tracePt t="59970" x="4394200" y="5768975"/>
          <p14:tracePt t="59991" x="4394200" y="5751513"/>
          <p14:tracePt t="60010" x="4394200" y="5732463"/>
          <p14:tracePt t="60030" x="4394200" y="5724525"/>
          <p14:tracePt t="60050" x="4394200" y="5705475"/>
          <p14:tracePt t="60090" x="4394200" y="5688013"/>
          <p14:tracePt t="60110" x="4394200" y="5680075"/>
          <p14:tracePt t="60130" x="4394200" y="5670550"/>
          <p14:tracePt t="60150" x="4402138" y="5670550"/>
          <p14:tracePt t="60170" x="4411663" y="5661025"/>
          <p14:tracePt t="60190" x="4419600" y="5653088"/>
          <p14:tracePt t="60210" x="4446588" y="5643563"/>
          <p14:tracePt t="60230" x="4456113" y="5643563"/>
          <p14:tracePt t="60250" x="4473575" y="5643563"/>
          <p14:tracePt t="60270" x="4483100" y="5653088"/>
          <p14:tracePt t="60290" x="4483100" y="5661025"/>
          <p14:tracePt t="60310" x="4491038" y="5670550"/>
          <p14:tracePt t="60433" x="4500563" y="5670550"/>
          <p14:tracePt t="60512" x="4510088" y="5670550"/>
          <p14:tracePt t="60520" x="4518025" y="5670550"/>
          <p14:tracePt t="60536" x="4537075" y="5661025"/>
          <p14:tracePt t="60551" x="4554538" y="5661025"/>
          <p14:tracePt t="60570" x="4562475" y="5653088"/>
          <p14:tracePt t="60590" x="4581525" y="5616575"/>
          <p14:tracePt t="60611" x="4581525" y="5473700"/>
          <p14:tracePt t="60632" x="4598988" y="5375275"/>
          <p14:tracePt t="60650" x="4608513" y="5375275"/>
          <p14:tracePt t="60670" x="4608513" y="5367338"/>
          <p14:tracePt t="77350" x="4616450" y="5367338"/>
          <p14:tracePt t="77358" x="4652963" y="5357813"/>
          <p14:tracePt t="77374" x="4670425" y="5295900"/>
          <p14:tracePt t="77393" x="4670425" y="5197475"/>
          <p14:tracePt t="77415" x="4518025" y="4776788"/>
          <p14:tracePt t="77434" x="4384675" y="4518025"/>
          <p14:tracePt t="77455" x="4224338" y="4179888"/>
          <p14:tracePt t="77474" x="4116388" y="3983038"/>
          <p14:tracePt t="77495" x="3830638" y="3643313"/>
          <p14:tracePt t="77514" x="3670300" y="3517900"/>
          <p14:tracePt t="77535" x="3429000" y="3367088"/>
          <p14:tracePt t="77554" x="3286125" y="3286125"/>
          <p14:tracePt t="77574" x="3054350" y="3179763"/>
          <p14:tracePt t="77594" x="2955925" y="3116263"/>
          <p14:tracePt t="77615" x="2840038" y="3017838"/>
          <p14:tracePt t="77634" x="2776538" y="2973388"/>
          <p14:tracePt t="77655" x="2643188" y="2884488"/>
          <p14:tracePt t="77674" x="2401888" y="2759075"/>
          <p14:tracePt t="77695" x="2081213" y="2598738"/>
          <p14:tracePt t="77714" x="1795463" y="2500313"/>
          <p14:tracePt t="77735" x="1473200" y="2446338"/>
          <p14:tracePt t="77754" x="1384300" y="2446338"/>
          <p14:tracePt t="77775" x="1295400" y="2428875"/>
          <p14:tracePt t="77794" x="1231900" y="2401888"/>
          <p14:tracePt t="77815" x="990600" y="2322513"/>
          <p14:tracePt t="77834" x="866775" y="2295525"/>
          <p14:tracePt t="77855" x="795338" y="2286000"/>
          <p14:tracePt t="77874" x="785813" y="2286000"/>
          <p14:tracePt t="77895" x="758825" y="2286000"/>
          <p14:tracePt t="77914" x="731838" y="2286000"/>
          <p14:tracePt t="77935" x="679450" y="2286000"/>
          <p14:tracePt t="77954" x="642938" y="2286000"/>
          <p14:tracePt t="77975" x="615950" y="2286000"/>
          <p14:tracePt t="77994" x="608013" y="2286000"/>
          <p14:tracePt t="78015" x="588963" y="2286000"/>
          <p14:tracePt t="78034" x="571500" y="2295525"/>
          <p14:tracePt t="78055" x="544513" y="2303463"/>
          <p14:tracePt t="78102" x="554038" y="2303463"/>
          <p14:tracePt t="78114" x="561975" y="2303463"/>
          <p14:tracePt t="78135" x="588963" y="2303463"/>
          <p14:tracePt t="78154" x="615950" y="2295525"/>
          <p14:tracePt t="78175" x="731838" y="2295525"/>
          <p14:tracePt t="78194" x="822325" y="2295525"/>
          <p14:tracePt t="78215" x="955675" y="2295525"/>
          <p14:tracePt t="78234" x="1017588" y="2295525"/>
          <p14:tracePt t="78255" x="1108075" y="2312988"/>
          <p14:tracePt t="78274" x="1143000" y="2330450"/>
          <p14:tracePt t="78295" x="1214438" y="2339975"/>
          <p14:tracePt t="78314" x="1231900" y="2339975"/>
          <p14:tracePt t="78335" x="1231900" y="2347913"/>
          <p14:tracePt t="78354" x="1223963" y="2347913"/>
          <p14:tracePt t="78375" x="1204913" y="2374900"/>
          <p14:tracePt t="78394" x="1196975" y="2401888"/>
          <p14:tracePt t="78415" x="1187450" y="2419350"/>
          <p14:tracePt t="78434" x="1179513" y="2438400"/>
          <p14:tracePt t="78455" x="1179513" y="2482850"/>
          <p14:tracePt t="78474" x="1169988" y="2517775"/>
          <p14:tracePt t="78494" x="1160463" y="2571750"/>
          <p14:tracePt t="78514" x="1133475" y="2652713"/>
          <p14:tracePt t="78535" x="1125538" y="2679700"/>
          <p14:tracePt t="78554" x="1116013" y="2679700"/>
          <p14:tracePt t="78575" x="1108075" y="2679700"/>
          <p14:tracePt t="78594" x="1098550" y="2679700"/>
          <p14:tracePt t="78615" x="1054100" y="2679700"/>
          <p14:tracePt t="78634" x="1027113" y="2679700"/>
          <p14:tracePt t="78655" x="946150" y="2679700"/>
          <p14:tracePt t="78674" x="901700" y="2670175"/>
          <p14:tracePt t="78694" x="874713" y="2670175"/>
          <p14:tracePt t="78714" x="866775" y="2670175"/>
          <p14:tracePt t="78775" x="866775" y="2660650"/>
          <p14:tracePt t="78783" x="866775" y="2652713"/>
          <p14:tracePt t="78794" x="866775" y="2643188"/>
          <p14:tracePt t="78815" x="857250" y="2571750"/>
          <p14:tracePt t="78834" x="857250" y="2473325"/>
          <p14:tracePt t="78855" x="857250" y="2295525"/>
          <p14:tracePt t="78874" x="857250" y="2232025"/>
          <p14:tracePt t="78895" x="839788" y="2187575"/>
          <p14:tracePt t="78914" x="839788" y="2179638"/>
          <p14:tracePt t="78935" x="839788" y="2170113"/>
          <p14:tracePt t="78975" x="874713" y="2152650"/>
          <p14:tracePt t="78994" x="911225" y="2152650"/>
          <p14:tracePt t="79015" x="982663" y="2143125"/>
          <p14:tracePt t="79034" x="1017588" y="2133600"/>
          <p14:tracePt t="79055" x="1071563" y="2133600"/>
          <p14:tracePt t="79074" x="1089025" y="2133600"/>
          <p14:tracePt t="79095" x="1108075" y="2133600"/>
          <p14:tracePt t="79135" x="1116013" y="2160588"/>
          <p14:tracePt t="79154" x="1116013" y="2205038"/>
          <p14:tracePt t="79175" x="1116013" y="2259013"/>
          <p14:tracePt t="79194" x="1108075" y="2312988"/>
          <p14:tracePt t="79214" x="1098550" y="2374900"/>
          <p14:tracePt t="79234" x="1098550" y="2419350"/>
          <p14:tracePt t="79255" x="1098550" y="2490788"/>
          <p14:tracePt t="79274" x="1081088" y="2527300"/>
          <p14:tracePt t="79295" x="1062038" y="2562225"/>
          <p14:tracePt t="79314" x="1054100" y="2581275"/>
          <p14:tracePt t="79335" x="1027113" y="2581275"/>
          <p14:tracePt t="79354" x="1000125" y="2589213"/>
          <p14:tracePt t="79375" x="965200" y="2598738"/>
          <p14:tracePt t="79394" x="955675" y="2598738"/>
          <p14:tracePt t="79415" x="911225" y="2598738"/>
          <p14:tracePt t="79434" x="893763" y="2598738"/>
          <p14:tracePt t="79455" x="866775" y="2589213"/>
          <p14:tracePt t="79474" x="866775" y="2581275"/>
          <p14:tracePt t="79495" x="866775" y="2571750"/>
          <p14:tracePt t="79514" x="893763" y="2554288"/>
          <p14:tracePt t="79535" x="901700" y="2544763"/>
          <p14:tracePt t="79554" x="901700" y="2536825"/>
          <p14:tracePt t="79594" x="901700" y="2527300"/>
          <p14:tracePt t="79617" x="901700" y="2517775"/>
          <p14:tracePt t="79663" x="893763" y="2517775"/>
          <p14:tracePt t="80335" x="911225" y="2517775"/>
          <p14:tracePt t="80343" x="919163" y="2517775"/>
          <p14:tracePt t="80354" x="946150" y="2517775"/>
          <p14:tracePt t="80376" x="1054100" y="2509838"/>
          <p14:tracePt t="80394" x="1062038" y="2500313"/>
          <p14:tracePt t="80414" x="1081088" y="2500313"/>
          <p14:tracePt t="80503" x="1089025" y="2500313"/>
          <p14:tracePt t="80519" x="1089025" y="2509838"/>
          <p14:tracePt t="80615" x="1081088" y="2509838"/>
          <p14:tracePt t="80623" x="1071563" y="2509838"/>
          <p14:tracePt t="80634" x="1071563" y="2500313"/>
          <p14:tracePt t="80671" x="1071563" y="2490788"/>
          <p14:tracePt t="80696" x="1071563" y="2482850"/>
          <p14:tracePt t="80727" x="1081088" y="2482850"/>
          <p14:tracePt t="80736" x="1089025" y="2473325"/>
          <p14:tracePt t="80754" x="1125538" y="2473325"/>
          <p14:tracePt t="80775" x="1143000" y="2465388"/>
          <p14:tracePt t="80794" x="1152525" y="2465388"/>
          <p14:tracePt t="80815" x="1169988" y="2455863"/>
          <p14:tracePt t="80834" x="1187450" y="2446338"/>
          <p14:tracePt t="80855" x="1204913" y="2446338"/>
          <p14:tracePt t="80874" x="1214438" y="2446338"/>
          <p14:tracePt t="80895" x="1231900" y="2446338"/>
          <p14:tracePt t="82023" x="1231900" y="2438400"/>
          <p14:tracePt t="82048" x="1223963" y="2438400"/>
          <p14:tracePt t="82240" x="1214438" y="2438400"/>
          <p14:tracePt t="82263" x="1214438" y="2428875"/>
          <p14:tracePt t="82400" x="1214438" y="2419350"/>
          <p14:tracePt t="82944" x="1196975" y="2419350"/>
          <p14:tracePt t="82952" x="1179513" y="2428875"/>
          <p14:tracePt t="82968" x="1169988" y="2428875"/>
          <p14:tracePt t="83016" x="1169988" y="2438400"/>
          <p14:tracePt t="83032" x="1169988" y="2446338"/>
          <p14:tracePt t="83048" x="1160463" y="2455863"/>
          <p14:tracePt t="83056" x="1152525" y="2465388"/>
          <p14:tracePt t="83075" x="1133475" y="2482850"/>
          <p14:tracePt t="83095" x="1125538" y="2500313"/>
          <p14:tracePt t="83115" x="1081088" y="2536825"/>
          <p14:tracePt t="83136" x="1044575" y="2562225"/>
          <p14:tracePt t="83155" x="1017588" y="2571750"/>
          <p14:tracePt t="83176" x="1009650" y="2581275"/>
          <p14:tracePt t="83248" x="1000125" y="2581275"/>
          <p14:tracePt t="83280" x="990600" y="2581275"/>
          <p14:tracePt t="83288" x="982663" y="2571750"/>
          <p14:tracePt t="83304" x="973138" y="2571750"/>
          <p14:tracePt t="83320" x="973138" y="2562225"/>
          <p14:tracePt t="83336" x="965200" y="2562225"/>
          <p14:tracePt t="83355" x="955675" y="2562225"/>
          <p14:tracePt t="83376" x="946150" y="2562225"/>
          <p14:tracePt t="83395" x="928688" y="2562225"/>
          <p14:tracePt t="83416" x="911225" y="2554288"/>
          <p14:tracePt t="83435" x="901700" y="2544763"/>
          <p14:tracePt t="83456" x="884238" y="2527300"/>
          <p14:tracePt t="83475" x="866775" y="2517775"/>
          <p14:tracePt t="83496" x="857250" y="2490788"/>
          <p14:tracePt t="83515" x="857250" y="2465388"/>
          <p14:tracePt t="83536" x="857250" y="2411413"/>
          <p14:tracePt t="83555" x="830263" y="2366963"/>
          <p14:tracePt t="83576" x="731838" y="2251075"/>
          <p14:tracePt t="83595" x="660400" y="2205038"/>
          <p14:tracePt t="83616" x="598488" y="2170113"/>
          <p14:tracePt t="83635" x="571500" y="2170113"/>
          <p14:tracePt t="83655" x="561975" y="2170113"/>
          <p14:tracePt t="83680" x="581025" y="2170113"/>
          <p14:tracePt t="83696" x="633413" y="2187575"/>
          <p14:tracePt t="83715" x="669925" y="2197100"/>
          <p14:tracePt t="83736" x="696913" y="2197100"/>
          <p14:tracePt t="83755" x="704850" y="2197100"/>
          <p14:tracePt t="83776" x="723900" y="2224088"/>
          <p14:tracePt t="83795" x="731838" y="2259013"/>
          <p14:tracePt t="83816" x="741363" y="2322513"/>
          <p14:tracePt t="83835" x="750888" y="2357438"/>
          <p14:tracePt t="83855" x="758825" y="2374900"/>
          <p14:tracePt t="83875" x="776288" y="2411413"/>
          <p14:tracePt t="83896" x="839788" y="2455863"/>
          <p14:tracePt t="83915" x="866775" y="2455863"/>
          <p14:tracePt t="83936" x="874713" y="2465388"/>
          <p14:tracePt t="83984" x="874713" y="2473325"/>
          <p14:tracePt t="84000" x="874713" y="2482850"/>
          <p14:tracePt t="84024" x="874713" y="2490788"/>
          <p14:tracePt t="84032" x="866775" y="2500313"/>
          <p14:tracePt t="84041" x="866775" y="2509838"/>
          <p14:tracePt t="84057" x="874713" y="2517775"/>
          <p14:tracePt t="84075" x="884238" y="2517775"/>
          <p14:tracePt t="84096" x="928688" y="2536825"/>
          <p14:tracePt t="84115" x="938213" y="2536825"/>
          <p14:tracePt t="84135" x="946150" y="2544763"/>
          <p14:tracePt t="84175" x="946150" y="2554288"/>
          <p14:tracePt t="84195" x="946150" y="2562225"/>
          <p14:tracePt t="84216" x="955675" y="2562225"/>
          <p14:tracePt t="84235" x="965200" y="2571750"/>
          <p14:tracePt t="84288" x="973138" y="2581275"/>
          <p14:tracePt t="84312" x="973138" y="2589213"/>
          <p14:tracePt t="84321" x="973138" y="2598738"/>
          <p14:tracePt t="84352" x="973138" y="2608263"/>
          <p14:tracePt t="84376" x="965200" y="2608263"/>
          <p14:tracePt t="84400" x="955675" y="2616200"/>
          <p14:tracePt t="84409" x="946150" y="2616200"/>
          <p14:tracePt t="84424" x="938213" y="2616200"/>
          <p14:tracePt t="84448" x="928688" y="2616200"/>
          <p14:tracePt t="84464" x="919163" y="2616200"/>
          <p14:tracePt t="84475" x="911225" y="2616200"/>
          <p14:tracePt t="84512" x="911225" y="2625725"/>
          <p14:tracePt t="84600" x="901700" y="2633663"/>
          <p14:tracePt t="84729" x="893763" y="2633663"/>
          <p14:tracePt t="84769" x="884238" y="2625725"/>
          <p14:tracePt t="84776" x="874713" y="2625725"/>
          <p14:tracePt t="84809" x="874713" y="2616200"/>
          <p14:tracePt t="84874" x="874713" y="2608263"/>
          <p14:tracePt t="84993" x="884238" y="2608263"/>
          <p14:tracePt t="85001" x="884238" y="2598738"/>
          <p14:tracePt t="85015" x="893763" y="2598738"/>
          <p14:tracePt t="99998" x="893763" y="2589213"/>
          <p14:tracePt t="100005" x="884238" y="2589213"/>
          <p14:tracePt t="100018" x="866775" y="2581275"/>
          <p14:tracePt t="100038" x="830263" y="2544763"/>
          <p14:tracePt t="100079" x="830263" y="2536825"/>
          <p14:tracePt t="100098" x="830263" y="2527300"/>
          <p14:tracePt t="100118" x="830263" y="2509838"/>
          <p14:tracePt t="100138" x="830263" y="2482850"/>
          <p14:tracePt t="100159" x="830263" y="2465388"/>
          <p14:tracePt t="100178" x="830263" y="2438400"/>
          <p14:tracePt t="100198" x="839788" y="2411413"/>
          <p14:tracePt t="100218" x="839788" y="2401888"/>
          <p14:tracePt t="100286" x="839788" y="2393950"/>
          <p14:tracePt t="100309" x="839788" y="2384425"/>
          <p14:tracePt t="100317" x="839788" y="2374900"/>
          <p14:tracePt t="100338" x="839788" y="2366963"/>
          <p14:tracePt t="100358" x="839788" y="2357438"/>
          <p14:tracePt t="100378" x="839788" y="2339975"/>
          <p14:tracePt t="100398" x="847725" y="2330450"/>
          <p14:tracePt t="100418" x="874713" y="2312988"/>
          <p14:tracePt t="100438" x="901700" y="2295525"/>
          <p14:tracePt t="100458" x="946150" y="2276475"/>
          <p14:tracePt t="100478" x="1116013" y="2276475"/>
          <p14:tracePt t="100498" x="1258888" y="2295525"/>
          <p14:tracePt t="100519" x="1465263" y="2347913"/>
          <p14:tracePt t="100538" x="1571625" y="2366963"/>
          <p14:tracePt t="100558" x="1687513" y="2374900"/>
          <p14:tracePt t="100578" x="1795463" y="2401888"/>
          <p14:tracePt t="100598" x="1874838" y="2419350"/>
          <p14:tracePt t="100618" x="1901825" y="2419350"/>
          <p14:tracePt t="100638" x="1928813" y="2419350"/>
          <p14:tracePt t="100658" x="1973263" y="2428875"/>
          <p14:tracePt t="100679" x="2133600" y="2473325"/>
          <p14:tracePt t="100698" x="2259013" y="2581275"/>
          <p14:tracePt t="100718" x="2473325" y="2786063"/>
          <p14:tracePt t="100738" x="2571750" y="2867025"/>
          <p14:tracePt t="100758" x="2857500" y="3009900"/>
          <p14:tracePt t="100778" x="3187700" y="3081338"/>
          <p14:tracePt t="100799" x="3830638" y="3179763"/>
          <p14:tracePt t="100819" x="4411663" y="3197225"/>
          <p14:tracePt t="100838" x="5241925" y="3322638"/>
          <p14:tracePt t="100858" x="5732463" y="3429000"/>
          <p14:tracePt t="100878" x="6661150" y="3598863"/>
          <p14:tracePt t="100899" x="7108825" y="3670300"/>
          <p14:tracePt t="100918" x="7715250" y="3803650"/>
          <p14:tracePt t="100938" x="7947025" y="3902075"/>
          <p14:tracePt t="100958" x="8215313" y="4010025"/>
          <p14:tracePt t="100978" x="8313738" y="4037013"/>
          <p14:tracePt t="100998" x="8420100" y="4037013"/>
          <p14:tracePt t="101018" x="8518525" y="4027488"/>
          <p14:tracePt t="101038" x="8616950" y="4037013"/>
          <p14:tracePt t="101058" x="8670925" y="4054475"/>
          <p14:tracePt t="101078" x="8777288" y="4089400"/>
          <p14:tracePt t="101098" x="8831263" y="4116388"/>
          <p14:tracePt t="101118" x="8966200" y="4152900"/>
          <p14:tracePt t="101138" x="9028113" y="4160838"/>
          <p14:tracePt t="101159" x="9117013" y="4170363"/>
          <p14:tracePt t="101178" x="9134475" y="4160838"/>
          <p14:tracePt t="101198" x="9134475" y="4108450"/>
          <p14:tracePt t="101218" x="9134475" y="4010025"/>
          <p14:tracePt t="101238" x="9134475" y="3884613"/>
          <p14:tracePt t="101258" x="9134475" y="3795713"/>
          <p14:tracePt t="101278" x="9134475" y="3598863"/>
          <p14:tracePt t="101298" x="9134475" y="3490913"/>
          <p14:tracePt t="101319" x="9117013" y="3268663"/>
          <p14:tracePt t="101338" x="9090025" y="3108325"/>
          <p14:tracePt t="101358" x="9055100" y="2911475"/>
          <p14:tracePt t="101379" x="9028113" y="2847975"/>
          <p14:tracePt t="101382" x="9028113" y="2840038"/>
          <p14:tracePt t="101398" x="9010650" y="2803525"/>
          <p14:tracePt t="101418" x="8991600" y="2776538"/>
          <p14:tracePt t="101438" x="8974138" y="2751138"/>
          <p14:tracePt t="101458" x="8947150" y="2724150"/>
          <p14:tracePt t="101478" x="8902700" y="2670175"/>
          <p14:tracePt t="101498" x="8885238" y="2643188"/>
          <p14:tracePt t="101519" x="8823325" y="2571750"/>
          <p14:tracePt t="101538" x="8777288" y="2517775"/>
          <p14:tracePt t="101558" x="8609013" y="2374900"/>
          <p14:tracePt t="101578" x="8518525" y="2295525"/>
          <p14:tracePt t="101598" x="8447088" y="2224088"/>
          <p14:tracePt t="101618" x="8429625" y="2205038"/>
          <p14:tracePt t="101638" x="8420100" y="2187575"/>
          <p14:tracePt t="101659" x="8412163" y="2187575"/>
          <p14:tracePt t="101679" x="8412163" y="2179638"/>
          <p14:tracePt t="101718" x="8412163" y="2170113"/>
          <p14:tracePt t="101742" x="8402638" y="2170113"/>
          <p14:tracePt t="101759" x="8385175" y="2160588"/>
          <p14:tracePt t="101778" x="8367713" y="2152650"/>
          <p14:tracePt t="101799" x="8286750" y="2116138"/>
          <p14:tracePt t="101818" x="8242300" y="2089150"/>
          <p14:tracePt t="101838" x="8134350" y="2054225"/>
          <p14:tracePt t="101858" x="7991475" y="2027238"/>
          <p14:tracePt t="101879" x="7831138" y="2009775"/>
          <p14:tracePt t="101898" x="7697788" y="2009775"/>
          <p14:tracePt t="101918" x="7466013" y="2009775"/>
          <p14:tracePt t="101938" x="7286625" y="2009775"/>
          <p14:tracePt t="101959" x="6911975" y="2081213"/>
          <p14:tracePt t="101978" x="6670675" y="2125663"/>
          <p14:tracePt t="101998" x="6126163" y="2205038"/>
          <p14:tracePt t="102019" x="5786438" y="2276475"/>
          <p14:tracePt t="102038" x="5330825" y="2411413"/>
          <p14:tracePt t="102058" x="4608513" y="2536825"/>
          <p14:tracePt t="102078" x="3938588" y="2652713"/>
          <p14:tracePt t="102099" x="3562350" y="2705100"/>
          <p14:tracePt t="102118" x="3098800" y="2795588"/>
          <p14:tracePt t="102138" x="2884488" y="2830513"/>
          <p14:tracePt t="102159" x="2366963" y="2938463"/>
          <p14:tracePt t="102178" x="2044700" y="3000375"/>
          <p14:tracePt t="102198" x="1562100" y="3027363"/>
          <p14:tracePt t="102218" x="1446213" y="2990850"/>
          <p14:tracePt t="102239" x="1419225" y="2901950"/>
          <p14:tracePt t="102258" x="1446213" y="2874963"/>
          <p14:tracePt t="102278" x="1500188" y="2840038"/>
          <p14:tracePt t="102298" x="1544638" y="2803525"/>
          <p14:tracePt t="102319" x="1581150" y="2786063"/>
          <p14:tracePt t="102338" x="1581150" y="2776538"/>
          <p14:tracePt t="102422" x="1589088" y="2776538"/>
          <p14:tracePt t="102494" x="1581150" y="2776538"/>
          <p14:tracePt t="102510" x="1571625" y="2776538"/>
          <p14:tracePt t="102534" x="1562100" y="2776538"/>
          <p14:tracePt t="102767" x="1554163" y="2776538"/>
          <p14:tracePt t="102806" x="1554163" y="2786063"/>
          <p14:tracePt t="102846" x="1554163" y="2795588"/>
          <p14:tracePt t="102870" x="1554163" y="2803525"/>
          <p14:tracePt t="102880" x="1554163" y="2813050"/>
          <p14:tracePt t="102899" x="1554163" y="2857500"/>
          <p14:tracePt t="102919" x="1562100" y="2901950"/>
          <p14:tracePt t="102938" x="1581150" y="2946400"/>
          <p14:tracePt t="102959" x="1598613" y="2990850"/>
          <p14:tracePt t="102979" x="1608138" y="3009900"/>
          <p14:tracePt t="102999" x="1643063" y="3125788"/>
          <p14:tracePt t="103019" x="1679575" y="3205163"/>
          <p14:tracePt t="103039" x="1704975" y="3286125"/>
          <p14:tracePt t="103059" x="1714500" y="3313113"/>
          <p14:tracePt t="103079" x="1714500" y="3322638"/>
          <p14:tracePt t="103099" x="1714500" y="3330575"/>
          <p14:tracePt t="103119" x="1714500" y="3340100"/>
          <p14:tracePt t="103139" x="1714500" y="3357563"/>
          <p14:tracePt t="103159" x="1679575" y="3375025"/>
          <p14:tracePt t="103179" x="1643063" y="3402013"/>
          <p14:tracePt t="103199" x="1571625" y="3446463"/>
          <p14:tracePt t="103219" x="1500188" y="3465513"/>
          <p14:tracePt t="103239" x="1339850" y="3465513"/>
          <p14:tracePt t="103259" x="1241425" y="3419475"/>
          <p14:tracePt t="103279" x="1108075" y="3330575"/>
          <p14:tracePt t="103299" x="1062038" y="3276600"/>
          <p14:tracePt t="103319" x="1036638" y="3160713"/>
          <p14:tracePt t="103339" x="1036638" y="3089275"/>
          <p14:tracePt t="103359" x="1027113" y="3027363"/>
          <p14:tracePt t="103379" x="1017588" y="2982913"/>
          <p14:tracePt t="103383" x="1000125" y="2938463"/>
          <p14:tracePt t="103399" x="990600" y="2901950"/>
          <p14:tracePt t="103419" x="973138" y="2847975"/>
          <p14:tracePt t="103439" x="919163" y="2786063"/>
          <p14:tracePt t="103459" x="919163" y="2768600"/>
          <p14:tracePt t="103479" x="911225" y="2724150"/>
          <p14:tracePt t="103499" x="911225" y="2705100"/>
          <p14:tracePt t="103519" x="911225" y="2687638"/>
          <p14:tracePt t="103539" x="901700" y="2679700"/>
          <p14:tracePt t="103559" x="893763" y="2660650"/>
          <p14:tracePt t="103579" x="874713" y="2643188"/>
          <p14:tracePt t="103599" x="857250" y="2625725"/>
          <p14:tracePt t="103619" x="857250" y="2616200"/>
          <p14:tracePt t="103639" x="847725" y="2598738"/>
          <p14:tracePt t="103659" x="839788" y="2589213"/>
          <p14:tracePt t="103679" x="830263" y="2571750"/>
          <p14:tracePt t="103699" x="830263" y="2554288"/>
          <p14:tracePt t="103719" x="812800" y="2536825"/>
          <p14:tracePt t="103839" x="822325" y="2536825"/>
          <p14:tracePt t="103847" x="830263" y="2536825"/>
          <p14:tracePt t="103919" x="830263" y="2527300"/>
          <p14:tracePt t="104006" x="839788" y="2527300"/>
          <p14:tracePt t="104038" x="839788" y="2536825"/>
          <p14:tracePt t="104047" x="847725" y="2544763"/>
          <p14:tracePt t="104059" x="847725" y="2554288"/>
          <p14:tracePt t="104079" x="893763" y="2625725"/>
          <p14:tracePt t="104099" x="946150" y="2714625"/>
          <p14:tracePt t="104119" x="1036638" y="2840038"/>
          <p14:tracePt t="104139" x="1071563" y="2894013"/>
          <p14:tracePt t="104159" x="1098550" y="2928938"/>
          <p14:tracePt t="104207" x="1089025" y="2938463"/>
          <p14:tracePt t="104219" x="1062038" y="2946400"/>
          <p14:tracePt t="104239" x="965200" y="2955925"/>
          <p14:tracePt t="104259" x="884238" y="2955925"/>
          <p14:tracePt t="104279" x="830263" y="2928938"/>
          <p14:tracePt t="104299" x="812800" y="2894013"/>
          <p14:tracePt t="104319" x="812800" y="2803525"/>
          <p14:tracePt t="104339" x="839788" y="2759075"/>
          <p14:tracePt t="104359" x="866775" y="2714625"/>
          <p14:tracePt t="104379" x="884238" y="2697163"/>
          <p14:tracePt t="104399" x="901700" y="2679700"/>
          <p14:tracePt t="104419" x="938213" y="2660650"/>
          <p14:tracePt t="104439" x="1017588" y="2660650"/>
          <p14:tracePt t="104459" x="1098550" y="2660650"/>
          <p14:tracePt t="104479" x="1322388" y="2660650"/>
          <p14:tracePt t="104499" x="1455738" y="2625725"/>
          <p14:tracePt t="104520" x="1652588" y="2589213"/>
          <p14:tracePt t="104539" x="1714500" y="2581275"/>
          <p14:tracePt t="104560" x="1741488" y="2562225"/>
          <p14:tracePt t="104639" x="1741488" y="2581275"/>
          <p14:tracePt t="104647" x="1741488" y="2616200"/>
          <p14:tracePt t="104659" x="1751013" y="2633663"/>
          <p14:tracePt t="104680" x="1768475" y="2840038"/>
          <p14:tracePt t="104699" x="1803400" y="3125788"/>
          <p14:tracePt t="104720" x="1822450" y="3732213"/>
          <p14:tracePt t="104739" x="1839913" y="4197350"/>
          <p14:tracePt t="104760" x="1857375" y="4652963"/>
          <p14:tracePt t="104779" x="1857375" y="4813300"/>
          <p14:tracePt t="104800" x="1857375" y="5000625"/>
          <p14:tracePt t="104819" x="1839913" y="5045075"/>
          <p14:tracePt t="104840" x="1803400" y="5081588"/>
          <p14:tracePt t="104859" x="1731963" y="5108575"/>
          <p14:tracePt t="104880" x="1633538" y="5116513"/>
          <p14:tracePt t="104899" x="1500188" y="5116513"/>
          <p14:tracePt t="104919" x="1152525" y="5062538"/>
          <p14:tracePt t="104939" x="990600" y="5062538"/>
          <p14:tracePt t="104959" x="857250" y="5062538"/>
          <p14:tracePt t="104979" x="847725" y="5062538"/>
          <p14:tracePt t="105087" x="847725" y="5054600"/>
          <p14:tracePt t="105103" x="847725" y="5037138"/>
          <p14:tracePt t="105111" x="847725" y="5027613"/>
          <p14:tracePt t="105127" x="847725" y="5010150"/>
          <p14:tracePt t="105139" x="847725" y="5000625"/>
          <p14:tracePt t="105160" x="847725" y="4956175"/>
          <p14:tracePt t="105179" x="847725" y="49387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6" name="Group 45"/>
          <p:cNvGrpSpPr/>
          <p:nvPr/>
        </p:nvGrpSpPr>
        <p:grpSpPr>
          <a:xfrm>
            <a:off x="677580" y="2193740"/>
            <a:ext cx="348172" cy="470570"/>
            <a:chOff x="125186" y="1514471"/>
            <a:chExt cx="462893" cy="625620"/>
          </a:xfrm>
        </p:grpSpPr>
        <p:grpSp>
          <p:nvGrpSpPr>
            <p:cNvPr id="80" name="Group 79"/>
            <p:cNvGrpSpPr/>
            <p:nvPr/>
          </p:nvGrpSpPr>
          <p:grpSpPr>
            <a:xfrm>
              <a:off x="125186" y="1514471"/>
              <a:ext cx="462893" cy="625620"/>
              <a:chOff x="2921052" y="2694759"/>
              <a:chExt cx="609650" cy="8239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2991378" y="2694759"/>
                <a:ext cx="468998" cy="8239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921052" y="2872568"/>
                <a:ext cx="609650" cy="458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PC</a:t>
                </a:r>
              </a:p>
            </p:txBody>
          </p:sp>
        </p:grpSp>
        <p:sp>
          <p:nvSpPr>
            <p:cNvPr id="81" name="Isosceles Triangle 80"/>
            <p:cNvSpPr/>
            <p:nvPr/>
          </p:nvSpPr>
          <p:spPr bwMode="auto">
            <a:xfrm rot="19800000">
              <a:off x="155044" y="1973506"/>
              <a:ext cx="89552" cy="77200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50" name="Straight Arrow Connector 49"/>
          <p:cNvCxnSpPr>
            <a:stCxn id="82" idx="2"/>
            <a:endCxn id="231" idx="0"/>
          </p:cNvCxnSpPr>
          <p:nvPr/>
        </p:nvCxnSpPr>
        <p:spPr bwMode="auto">
          <a:xfrm>
            <a:off x="851666" y="2664310"/>
            <a:ext cx="772" cy="37905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36" name="Group 135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137" name="Rectangle 13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cxnSp>
        <p:nvCxnSpPr>
          <p:cNvPr id="141" name="Straight Arrow Connector 140"/>
          <p:cNvCxnSpPr>
            <a:stCxn id="139" idx="3"/>
            <a:endCxn id="170" idx="2"/>
          </p:cNvCxnSpPr>
          <p:nvPr/>
        </p:nvCxnSpPr>
        <p:spPr bwMode="auto">
          <a:xfrm flipV="1">
            <a:off x="1587554" y="3191934"/>
            <a:ext cx="606361" cy="2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42" name="Group 141"/>
          <p:cNvGrpSpPr/>
          <p:nvPr/>
        </p:nvGrpSpPr>
        <p:grpSpPr>
          <a:xfrm>
            <a:off x="2534492" y="3712204"/>
            <a:ext cx="135684" cy="484051"/>
            <a:chOff x="3390790" y="3616963"/>
            <a:chExt cx="180391" cy="643543"/>
          </a:xfrm>
        </p:grpSpPr>
        <p:sp>
          <p:nvSpPr>
            <p:cNvPr id="143" name="Trapezoid 14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44" name="Rectangle 158"/>
            <p:cNvSpPr>
              <a:spLocks noChangeArrowheads="1"/>
            </p:cNvSpPr>
            <p:nvPr/>
          </p:nvSpPr>
          <p:spPr bwMode="auto">
            <a:xfrm flipH="1">
              <a:off x="3398409" y="3689587"/>
              <a:ext cx="11138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5" name="Rectangle 159"/>
            <p:cNvSpPr>
              <a:spLocks noChangeArrowheads="1"/>
            </p:cNvSpPr>
            <p:nvPr/>
          </p:nvSpPr>
          <p:spPr bwMode="auto">
            <a:xfrm flipH="1">
              <a:off x="3400943" y="4034895"/>
              <a:ext cx="9453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956654" y="3030552"/>
            <a:ext cx="1167978" cy="1407058"/>
            <a:chOff x="4488101" y="3657632"/>
            <a:chExt cx="1552821" cy="1870677"/>
          </a:xfrm>
        </p:grpSpPr>
        <p:sp>
          <p:nvSpPr>
            <p:cNvPr id="147" name="Rectangle 14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492305" y="374138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952523" y="3745474"/>
              <a:ext cx="88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817974" y="4328901"/>
              <a:ext cx="949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92305" y="421546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902089" y="4406640"/>
              <a:ext cx="137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88101" y="4754853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488101" y="519624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159" name="Straight Connector 158"/>
          <p:cNvCxnSpPr>
            <a:endCxn id="147" idx="0"/>
          </p:cNvCxnSpPr>
          <p:nvPr/>
        </p:nvCxnSpPr>
        <p:spPr bwMode="auto">
          <a:xfrm>
            <a:off x="3541367" y="2904449"/>
            <a:ext cx="1" cy="126103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Arrow Connector 159"/>
          <p:cNvCxnSpPr>
            <a:stCxn id="149" idx="3"/>
            <a:endCxn id="165" idx="1"/>
          </p:cNvCxnSpPr>
          <p:nvPr/>
        </p:nvCxnSpPr>
        <p:spPr bwMode="auto">
          <a:xfrm flipV="1">
            <a:off x="4124632" y="3194741"/>
            <a:ext cx="1130032" cy="27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61" name="Group 160"/>
          <p:cNvGrpSpPr/>
          <p:nvPr/>
        </p:nvGrpSpPr>
        <p:grpSpPr>
          <a:xfrm>
            <a:off x="5254664" y="2958563"/>
            <a:ext cx="547227" cy="1082965"/>
            <a:chOff x="6728724" y="3121968"/>
            <a:chExt cx="727535" cy="1439797"/>
          </a:xfrm>
        </p:grpSpPr>
        <p:sp>
          <p:nvSpPr>
            <p:cNvPr id="162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858085" y="3926238"/>
              <a:ext cx="465836" cy="2864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360155" y="3870419"/>
              <a:ext cx="90572" cy="1227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600" dirty="0" smtClean="0"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169" name="Elbow Connector 168"/>
          <p:cNvCxnSpPr>
            <a:stCxn id="200" idx="0"/>
            <a:endCxn id="157" idx="1"/>
          </p:cNvCxnSpPr>
          <p:nvPr/>
        </p:nvCxnSpPr>
        <p:spPr bwMode="auto">
          <a:xfrm flipH="1">
            <a:off x="2956654" y="3449801"/>
            <a:ext cx="5689587" cy="836432"/>
          </a:xfrm>
          <a:prstGeom prst="bentConnector5">
            <a:avLst>
              <a:gd name="adj1" fmla="val -4018"/>
              <a:gd name="adj2" fmla="val 178449"/>
              <a:gd name="adj3" fmla="val 1040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0" name="Oval 169"/>
          <p:cNvSpPr/>
          <p:nvPr/>
        </p:nvSpPr>
        <p:spPr bwMode="auto">
          <a:xfrm>
            <a:off x="2193915" y="316467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1" name="Straight Arrow Connector 170"/>
          <p:cNvCxnSpPr>
            <a:stCxn id="170" idx="6"/>
            <a:endCxn id="148" idx="1"/>
          </p:cNvCxnSpPr>
          <p:nvPr/>
        </p:nvCxnSpPr>
        <p:spPr bwMode="auto">
          <a:xfrm>
            <a:off x="2248426" y="3191934"/>
            <a:ext cx="711390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72" name="Elbow Connector 171"/>
          <p:cNvCxnSpPr>
            <a:stCxn id="170" idx="4"/>
            <a:endCxn id="178" idx="2"/>
          </p:cNvCxnSpPr>
          <p:nvPr/>
        </p:nvCxnSpPr>
        <p:spPr bwMode="auto">
          <a:xfrm rot="16200000" flipH="1">
            <a:off x="2114723" y="3325637"/>
            <a:ext cx="332737" cy="119840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Elbow Connector 173"/>
          <p:cNvCxnSpPr>
            <a:stCxn id="170" idx="4"/>
            <a:endCxn id="145" idx="3"/>
          </p:cNvCxnSpPr>
          <p:nvPr/>
        </p:nvCxnSpPr>
        <p:spPr bwMode="auto">
          <a:xfrm rot="16200000" flipH="1">
            <a:off x="1951035" y="3489325"/>
            <a:ext cx="861230" cy="320958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6" name="TextBox 175"/>
          <p:cNvSpPr txBox="1"/>
          <p:nvPr/>
        </p:nvSpPr>
        <p:spPr>
          <a:xfrm>
            <a:off x="5298110" y="4056404"/>
            <a:ext cx="47160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ALUop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177" name="Straight Connector 176"/>
          <p:cNvCxnSpPr>
            <a:endCxn id="176" idx="0"/>
          </p:cNvCxnSpPr>
          <p:nvPr/>
        </p:nvCxnSpPr>
        <p:spPr bwMode="auto">
          <a:xfrm>
            <a:off x="5533662" y="3868017"/>
            <a:ext cx="251" cy="18838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Oval 177"/>
          <p:cNvSpPr/>
          <p:nvPr/>
        </p:nvSpPr>
        <p:spPr bwMode="auto">
          <a:xfrm>
            <a:off x="2341011" y="3524670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9" name="Elbow Connector 178"/>
          <p:cNvCxnSpPr>
            <a:stCxn id="178" idx="4"/>
            <a:endCxn id="144" idx="3"/>
          </p:cNvCxnSpPr>
          <p:nvPr/>
        </p:nvCxnSpPr>
        <p:spPr bwMode="auto">
          <a:xfrm rot="16200000" flipH="1">
            <a:off x="2333491" y="3613957"/>
            <a:ext cx="241509" cy="171956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0" name="Straight Arrow Connector 179"/>
          <p:cNvCxnSpPr>
            <a:stCxn id="143" idx="0"/>
            <a:endCxn id="156" idx="1"/>
          </p:cNvCxnSpPr>
          <p:nvPr/>
        </p:nvCxnSpPr>
        <p:spPr bwMode="auto">
          <a:xfrm flipV="1">
            <a:off x="2670176" y="3954229"/>
            <a:ext cx="286478" cy="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82" name="Rounded Rectangle 181"/>
          <p:cNvSpPr/>
          <p:nvPr/>
        </p:nvSpPr>
        <p:spPr bwMode="auto">
          <a:xfrm>
            <a:off x="3202985" y="4589504"/>
            <a:ext cx="717323" cy="2060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000" dirty="0" smtClean="0">
                <a:latin typeface="Neo Sans Intel Medium" panose="020B0604020202020204" pitchFamily="34" charset="0"/>
                <a:cs typeface="Arial" pitchFamily="34" charset="0"/>
              </a:rPr>
              <a:t>Sign </a:t>
            </a:r>
            <a:r>
              <a:rPr lang="en-US" sz="1000" dirty="0" err="1" smtClean="0">
                <a:latin typeface="Neo Sans Intel Medium" panose="020B0604020202020204" pitchFamily="34" charset="0"/>
                <a:cs typeface="Arial" pitchFamily="34" charset="0"/>
              </a:rPr>
              <a:t>ext</a:t>
            </a:r>
            <a:endParaRPr lang="en-US" sz="10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183" name="Elbow Connector 182"/>
          <p:cNvCxnSpPr>
            <a:stCxn id="170" idx="4"/>
            <a:endCxn id="182" idx="1"/>
          </p:cNvCxnSpPr>
          <p:nvPr/>
        </p:nvCxnSpPr>
        <p:spPr bwMode="auto">
          <a:xfrm rot="16200000" flipH="1">
            <a:off x="1975419" y="3464941"/>
            <a:ext cx="1473318" cy="98181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84" name="Group 183"/>
          <p:cNvGrpSpPr/>
          <p:nvPr/>
        </p:nvGrpSpPr>
        <p:grpSpPr>
          <a:xfrm>
            <a:off x="4995062" y="3577625"/>
            <a:ext cx="135684" cy="484051"/>
            <a:chOff x="3390790" y="3616963"/>
            <a:chExt cx="180391" cy="643543"/>
          </a:xfrm>
        </p:grpSpPr>
        <p:sp>
          <p:nvSpPr>
            <p:cNvPr id="185" name="Trapezoid 184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86" name="Rectangle 158"/>
            <p:cNvSpPr>
              <a:spLocks noChangeArrowheads="1"/>
            </p:cNvSpPr>
            <p:nvPr/>
          </p:nvSpPr>
          <p:spPr bwMode="auto">
            <a:xfrm flipH="1">
              <a:off x="3395877" y="3698344"/>
              <a:ext cx="108737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87" name="Rectangle 159"/>
            <p:cNvSpPr>
              <a:spLocks noChangeArrowheads="1"/>
            </p:cNvSpPr>
            <p:nvPr/>
          </p:nvSpPr>
          <p:spPr bwMode="auto">
            <a:xfrm flipH="1">
              <a:off x="3395879" y="4047844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cxnSp>
        <p:nvCxnSpPr>
          <p:cNvPr id="188" name="Straight Arrow Connector 187"/>
          <p:cNvCxnSpPr>
            <a:stCxn id="185" idx="0"/>
            <a:endCxn id="166" idx="1"/>
          </p:cNvCxnSpPr>
          <p:nvPr/>
        </p:nvCxnSpPr>
        <p:spPr bwMode="auto">
          <a:xfrm>
            <a:off x="5130746" y="3819650"/>
            <a:ext cx="123918" cy="10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9" name="Elbow Connector 188"/>
          <p:cNvCxnSpPr>
            <a:stCxn id="182" idx="3"/>
            <a:endCxn id="210" idx="4"/>
          </p:cNvCxnSpPr>
          <p:nvPr/>
        </p:nvCxnSpPr>
        <p:spPr bwMode="auto">
          <a:xfrm flipV="1">
            <a:off x="3920308" y="3968876"/>
            <a:ext cx="951895" cy="72363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0" name="Group 189"/>
          <p:cNvGrpSpPr/>
          <p:nvPr/>
        </p:nvGrpSpPr>
        <p:grpSpPr>
          <a:xfrm>
            <a:off x="6877456" y="3139648"/>
            <a:ext cx="912843" cy="874408"/>
            <a:chOff x="3124738" y="3598050"/>
            <a:chExt cx="1447262" cy="138632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124738" y="3682688"/>
              <a:ext cx="18473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371874" y="3786748"/>
              <a:ext cx="2001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466452" y="4040440"/>
              <a:ext cx="83869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126747" y="4149986"/>
              <a:ext cx="10213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128165" y="4647076"/>
              <a:ext cx="18473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98" name="Straight Arrow Connector 197"/>
          <p:cNvCxnSpPr>
            <a:stCxn id="193" idx="3"/>
            <a:endCxn id="201" idx="3"/>
          </p:cNvCxnSpPr>
          <p:nvPr/>
        </p:nvCxnSpPr>
        <p:spPr bwMode="auto">
          <a:xfrm flipV="1">
            <a:off x="7790299" y="3341004"/>
            <a:ext cx="724083" cy="16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99" name="Group 198"/>
          <p:cNvGrpSpPr/>
          <p:nvPr/>
        </p:nvGrpSpPr>
        <p:grpSpPr>
          <a:xfrm>
            <a:off x="8510556" y="3207774"/>
            <a:ext cx="135684" cy="484051"/>
            <a:chOff x="3390790" y="3616963"/>
            <a:chExt cx="180391" cy="643543"/>
          </a:xfrm>
        </p:grpSpPr>
        <p:sp>
          <p:nvSpPr>
            <p:cNvPr id="200" name="Trapezoid 199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201" name="Rectangle 158"/>
            <p:cNvSpPr>
              <a:spLocks noChangeArrowheads="1"/>
            </p:cNvSpPr>
            <p:nvPr/>
          </p:nvSpPr>
          <p:spPr bwMode="auto">
            <a:xfrm flipH="1">
              <a:off x="3395877" y="3722484"/>
              <a:ext cx="122543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02" name="Rectangle 159"/>
            <p:cNvSpPr>
              <a:spLocks noChangeArrowheads="1"/>
            </p:cNvSpPr>
            <p:nvPr/>
          </p:nvSpPr>
          <p:spPr bwMode="auto">
            <a:xfrm flipH="1">
              <a:off x="3395879" y="4029231"/>
              <a:ext cx="122542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</a:p>
          </p:txBody>
        </p:sp>
      </p:grpSp>
      <p:cxnSp>
        <p:nvCxnSpPr>
          <p:cNvPr id="203" name="Straight Arrow Connector 202"/>
          <p:cNvCxnSpPr>
            <a:stCxn id="168" idx="3"/>
            <a:endCxn id="208" idx="2"/>
          </p:cNvCxnSpPr>
          <p:nvPr/>
        </p:nvCxnSpPr>
        <p:spPr bwMode="auto">
          <a:xfrm flipV="1">
            <a:off x="5797730" y="3567235"/>
            <a:ext cx="786476" cy="45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4" name="Oval 203"/>
          <p:cNvSpPr/>
          <p:nvPr/>
        </p:nvSpPr>
        <p:spPr bwMode="auto">
          <a:xfrm>
            <a:off x="4734232" y="366469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584679" y="4444824"/>
            <a:ext cx="71861" cy="9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206" name="Elbow Connector 205"/>
          <p:cNvCxnSpPr>
            <a:stCxn id="204" idx="4"/>
            <a:endCxn id="205" idx="1"/>
          </p:cNvCxnSpPr>
          <p:nvPr/>
        </p:nvCxnSpPr>
        <p:spPr bwMode="auto">
          <a:xfrm rot="16200000" flipH="1">
            <a:off x="4787126" y="3693570"/>
            <a:ext cx="771915" cy="82319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07" name="Elbow Connector 206"/>
          <p:cNvCxnSpPr>
            <a:stCxn id="205" idx="1"/>
            <a:endCxn id="197" idx="1"/>
          </p:cNvCxnSpPr>
          <p:nvPr/>
        </p:nvCxnSpPr>
        <p:spPr bwMode="auto">
          <a:xfrm rot="10800000" flipH="1">
            <a:off x="5584678" y="3883812"/>
            <a:ext cx="1294939" cy="607312"/>
          </a:xfrm>
          <a:prstGeom prst="bentConnector3">
            <a:avLst>
              <a:gd name="adj1" fmla="val 2562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08" name="Oval 207"/>
          <p:cNvSpPr/>
          <p:nvPr/>
        </p:nvSpPr>
        <p:spPr bwMode="auto">
          <a:xfrm>
            <a:off x="6584206" y="3539979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09" name="Elbow Connector 208"/>
          <p:cNvCxnSpPr>
            <a:stCxn id="208" idx="4"/>
            <a:endCxn id="202" idx="3"/>
          </p:cNvCxnSpPr>
          <p:nvPr/>
        </p:nvCxnSpPr>
        <p:spPr bwMode="auto">
          <a:xfrm rot="5400000" flipH="1" flipV="1">
            <a:off x="7551542" y="2631649"/>
            <a:ext cx="22761" cy="1902922"/>
          </a:xfrm>
          <a:prstGeom prst="bentConnector4">
            <a:avLst>
              <a:gd name="adj1" fmla="val -2946101"/>
              <a:gd name="adj2" fmla="val 8955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0" name="Oval 209"/>
          <p:cNvSpPr/>
          <p:nvPr/>
        </p:nvSpPr>
        <p:spPr bwMode="auto">
          <a:xfrm>
            <a:off x="4844947" y="3914365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11" name="Straight Arrow Connector 210"/>
          <p:cNvCxnSpPr>
            <a:stCxn id="210" idx="6"/>
            <a:endCxn id="187" idx="3"/>
          </p:cNvCxnSpPr>
          <p:nvPr/>
        </p:nvCxnSpPr>
        <p:spPr bwMode="auto">
          <a:xfrm>
            <a:off x="4899458" y="3941621"/>
            <a:ext cx="99432" cy="61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12" name="Elbow Connector 211"/>
          <p:cNvCxnSpPr>
            <a:stCxn id="208" idx="0"/>
            <a:endCxn id="192" idx="1"/>
          </p:cNvCxnSpPr>
          <p:nvPr/>
        </p:nvCxnSpPr>
        <p:spPr bwMode="auto">
          <a:xfrm rot="5400000" flipH="1" flipV="1">
            <a:off x="6612238" y="3274761"/>
            <a:ext cx="264443" cy="265994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3" name="TextBox 212"/>
          <p:cNvSpPr txBox="1"/>
          <p:nvPr/>
        </p:nvSpPr>
        <p:spPr>
          <a:xfrm>
            <a:off x="4815348" y="4177186"/>
            <a:ext cx="50045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ALUSrc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4" name="Straight Connector 213"/>
          <p:cNvCxnSpPr>
            <a:stCxn id="185" idx="3"/>
            <a:endCxn id="213" idx="0"/>
          </p:cNvCxnSpPr>
          <p:nvPr/>
        </p:nvCxnSpPr>
        <p:spPr bwMode="auto">
          <a:xfrm>
            <a:off x="5062905" y="4025374"/>
            <a:ext cx="2672" cy="15181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5" name="TextBox 214"/>
          <p:cNvSpPr txBox="1"/>
          <p:nvPr/>
        </p:nvSpPr>
        <p:spPr>
          <a:xfrm>
            <a:off x="7020161" y="2788909"/>
            <a:ext cx="62869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6" name="Straight Connector 215"/>
          <p:cNvCxnSpPr>
            <a:stCxn id="215" idx="2"/>
            <a:endCxn id="191" idx="0"/>
          </p:cNvCxnSpPr>
          <p:nvPr/>
        </p:nvCxnSpPr>
        <p:spPr bwMode="auto">
          <a:xfrm>
            <a:off x="7334510" y="3004353"/>
            <a:ext cx="0" cy="13529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2239331" y="4294642"/>
            <a:ext cx="502060" cy="215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RegDst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9" name="Straight Connector 218"/>
          <p:cNvCxnSpPr>
            <a:stCxn id="143" idx="3"/>
          </p:cNvCxnSpPr>
          <p:nvPr/>
        </p:nvCxnSpPr>
        <p:spPr bwMode="auto">
          <a:xfrm flipH="1">
            <a:off x="2600749" y="4159952"/>
            <a:ext cx="1586" cy="12750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0" name="TextBox 219"/>
          <p:cNvSpPr txBox="1"/>
          <p:nvPr/>
        </p:nvSpPr>
        <p:spPr>
          <a:xfrm>
            <a:off x="8238612" y="2812385"/>
            <a:ext cx="67678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MemToReg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21" name="Straight Connector 220"/>
          <p:cNvCxnSpPr>
            <a:stCxn id="220" idx="2"/>
            <a:endCxn id="200" idx="1"/>
          </p:cNvCxnSpPr>
          <p:nvPr/>
        </p:nvCxnSpPr>
        <p:spPr bwMode="auto">
          <a:xfrm>
            <a:off x="8577006" y="3027829"/>
            <a:ext cx="1393" cy="21625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/>
          <p:cNvCxnSpPr>
            <a:stCxn id="178" idx="6"/>
            <a:endCxn id="152" idx="1"/>
          </p:cNvCxnSpPr>
          <p:nvPr/>
        </p:nvCxnSpPr>
        <p:spPr bwMode="auto">
          <a:xfrm flipV="1">
            <a:off x="2395521" y="3548519"/>
            <a:ext cx="564294" cy="340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5" name="Straight Connector 224"/>
          <p:cNvCxnSpPr>
            <a:stCxn id="204" idx="6"/>
            <a:endCxn id="186" idx="3"/>
          </p:cNvCxnSpPr>
          <p:nvPr/>
        </p:nvCxnSpPr>
        <p:spPr bwMode="auto">
          <a:xfrm>
            <a:off x="4788739" y="3692173"/>
            <a:ext cx="210145" cy="7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6" name="Straight Connector 225"/>
          <p:cNvCxnSpPr>
            <a:stCxn id="155" idx="3"/>
            <a:endCxn id="204" idx="2"/>
          </p:cNvCxnSpPr>
          <p:nvPr/>
        </p:nvCxnSpPr>
        <p:spPr bwMode="auto">
          <a:xfrm flipV="1">
            <a:off x="4123363" y="3691954"/>
            <a:ext cx="610869" cy="36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7" name="Straight Connector 226"/>
          <p:cNvCxnSpPr>
            <a:stCxn id="208" idx="6"/>
            <a:endCxn id="195" idx="1"/>
          </p:cNvCxnSpPr>
          <p:nvPr/>
        </p:nvCxnSpPr>
        <p:spPr bwMode="auto">
          <a:xfrm>
            <a:off x="6638717" y="3567235"/>
            <a:ext cx="240006" cy="30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229" name="Group 228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230" name="Rectangle 229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3246254" y="2689005"/>
            <a:ext cx="59022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1783770" y="2519798"/>
            <a:ext cx="208020" cy="3195202"/>
            <a:chOff x="1740012" y="3281856"/>
            <a:chExt cx="180287" cy="2367290"/>
          </a:xfrm>
        </p:grpSpPr>
        <p:sp>
          <p:nvSpPr>
            <p:cNvPr id="150" name="Rectangle 149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3" name="Isosceles Triangle 152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4321175" y="2497004"/>
            <a:ext cx="208020" cy="3195202"/>
            <a:chOff x="1740012" y="3281856"/>
            <a:chExt cx="180287" cy="2367290"/>
          </a:xfrm>
        </p:grpSpPr>
        <p:sp>
          <p:nvSpPr>
            <p:cNvPr id="163" name="Rectangle 162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7" name="Isosceles Triangle 166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6127358" y="2519798"/>
            <a:ext cx="208020" cy="3195202"/>
            <a:chOff x="1740012" y="3281856"/>
            <a:chExt cx="180287" cy="2367290"/>
          </a:xfrm>
        </p:grpSpPr>
        <p:sp>
          <p:nvSpPr>
            <p:cNvPr id="175" name="Rectangle 174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18" name="Isosceles Triangle 217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7953000" y="2510064"/>
            <a:ext cx="208020" cy="3195202"/>
            <a:chOff x="1740012" y="3281856"/>
            <a:chExt cx="180287" cy="2367290"/>
          </a:xfrm>
        </p:grpSpPr>
        <p:sp>
          <p:nvSpPr>
            <p:cNvPr id="237" name="Rectangle 236"/>
            <p:cNvSpPr/>
            <p:nvPr/>
          </p:nvSpPr>
          <p:spPr bwMode="auto">
            <a:xfrm>
              <a:off x="1740012" y="3281856"/>
              <a:ext cx="180287" cy="23672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8" name="Isosceles Triangle 237"/>
            <p:cNvSpPr/>
            <p:nvPr/>
          </p:nvSpPr>
          <p:spPr bwMode="auto">
            <a:xfrm>
              <a:off x="1779958" y="5562600"/>
              <a:ext cx="100394" cy="86546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4754" y="2510064"/>
            <a:ext cx="218446" cy="977711"/>
            <a:chOff x="244754" y="2510064"/>
            <a:chExt cx="218446" cy="977711"/>
          </a:xfrm>
        </p:grpSpPr>
        <p:grpSp>
          <p:nvGrpSpPr>
            <p:cNvPr id="239" name="Group 238"/>
            <p:cNvGrpSpPr/>
            <p:nvPr/>
          </p:nvGrpSpPr>
          <p:grpSpPr>
            <a:xfrm>
              <a:off x="251616" y="2510064"/>
              <a:ext cx="208020" cy="977711"/>
              <a:chOff x="1740012" y="3281856"/>
              <a:chExt cx="180287" cy="2367290"/>
            </a:xfrm>
          </p:grpSpPr>
          <p:sp>
            <p:nvSpPr>
              <p:cNvPr id="240" name="Rectangle 239"/>
              <p:cNvSpPr/>
              <p:nvPr/>
            </p:nvSpPr>
            <p:spPr bwMode="auto">
              <a:xfrm>
                <a:off x="1740012" y="3281856"/>
                <a:ext cx="180287" cy="236729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1" name="Isosceles Triangle 240"/>
              <p:cNvSpPr/>
              <p:nvPr/>
            </p:nvSpPr>
            <p:spPr bwMode="auto">
              <a:xfrm>
                <a:off x="1779958" y="5424187"/>
                <a:ext cx="100394" cy="224959"/>
              </a:xfrm>
              <a:prstGeom prst="triangl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42" name="TextBox 241"/>
            <p:cNvSpPr txBox="1"/>
            <p:nvPr/>
          </p:nvSpPr>
          <p:spPr>
            <a:xfrm>
              <a:off x="244754" y="2743200"/>
              <a:ext cx="2184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 Medium" panose="020B0604020202020204" pitchFamily="34" charset="0"/>
                </a:rPr>
                <a:t>PC</a:t>
              </a:r>
            </a:p>
          </p:txBody>
        </p:sp>
      </p:grpSp>
      <p:sp>
        <p:nvSpPr>
          <p:cNvPr id="7" name="Rectangle 6"/>
          <p:cNvSpPr/>
          <p:nvPr/>
        </p:nvSpPr>
        <p:spPr bwMode="auto">
          <a:xfrm>
            <a:off x="609825" y="2123226"/>
            <a:ext cx="457200" cy="6942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6" name="Elbow Connector 5"/>
          <p:cNvCxnSpPr>
            <a:stCxn id="242" idx="3"/>
            <a:endCxn id="231" idx="0"/>
          </p:cNvCxnSpPr>
          <p:nvPr/>
        </p:nvCxnSpPr>
        <p:spPr bwMode="auto">
          <a:xfrm>
            <a:off x="463200" y="2827839"/>
            <a:ext cx="389238" cy="215525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717484" y="1447800"/>
            <a:ext cx="694998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Fetch</a:t>
            </a:r>
          </a:p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stage</a:t>
            </a:r>
            <a:endParaRPr lang="ru-RU" sz="1400" dirty="0" err="1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2718305" y="1447800"/>
            <a:ext cx="904158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Decode</a:t>
            </a:r>
          </a:p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stage</a:t>
            </a:r>
            <a:endParaRPr lang="ru-RU" sz="1400" dirty="0" err="1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4886265" y="1447800"/>
            <a:ext cx="915058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Execute</a:t>
            </a:r>
          </a:p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stage</a:t>
            </a:r>
            <a:endParaRPr lang="ru-RU" sz="1400" dirty="0" err="1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6716317" y="1447800"/>
            <a:ext cx="988925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Memory</a:t>
            </a:r>
          </a:p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stage</a:t>
            </a:r>
            <a:endParaRPr lang="ru-RU" sz="1400" dirty="0" err="1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8234176" y="1447800"/>
            <a:ext cx="712054" cy="686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 smtClean="0">
                <a:latin typeface="+mj-lt"/>
              </a:rPr>
              <a:t>Write</a:t>
            </a:r>
          </a:p>
          <a:p>
            <a:pPr algn="ctr">
              <a:lnSpc>
                <a:spcPct val="80000"/>
              </a:lnSpc>
            </a:pPr>
            <a:r>
              <a:rPr lang="en-US" dirty="0" smtClean="0">
                <a:latin typeface="+mj-lt"/>
              </a:rPr>
              <a:t>Back</a:t>
            </a:r>
          </a:p>
          <a:p>
            <a:pPr algn="ctr">
              <a:lnSpc>
                <a:spcPct val="70000"/>
              </a:lnSpc>
            </a:pPr>
            <a:r>
              <a:rPr lang="en-US" sz="1400" dirty="0" smtClean="0">
                <a:solidFill>
                  <a:schemeClr val="tx2"/>
                </a:solidFill>
                <a:latin typeface="+mj-lt"/>
              </a:rPr>
              <a:t>stage</a:t>
            </a:r>
            <a:endParaRPr lang="ru-RU" sz="1400" dirty="0" err="1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Line Callout 1 (No Border) 8"/>
          <p:cNvSpPr/>
          <p:nvPr/>
        </p:nvSpPr>
        <p:spPr bwMode="auto">
          <a:xfrm>
            <a:off x="0" y="5959437"/>
            <a:ext cx="1269344" cy="276174"/>
          </a:xfrm>
          <a:prstGeom prst="callout1">
            <a:avLst>
              <a:gd name="adj1" fmla="val -1944"/>
              <a:gd name="adj2" fmla="val 28186"/>
              <a:gd name="adj3" fmla="val -860553"/>
              <a:gd name="adj4" fmla="val 28101"/>
            </a:avLst>
          </a:prstGeom>
          <a:noFill/>
          <a:ln w="6350" cap="flat" cmpd="sng" algn="ctr">
            <a:solidFill>
              <a:schemeClr val="tx2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200" dirty="0" smtClean="0">
                <a:solidFill>
                  <a:schemeClr val="tx2"/>
                </a:solidFill>
                <a:latin typeface="Neo Sans Intel" pitchFamily="34" charset="0"/>
                <a:cs typeface="Arial" pitchFamily="34" charset="0"/>
              </a:rPr>
              <a:t>Fetch latch (F)</a:t>
            </a:r>
            <a:endParaRPr lang="ru-RU" sz="1200" dirty="0" smtClean="0">
              <a:solidFill>
                <a:schemeClr val="tx2"/>
              </a:solidFill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019747"/>
      </p:ext>
    </p:extLst>
  </p:cSld>
  <p:clrMapOvr>
    <a:masterClrMapping/>
  </p:clrMapOvr>
  <p:transition advTm="219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980" x="857250" y="4938713"/>
          <p14:tracePt t="2995" x="866775" y="4938713"/>
          <p14:tracePt t="3004" x="874713" y="4938713"/>
          <p14:tracePt t="3020" x="911225" y="4938713"/>
          <p14:tracePt t="3040" x="919163" y="4938713"/>
          <p14:tracePt t="3060" x="938213" y="4911725"/>
          <p14:tracePt t="3079" x="928688" y="4813300"/>
          <p14:tracePt t="3100" x="839788" y="4259263"/>
          <p14:tracePt t="3119" x="839788" y="3848100"/>
          <p14:tracePt t="3141" x="839788" y="3116263"/>
          <p14:tracePt t="3159" x="839788" y="2776538"/>
          <p14:tracePt t="3180" x="946150" y="2322513"/>
          <p14:tracePt t="3199" x="1027113" y="2143125"/>
          <p14:tracePt t="3221" x="1108075" y="1955800"/>
          <p14:tracePt t="3239" x="1143000" y="1874838"/>
          <p14:tracePt t="3260" x="1169988" y="1812925"/>
          <p14:tracePt t="3279" x="1169988" y="1785938"/>
          <p14:tracePt t="3300" x="1169988" y="1768475"/>
          <p14:tracePt t="3319" x="1152525" y="1758950"/>
          <p14:tracePt t="3340" x="1071563" y="1714500"/>
          <p14:tracePt t="3359" x="1044575" y="1687513"/>
          <p14:tracePt t="3381" x="990600" y="1616075"/>
          <p14:tracePt t="3399" x="973138" y="1571625"/>
          <p14:tracePt t="3419" x="965200" y="1571625"/>
          <p14:tracePt t="3439" x="965200" y="1562100"/>
          <p14:tracePt t="3461" x="982663" y="1562100"/>
          <p14:tracePt t="3479" x="990600" y="1562100"/>
          <p14:tracePt t="3564" x="982663" y="1562100"/>
          <p14:tracePt t="3572" x="973138" y="1562100"/>
          <p14:tracePt t="3581" x="965200" y="1571625"/>
          <p14:tracePt t="3599" x="955675" y="1581150"/>
          <p14:tracePt t="3620" x="928688" y="1581150"/>
          <p14:tracePt t="3639" x="901700" y="1581150"/>
          <p14:tracePt t="3660" x="874713" y="1581150"/>
          <p14:tracePt t="3679" x="866775" y="1581150"/>
          <p14:tracePt t="3701" x="857250" y="1562100"/>
          <p14:tracePt t="3740" x="830263" y="1544638"/>
          <p14:tracePt t="3759" x="822325" y="1536700"/>
          <p14:tracePt t="3860" x="822325" y="1527175"/>
          <p14:tracePt t="3876" x="830263" y="1527175"/>
          <p14:tracePt t="3892" x="839788" y="1509713"/>
          <p14:tracePt t="3902" x="847725" y="1509713"/>
          <p14:tracePt t="3919" x="901700" y="1500188"/>
          <p14:tracePt t="3940" x="965200" y="1482725"/>
          <p14:tracePt t="3959" x="1000125" y="1482725"/>
          <p14:tracePt t="3981" x="1071563" y="1465263"/>
          <p14:tracePt t="3999" x="1116013" y="1465263"/>
          <p14:tracePt t="4020" x="1160463" y="1455738"/>
          <p14:tracePt t="4039" x="1169988" y="1455738"/>
          <p14:tracePt t="4059" x="1179513" y="1455738"/>
          <p14:tracePt t="4108" x="1179513" y="1465263"/>
          <p14:tracePt t="4116" x="1187450" y="1465263"/>
          <p14:tracePt t="4125" x="1196975" y="1465263"/>
          <p14:tracePt t="4164" x="1204913" y="1465263"/>
          <p14:tracePt t="4188" x="1214438" y="1465263"/>
          <p14:tracePt t="4204" x="1223963" y="1465263"/>
          <p14:tracePt t="4220" x="1231900" y="1465263"/>
          <p14:tracePt t="4229" x="1241425" y="1465263"/>
          <p14:tracePt t="4239" x="1241425" y="1473200"/>
          <p14:tracePt t="4259" x="1250950" y="1473200"/>
          <p14:tracePt t="4279" x="1250950" y="1482725"/>
          <p14:tracePt t="4300" x="1258888" y="1500188"/>
          <p14:tracePt t="4319" x="1285875" y="1571625"/>
          <p14:tracePt t="4341" x="1322388" y="1660525"/>
          <p14:tracePt t="4359" x="1339850" y="1731963"/>
          <p14:tracePt t="4380" x="1347788" y="1785938"/>
          <p14:tracePt t="4399" x="1347788" y="1795463"/>
          <p14:tracePt t="4452" x="1347788" y="1803400"/>
          <p14:tracePt t="4468" x="1347788" y="1812925"/>
          <p14:tracePt t="4525" x="1347788" y="1822450"/>
          <p14:tracePt t="4644" x="1339850" y="1822450"/>
          <p14:tracePt t="4660" x="1303338" y="1822450"/>
          <p14:tracePt t="4669" x="1295400" y="1822450"/>
          <p14:tracePt t="4679" x="1250950" y="1822450"/>
          <p14:tracePt t="4700" x="1108075" y="1822450"/>
          <p14:tracePt t="4719" x="1044575" y="1822450"/>
          <p14:tracePt t="4741" x="982663" y="1830388"/>
          <p14:tracePt t="4760" x="973138" y="1830388"/>
          <p14:tracePt t="4860" x="982663" y="1830388"/>
          <p14:tracePt t="4868" x="990600" y="1830388"/>
          <p14:tracePt t="4879" x="1017588" y="1830388"/>
          <p14:tracePt t="4900" x="1071563" y="1830388"/>
          <p14:tracePt t="4919" x="1231900" y="1830388"/>
          <p14:tracePt t="4941" x="1384300" y="1830388"/>
          <p14:tracePt t="4959" x="1455738" y="1830388"/>
          <p14:tracePt t="4981" x="1589088" y="1847850"/>
          <p14:tracePt t="4999" x="1714500" y="1857375"/>
          <p14:tracePt t="5021" x="1911350" y="1857375"/>
          <p14:tracePt t="5039" x="2036763" y="1847850"/>
          <p14:tracePt t="5061" x="2268538" y="1812925"/>
          <p14:tracePt t="5079" x="2357438" y="1812925"/>
          <p14:tracePt t="5101" x="2455863" y="1812925"/>
          <p14:tracePt t="5119" x="2500313" y="1812925"/>
          <p14:tracePt t="5139" x="2517775" y="1812925"/>
          <p14:tracePt t="5237" x="2527300" y="1812925"/>
          <p14:tracePt t="5293" x="2536825" y="1812925"/>
          <p14:tracePt t="5301" x="2544763" y="1803400"/>
          <p14:tracePt t="5319" x="2562225" y="1795463"/>
          <p14:tracePt t="5341" x="2589213" y="1785938"/>
          <p14:tracePt t="5359" x="2608263" y="1785938"/>
          <p14:tracePt t="5604" x="2598738" y="1785938"/>
          <p14:tracePt t="5613" x="2581275" y="1785938"/>
          <p14:tracePt t="5621" x="2581275" y="1776413"/>
          <p14:tracePt t="5645" x="2589213" y="1795463"/>
          <p14:tracePt t="5661" x="2616200" y="1822450"/>
          <p14:tracePt t="5679" x="2643188" y="1822450"/>
          <p14:tracePt t="5701" x="2697163" y="1812925"/>
          <p14:tracePt t="5719" x="2751138" y="1768475"/>
          <p14:tracePt t="5740" x="2874963" y="1714500"/>
          <p14:tracePt t="5760" x="2919413" y="1652588"/>
          <p14:tracePt t="5781" x="2928938" y="1571625"/>
          <p14:tracePt t="5799" x="2884488" y="1500188"/>
          <p14:tracePt t="5821" x="2803525" y="1438275"/>
          <p14:tracePt t="5839" x="2751138" y="1419225"/>
          <p14:tracePt t="5861" x="2732088" y="1419225"/>
          <p14:tracePt t="5925" x="2732088" y="1411288"/>
          <p14:tracePt t="5933" x="2741613" y="1411288"/>
          <p14:tracePt t="5941" x="2751138" y="1411288"/>
          <p14:tracePt t="5959" x="2795588" y="1401763"/>
          <p14:tracePt t="5981" x="2955925" y="1393825"/>
          <p14:tracePt t="5999" x="3054350" y="1384300"/>
          <p14:tracePt t="6021" x="3224213" y="1347788"/>
          <p14:tracePt t="6040" x="3375025" y="1322388"/>
          <p14:tracePt t="6061" x="3455988" y="1303338"/>
          <p14:tracePt t="6079" x="3482975" y="1303338"/>
          <p14:tracePt t="6099" x="3490913" y="1303338"/>
          <p14:tracePt t="6157" x="3490913" y="1312863"/>
          <p14:tracePt t="6165" x="3500438" y="1322388"/>
          <p14:tracePt t="6181" x="3517900" y="1374775"/>
          <p14:tracePt t="6199" x="3554413" y="1428750"/>
          <p14:tracePt t="6221" x="3608388" y="1482725"/>
          <p14:tracePt t="6239" x="3633788" y="1482725"/>
          <p14:tracePt t="6261" x="3660775" y="1482725"/>
          <p14:tracePt t="6333" x="3660775" y="1490663"/>
          <p14:tracePt t="6341" x="3660775" y="1500188"/>
          <p14:tracePt t="6359" x="3660775" y="1509713"/>
          <p14:tracePt t="6381" x="3660775" y="1589088"/>
          <p14:tracePt t="6400" x="3660775" y="1652588"/>
          <p14:tracePt t="6421" x="3660775" y="1776413"/>
          <p14:tracePt t="6439" x="3660775" y="1839913"/>
          <p14:tracePt t="6461" x="3670300" y="1866900"/>
          <p14:tracePt t="6480" x="3670300" y="1893888"/>
          <p14:tracePt t="6501" x="3670300" y="1911350"/>
          <p14:tracePt t="6519" x="3660775" y="1919288"/>
          <p14:tracePt t="6540" x="3616325" y="1928813"/>
          <p14:tracePt t="6560" x="3465513" y="1928813"/>
          <p14:tracePt t="6581" x="3259138" y="1928813"/>
          <p14:tracePt t="6599" x="3179763" y="1928813"/>
          <p14:tracePt t="6621" x="3098800" y="1928813"/>
          <p14:tracePt t="6640" x="3089275" y="1928813"/>
          <p14:tracePt t="6701" x="3089275" y="1938338"/>
          <p14:tracePt t="6709" x="3081338" y="1938338"/>
          <p14:tracePt t="6838" x="3081338" y="1928813"/>
          <p14:tracePt t="6846" x="3081338" y="1919288"/>
          <p14:tracePt t="6859" x="3071813" y="1911350"/>
          <p14:tracePt t="6880" x="3071813" y="1884363"/>
          <p14:tracePt t="6900" x="3071813" y="1874838"/>
          <p14:tracePt t="6920" x="3098800" y="1866900"/>
          <p14:tracePt t="6941" x="3241675" y="1866900"/>
          <p14:tracePt t="6960" x="3411538" y="1893888"/>
          <p14:tracePt t="6981" x="3751263" y="2017713"/>
          <p14:tracePt t="7000" x="3965575" y="2108200"/>
          <p14:tracePt t="7020" x="4241800" y="2232025"/>
          <p14:tracePt t="7040" x="4357688" y="2276475"/>
          <p14:tracePt t="7061" x="4491038" y="2322513"/>
          <p14:tracePt t="7080" x="4537075" y="2330450"/>
          <p14:tracePt t="7100" x="4562475" y="2339975"/>
          <p14:tracePt t="7120" x="4643438" y="2339975"/>
          <p14:tracePt t="7141" x="4732338" y="2330450"/>
          <p14:tracePt t="7160" x="4813300" y="2322513"/>
          <p14:tracePt t="7181" x="4875213" y="2286000"/>
          <p14:tracePt t="7200" x="4884738" y="2276475"/>
          <p14:tracePt t="7221" x="4867275" y="2276475"/>
          <p14:tracePt t="7240" x="4795838" y="2322513"/>
          <p14:tracePt t="7260" x="4724400" y="2384425"/>
          <p14:tracePt t="7414" x="4714875" y="2384425"/>
          <p14:tracePt t="7421" x="4705350" y="2384425"/>
          <p14:tracePt t="7439" x="4705350" y="2357438"/>
          <p14:tracePt t="7461" x="4724400" y="2330450"/>
          <p14:tracePt t="7480" x="4751388" y="2312988"/>
          <p14:tracePt t="7501" x="4813300" y="2268538"/>
          <p14:tracePt t="7520" x="4875213" y="2224088"/>
          <p14:tracePt t="7540" x="4919663" y="2187575"/>
          <p14:tracePt t="7560" x="4983163" y="2116138"/>
          <p14:tracePt t="7580" x="5010150" y="2062163"/>
          <p14:tracePt t="7600" x="5010150" y="2009775"/>
          <p14:tracePt t="7621" x="4965700" y="1973263"/>
          <p14:tracePt t="7640" x="4938713" y="1955800"/>
          <p14:tracePt t="7660" x="4911725" y="1946275"/>
          <p14:tracePt t="7680" x="4894263" y="1946275"/>
          <p14:tracePt t="7701" x="4875213" y="1946275"/>
          <p14:tracePt t="7774" x="4875213" y="1938338"/>
          <p14:tracePt t="7782" x="4875213" y="1928813"/>
          <p14:tracePt t="7800" x="4875213" y="1919288"/>
          <p14:tracePt t="7821" x="4875213" y="1857375"/>
          <p14:tracePt t="7840" x="4875213" y="1830388"/>
          <p14:tracePt t="7861" x="4875213" y="1803400"/>
          <p14:tracePt t="7880" x="4867275" y="1768475"/>
          <p14:tracePt t="7900" x="4857750" y="1731963"/>
          <p14:tracePt t="7920" x="4848225" y="1697038"/>
          <p14:tracePt t="7941" x="4848225" y="1679575"/>
          <p14:tracePt t="7960" x="4848225" y="1660525"/>
          <p14:tracePt t="7981" x="4848225" y="1633538"/>
          <p14:tracePt t="8000" x="4848225" y="1616075"/>
          <p14:tracePt t="8020" x="4848225" y="1608138"/>
          <p14:tracePt t="8040" x="4857750" y="1598613"/>
          <p14:tracePt t="8062" x="4857750" y="1581150"/>
          <p14:tracePt t="8080" x="4867275" y="1562100"/>
          <p14:tracePt t="8102" x="4867275" y="1544638"/>
          <p14:tracePt t="8120" x="4867275" y="1536700"/>
          <p14:tracePt t="8286" x="4875213" y="1536700"/>
          <p14:tracePt t="8294" x="4875213" y="1527175"/>
          <p14:tracePt t="8302" x="4894263" y="1517650"/>
          <p14:tracePt t="8320" x="4929188" y="1509713"/>
          <p14:tracePt t="8342" x="5072063" y="1455738"/>
          <p14:tracePt t="8360" x="5214938" y="1428750"/>
          <p14:tracePt t="8381" x="5411788" y="1401763"/>
          <p14:tracePt t="8400" x="5599113" y="1374775"/>
          <p14:tracePt t="8421" x="5724525" y="1366838"/>
          <p14:tracePt t="8440" x="5803900" y="1366838"/>
          <p14:tracePt t="8461" x="5902325" y="1366838"/>
          <p14:tracePt t="8480" x="5929313" y="1366838"/>
          <p14:tracePt t="8566" x="5929313" y="1374775"/>
          <p14:tracePt t="8582" x="5929313" y="1384300"/>
          <p14:tracePt t="8590" x="5929313" y="1393825"/>
          <p14:tracePt t="8606" x="5929313" y="1401763"/>
          <p14:tracePt t="8622" x="5929313" y="1411288"/>
          <p14:tracePt t="8678" x="5929313" y="1419225"/>
          <p14:tracePt t="8702" x="5929313" y="1428750"/>
          <p14:tracePt t="8710" x="5938838" y="1428750"/>
          <p14:tracePt t="8720" x="5938838" y="1438275"/>
          <p14:tracePt t="8741" x="5938838" y="1455738"/>
          <p14:tracePt t="8760" x="5938838" y="1490663"/>
          <p14:tracePt t="8780" x="5938838" y="1517650"/>
          <p14:tracePt t="8783" x="5938838" y="1544638"/>
          <p14:tracePt t="8800" x="5938838" y="1589088"/>
          <p14:tracePt t="8821" x="5938838" y="1670050"/>
          <p14:tracePt t="8840" x="5938838" y="1724025"/>
          <p14:tracePt t="8861" x="5938838" y="1803400"/>
          <p14:tracePt t="8880" x="5919788" y="1847850"/>
          <p14:tracePt t="8900" x="5902325" y="1874838"/>
          <p14:tracePt t="8920" x="5822950" y="1911350"/>
          <p14:tracePt t="8941" x="5599113" y="1955800"/>
          <p14:tracePt t="8960" x="5429250" y="1965325"/>
          <p14:tracePt t="8981" x="5116513" y="1938338"/>
          <p14:tracePt t="9000" x="5018088" y="1938338"/>
          <p14:tracePt t="9020" x="4919663" y="1919288"/>
          <p14:tracePt t="9040" x="4830763" y="1919288"/>
          <p14:tracePt t="9080" x="4840288" y="1919288"/>
          <p14:tracePt t="9100" x="4848225" y="1919288"/>
          <p14:tracePt t="9120" x="4946650" y="1919288"/>
          <p14:tracePt t="9141" x="5348288" y="1857375"/>
          <p14:tracePt t="9160" x="5715000" y="1741488"/>
          <p14:tracePt t="9181" x="6089650" y="1643063"/>
          <p14:tracePt t="9200" x="6394450" y="1608138"/>
          <p14:tracePt t="9222" x="6483350" y="1608138"/>
          <p14:tracePt t="9240" x="6510338" y="1608138"/>
          <p14:tracePt t="9281" x="6510338" y="1598613"/>
          <p14:tracePt t="9301" x="6483350" y="1562100"/>
          <p14:tracePt t="9320" x="6473825" y="1562100"/>
          <p14:tracePt t="9360" x="6465888" y="1562100"/>
          <p14:tracePt t="9462" x="6465888" y="1581150"/>
          <p14:tracePt t="9478" x="6465888" y="1589088"/>
          <p14:tracePt t="9487" x="6491288" y="1616075"/>
          <p14:tracePt t="9500" x="6510338" y="1633538"/>
          <p14:tracePt t="9520" x="6545263" y="1670050"/>
          <p14:tracePt t="9540" x="6572250" y="1704975"/>
          <p14:tracePt t="9560" x="6599238" y="1751013"/>
          <p14:tracePt t="9580" x="6616700" y="1768475"/>
          <p14:tracePt t="9600" x="6643688" y="1795463"/>
          <p14:tracePt t="9621" x="6653213" y="1812925"/>
          <p14:tracePt t="9640" x="6661150" y="1822450"/>
          <p14:tracePt t="9710" x="6670675" y="1822450"/>
          <p14:tracePt t="9718" x="6680200" y="1822450"/>
          <p14:tracePt t="9733" x="6688138" y="1812925"/>
          <p14:tracePt t="9742" x="6697663" y="1776413"/>
          <p14:tracePt t="9760" x="6724650" y="1714500"/>
          <p14:tracePt t="9780" x="6751638" y="1652588"/>
          <p14:tracePt t="9783" x="6759575" y="1616075"/>
          <p14:tracePt t="9800" x="6777038" y="1581150"/>
          <p14:tracePt t="9820" x="6786563" y="1536700"/>
          <p14:tracePt t="9841" x="6804025" y="1482725"/>
          <p14:tracePt t="9862" x="6823075" y="1438275"/>
          <p14:tracePt t="9880" x="6858000" y="1401763"/>
          <p14:tracePt t="9900" x="6894513" y="1366838"/>
          <p14:tracePt t="9920" x="6956425" y="1357313"/>
          <p14:tracePt t="9940" x="7116763" y="1366838"/>
          <p14:tracePt t="9960" x="7394575" y="1411288"/>
          <p14:tracePt t="9982" x="7831138" y="1490663"/>
          <p14:tracePt t="10000" x="8018463" y="1527175"/>
          <p14:tracePt t="10020" x="8153400" y="1544638"/>
          <p14:tracePt t="10040" x="8251825" y="1562100"/>
          <p14:tracePt t="10060" x="8259763" y="1562100"/>
          <p14:tracePt t="10118" x="8251825" y="1562100"/>
          <p14:tracePt t="10134" x="8232775" y="1554163"/>
          <p14:tracePt t="10150" x="8224838" y="1554163"/>
          <p14:tracePt t="10166" x="8205788" y="1554163"/>
          <p14:tracePt t="10182" x="8197850" y="1554163"/>
          <p14:tracePt t="10200" x="8170863" y="1554163"/>
          <p14:tracePt t="10220" x="8143875" y="1581150"/>
          <p14:tracePt t="10240" x="8108950" y="1633538"/>
          <p14:tracePt t="10260" x="8081963" y="1670050"/>
          <p14:tracePt t="10280" x="8045450" y="1812925"/>
          <p14:tracePt t="10300" x="8018463" y="1946275"/>
          <p14:tracePt t="10320" x="7939088" y="2125663"/>
          <p14:tracePt t="10342" x="7912100" y="2187575"/>
          <p14:tracePt t="10360" x="7894638" y="2205038"/>
          <p14:tracePt t="10380" x="7885113" y="2214563"/>
          <p14:tracePt t="10400" x="7875588" y="2224088"/>
          <p14:tracePt t="10422" x="7848600" y="2232025"/>
          <p14:tracePt t="10440" x="7786688" y="2232025"/>
          <p14:tracePt t="10460" x="7680325" y="2214563"/>
          <p14:tracePt t="10480" x="7367588" y="2143125"/>
          <p14:tracePt t="10502" x="7072313" y="2071688"/>
          <p14:tracePt t="10520" x="6858000" y="2054225"/>
          <p14:tracePt t="10541" x="6769100" y="2044700"/>
          <p14:tracePt t="10560" x="6732588" y="2036763"/>
          <p14:tracePt t="10600" x="6732588" y="2027238"/>
          <p14:tracePt t="10620" x="6751638" y="2027238"/>
          <p14:tracePt t="10641" x="6831013" y="2054225"/>
          <p14:tracePt t="10660" x="6875463" y="2071688"/>
          <p14:tracePt t="10680" x="6938963" y="2081213"/>
          <p14:tracePt t="10700" x="6983413" y="2081213"/>
          <p14:tracePt t="10720" x="7062788" y="2036763"/>
          <p14:tracePt t="10740" x="7108825" y="2017713"/>
          <p14:tracePt t="10761" x="7161213" y="2017713"/>
          <p14:tracePt t="10780" x="7251700" y="2017713"/>
          <p14:tracePt t="10784" x="7269163" y="2017713"/>
          <p14:tracePt t="10800" x="7348538" y="2009775"/>
          <p14:tracePt t="10820" x="7439025" y="1982788"/>
          <p14:tracePt t="10841" x="7670800" y="1884363"/>
          <p14:tracePt t="10862" x="7840663" y="1874838"/>
          <p14:tracePt t="10880" x="7929563" y="1874838"/>
          <p14:tracePt t="10900" x="8037513" y="1874838"/>
          <p14:tracePt t="11166" x="8037513" y="1857375"/>
          <p14:tracePt t="11183" x="8045450" y="1857375"/>
          <p14:tracePt t="11199" x="8062913" y="1857375"/>
          <p14:tracePt t="11207" x="8089900" y="1874838"/>
          <p14:tracePt t="11220" x="8116888" y="1874838"/>
          <p14:tracePt t="11240" x="8153400" y="1874838"/>
          <p14:tracePt t="11261" x="8215313" y="1857375"/>
          <p14:tracePt t="11280" x="8269288" y="1839913"/>
          <p14:tracePt t="11301" x="8331200" y="1830388"/>
          <p14:tracePt t="11320" x="8412163" y="1822450"/>
          <p14:tracePt t="11343" x="8466138" y="1822450"/>
          <p14:tracePt t="11360" x="8474075" y="1822450"/>
          <p14:tracePt t="11380" x="8474075" y="1830388"/>
          <p14:tracePt t="11400" x="8491538" y="1847850"/>
          <p14:tracePt t="11420" x="8491538" y="1884363"/>
          <p14:tracePt t="11440" x="8491538" y="1911350"/>
          <p14:tracePt t="11460" x="8491538" y="1928813"/>
          <p14:tracePt t="11481" x="8491538" y="1990725"/>
          <p14:tracePt t="11501" x="8491538" y="2027238"/>
          <p14:tracePt t="11520" x="8510588" y="2062163"/>
          <p14:tracePt t="11540" x="8528050" y="2081213"/>
          <p14:tracePt t="11560" x="8537575" y="2089150"/>
          <p14:tracePt t="11600" x="8545513" y="2089150"/>
          <p14:tracePt t="11621" x="8555038" y="2062163"/>
          <p14:tracePt t="11641" x="8555038" y="1928813"/>
          <p14:tracePt t="11660" x="8545513" y="1795463"/>
          <p14:tracePt t="11680" x="8491538" y="1571625"/>
          <p14:tracePt t="11700" x="8456613" y="1490663"/>
          <p14:tracePt t="11720" x="8394700" y="1446213"/>
          <p14:tracePt t="11740" x="8394700" y="1438275"/>
          <p14:tracePt t="11761" x="8385175" y="1438275"/>
          <p14:tracePt t="11780" x="8385175" y="1428750"/>
          <p14:tracePt t="11800" x="8429625" y="1428750"/>
          <p14:tracePt t="11820" x="8466138" y="1419225"/>
          <p14:tracePt t="11841" x="8528050" y="1411288"/>
          <p14:tracePt t="11860" x="8599488" y="1411288"/>
          <p14:tracePt t="11880" x="8653463" y="1411288"/>
          <p14:tracePt t="11900" x="8688388" y="1411288"/>
          <p14:tracePt t="11920" x="8724900" y="1393825"/>
          <p14:tracePt t="11941" x="8742363" y="1393825"/>
          <p14:tracePt t="11961" x="8759825" y="1393825"/>
          <p14:tracePt t="11981" x="8777288" y="1393825"/>
          <p14:tracePt t="12000" x="8823325" y="1419225"/>
          <p14:tracePt t="12021" x="8848725" y="1438275"/>
          <p14:tracePt t="12041" x="8912225" y="1473200"/>
          <p14:tracePt t="12060" x="8983663" y="1500188"/>
          <p14:tracePt t="12081" x="9010650" y="1517650"/>
          <p14:tracePt t="12101" x="9018588" y="1544638"/>
          <p14:tracePt t="12121" x="9028113" y="1581150"/>
          <p14:tracePt t="12141" x="9028113" y="1652588"/>
          <p14:tracePt t="12160" x="9018588" y="1857375"/>
          <p14:tracePt t="12181" x="8991600" y="1982788"/>
          <p14:tracePt t="12201" x="8966200" y="2089150"/>
          <p14:tracePt t="12221" x="8947150" y="2089150"/>
          <p14:tracePt t="12241" x="8912225" y="2098675"/>
          <p14:tracePt t="12261" x="8848725" y="2098675"/>
          <p14:tracePt t="12281" x="8751888" y="2071688"/>
          <p14:tracePt t="12301" x="8661400" y="2044700"/>
          <p14:tracePt t="12321" x="8626475" y="2017713"/>
          <p14:tracePt t="12341" x="8626475" y="2009775"/>
          <p14:tracePt t="12361" x="8616950" y="1990725"/>
          <p14:tracePt t="12381" x="8609013" y="1982788"/>
          <p14:tracePt t="12421" x="8626475" y="1973263"/>
          <p14:tracePt t="12831" x="8634413" y="1973263"/>
          <p14:tracePt t="14616" x="8634413" y="1982788"/>
          <p14:tracePt t="14624" x="8599488" y="1982788"/>
          <p14:tracePt t="14647" x="8589963" y="1973263"/>
          <p14:tracePt t="14661" x="8589963" y="1965325"/>
          <p14:tracePt t="14681" x="8518525" y="1946275"/>
          <p14:tracePt t="14701" x="8385175" y="1874838"/>
          <p14:tracePt t="14721" x="8054975" y="1751013"/>
          <p14:tracePt t="14741" x="7848600" y="1731963"/>
          <p14:tracePt t="14761" x="7518400" y="1830388"/>
          <p14:tracePt t="14781" x="7197725" y="1911350"/>
          <p14:tracePt t="14784" x="7108825" y="1938338"/>
          <p14:tracePt t="14801" x="6804025" y="2054225"/>
          <p14:tracePt t="14821" x="6589713" y="2133600"/>
          <p14:tracePt t="14841" x="6545263" y="2143125"/>
          <p14:tracePt t="14881" x="6537325" y="2143125"/>
          <p14:tracePt t="14904" x="6518275" y="2125663"/>
          <p14:tracePt t="14921" x="6500813" y="2089150"/>
          <p14:tracePt t="14941" x="6473825" y="2062163"/>
          <p14:tracePt t="14961" x="6456363" y="2027238"/>
          <p14:tracePt t="15001" x="6456363" y="1990725"/>
          <p14:tracePt t="15021" x="6446838" y="1965325"/>
          <p14:tracePt t="15047" x="6456363" y="1965325"/>
          <p14:tracePt t="15061" x="6473825" y="1965325"/>
          <p14:tracePt t="15081" x="6537325" y="1965325"/>
          <p14:tracePt t="15101" x="6545263" y="1955800"/>
          <p14:tracePt t="15136" x="6554788" y="1955800"/>
          <p14:tracePt t="15145" x="6562725" y="1955800"/>
          <p14:tracePt t="15161" x="6589713" y="1955800"/>
          <p14:tracePt t="15201" x="6626225" y="1973263"/>
          <p14:tracePt t="15407" x="6634163" y="1973263"/>
          <p14:tracePt t="15431" x="6643688" y="1973263"/>
          <p14:tracePt t="15440" x="6653213" y="1973263"/>
          <p14:tracePt t="15449" x="6670675" y="1990725"/>
          <p14:tracePt t="15461" x="6670675" y="2000250"/>
          <p14:tracePt t="15481" x="6634163" y="2044700"/>
          <p14:tracePt t="15502" x="6527800" y="2133600"/>
          <p14:tracePt t="15521" x="6000750" y="2509838"/>
          <p14:tracePt t="15541" x="5330825" y="2894013"/>
          <p14:tracePt t="15561" x="3544888" y="3625850"/>
          <p14:tracePt t="15581" x="2286000" y="4054475"/>
          <p14:tracePt t="15601" x="830263" y="4438650"/>
          <p14:tracePt t="15621" x="438150" y="4500563"/>
          <p14:tracePt t="15642" x="142875" y="4510088"/>
          <p14:tracePt t="15661" x="0" y="4446588"/>
          <p14:tracePt t="15701" x="26988" y="4411663"/>
          <p14:tracePt t="15721" x="36513" y="4411663"/>
          <p14:tracePt t="15920" x="26988" y="4394200"/>
          <p14:tracePt t="16032" x="71438" y="4027488"/>
          <p14:tracePt t="16040" x="250825" y="3911600"/>
          <p14:tracePt t="16061" x="411163" y="3759200"/>
          <p14:tracePt t="16081" x="536575" y="3554413"/>
          <p14:tracePt t="16101" x="571500" y="3367088"/>
          <p14:tracePt t="16122" x="571500" y="3179763"/>
          <p14:tracePt t="16141" x="554038" y="3089275"/>
          <p14:tracePt t="16161" x="517525" y="3000375"/>
          <p14:tracePt t="16182" x="500063" y="2973388"/>
          <p14:tracePt t="16232" x="490538" y="2982913"/>
          <p14:tracePt t="16241" x="490538" y="3009900"/>
          <p14:tracePt t="16261" x="509588" y="3081338"/>
          <p14:tracePt t="16282" x="561975" y="3214688"/>
          <p14:tracePt t="16302" x="615950" y="3348038"/>
          <p14:tracePt t="16321" x="642938" y="3482975"/>
          <p14:tracePt t="16342" x="642938" y="3581400"/>
          <p14:tracePt t="16362" x="652463" y="3705225"/>
          <p14:tracePt t="16381" x="660400" y="3786188"/>
          <p14:tracePt t="16401" x="768350" y="3894138"/>
          <p14:tracePt t="16422" x="901700" y="3911600"/>
          <p14:tracePt t="16441" x="1455738" y="3687763"/>
          <p14:tracePt t="16462" x="1847850" y="3473450"/>
          <p14:tracePt t="16482" x="2197100" y="3214688"/>
          <p14:tracePt t="16502" x="2411413" y="3054350"/>
          <p14:tracePt t="16521" x="2517775" y="2982913"/>
          <p14:tracePt t="16542" x="2562225" y="2938463"/>
          <p14:tracePt t="16561" x="2598738" y="2901950"/>
          <p14:tracePt t="16581" x="2598738" y="2884488"/>
          <p14:tracePt t="16601" x="2598738" y="2894013"/>
          <p14:tracePt t="16622" x="2598738" y="2928938"/>
          <p14:tracePt t="16642" x="2633663" y="3187700"/>
          <p14:tracePt t="16661" x="2679700" y="3429000"/>
          <p14:tracePt t="16681" x="2679700" y="3983038"/>
          <p14:tracePt t="16702" x="2679700" y="4276725"/>
          <p14:tracePt t="16722" x="2679700" y="4589463"/>
          <p14:tracePt t="16742" x="2697163" y="4813300"/>
          <p14:tracePt t="16761" x="2776538" y="5241925"/>
          <p14:tracePt t="16781" x="2867025" y="5438775"/>
          <p14:tracePt t="16785" x="2946400" y="5527675"/>
          <p14:tracePt t="16801" x="3081338" y="5581650"/>
          <p14:tracePt t="16821" x="3241675" y="5581650"/>
          <p14:tracePt t="16842" x="3581400" y="5303838"/>
          <p14:tracePt t="16861" x="3803650" y="5045075"/>
          <p14:tracePt t="16881" x="4241800" y="4500563"/>
          <p14:tracePt t="16902" x="4438650" y="4232275"/>
          <p14:tracePt t="16921" x="4633913" y="3911600"/>
          <p14:tracePt t="16942" x="4759325" y="3652838"/>
          <p14:tracePt t="16962" x="4795838" y="3490913"/>
          <p14:tracePt t="16982" x="4795838" y="3446463"/>
          <p14:tracePt t="17001" x="4795838" y="3411538"/>
          <p14:tracePt t="17041" x="4795838" y="3438525"/>
          <p14:tracePt t="17062" x="4786313" y="3554413"/>
          <p14:tracePt t="17081" x="4786313" y="3884613"/>
          <p14:tracePt t="17102" x="4786313" y="4098925"/>
          <p14:tracePt t="17122" x="4830763" y="4419600"/>
          <p14:tracePt t="17142" x="4894263" y="4795838"/>
          <p14:tracePt t="17162" x="4946650" y="5089525"/>
          <p14:tracePt t="17182" x="5027613" y="5241925"/>
          <p14:tracePt t="17202" x="5187950" y="5419725"/>
          <p14:tracePt t="17222" x="5286375" y="5491163"/>
          <p14:tracePt t="17242" x="5527675" y="5616575"/>
          <p14:tracePt t="17262" x="5608638" y="5643563"/>
          <p14:tracePt t="17282" x="5653088" y="5643563"/>
          <p14:tracePt t="17302" x="5680075" y="5589588"/>
          <p14:tracePt t="17322" x="5705475" y="5268913"/>
          <p14:tracePt t="17342" x="5705475" y="5045075"/>
          <p14:tracePt t="17362" x="5705475" y="4751388"/>
          <p14:tracePt t="17382" x="5661025" y="4581525"/>
          <p14:tracePt t="17402" x="5608638" y="4357688"/>
          <p14:tracePt t="17422" x="5643563" y="4232275"/>
          <p14:tracePt t="17442" x="5688013" y="4125913"/>
          <p14:tracePt t="17462" x="5680075" y="4108450"/>
          <p14:tracePt t="17482" x="5705475" y="4116388"/>
          <p14:tracePt t="17673" x="5688013" y="4143375"/>
          <p14:tracePt t="17681" x="5661025" y="4187825"/>
          <p14:tracePt t="17701" x="5634038" y="4313238"/>
          <p14:tracePt t="17722" x="5741988" y="4465638"/>
          <p14:tracePt t="17742" x="5813425" y="4518025"/>
          <p14:tracePt t="17762" x="5884863" y="4537075"/>
          <p14:tracePt t="17782" x="5983288" y="4473575"/>
          <p14:tracePt t="17785" x="6010275" y="4446588"/>
          <p14:tracePt t="17802" x="6116638" y="4276725"/>
          <p14:tracePt t="17822" x="6215063" y="4044950"/>
          <p14:tracePt t="17842" x="6375400" y="3652838"/>
          <p14:tracePt t="17862" x="6411913" y="3482975"/>
          <p14:tracePt t="17882" x="6446838" y="3251200"/>
          <p14:tracePt t="17902" x="6465888" y="3170238"/>
          <p14:tracePt t="17922" x="6473825" y="3098800"/>
          <p14:tracePt t="17942" x="6473825" y="3081338"/>
          <p14:tracePt t="17962" x="6473825" y="3071813"/>
          <p14:tracePt t="18000" x="6465888" y="3071813"/>
          <p14:tracePt t="18009" x="6456363" y="3071813"/>
          <p14:tracePt t="18024" x="6446838" y="3098800"/>
          <p14:tracePt t="18042" x="6438900" y="3152775"/>
          <p14:tracePt t="18062" x="6429375" y="3251200"/>
          <p14:tracePt t="18082" x="6446838" y="3527425"/>
          <p14:tracePt t="18102" x="6473825" y="3724275"/>
          <p14:tracePt t="18122" x="6545263" y="4108450"/>
          <p14:tracePt t="18142" x="6581775" y="4303713"/>
          <p14:tracePt t="18162" x="6626225" y="4616450"/>
          <p14:tracePt t="18182" x="6634163" y="4751388"/>
          <p14:tracePt t="18202" x="6634163" y="4875213"/>
          <p14:tracePt t="18222" x="6626225" y="4983163"/>
          <p14:tracePt t="18242" x="6626225" y="5045075"/>
          <p14:tracePt t="18262" x="6616700" y="5062538"/>
          <p14:tracePt t="18282" x="6616700" y="5081588"/>
          <p14:tracePt t="18302" x="6626225" y="5081588"/>
          <p14:tracePt t="18322" x="6680200" y="5054600"/>
          <p14:tracePt t="18343" x="6769100" y="4946650"/>
          <p14:tracePt t="18362" x="7089775" y="4518025"/>
          <p14:tracePt t="18382" x="7313613" y="4125913"/>
          <p14:tracePt t="18402" x="7653338" y="3571875"/>
          <p14:tracePt t="18422" x="7983538" y="2894013"/>
          <p14:tracePt t="18442" x="8134350" y="2589213"/>
          <p14:tracePt t="18462" x="8170863" y="2482850"/>
          <p14:tracePt t="18482" x="8180388" y="2428875"/>
          <p14:tracePt t="18561" x="8180388" y="2455863"/>
          <p14:tracePt t="18569" x="8180388" y="2473325"/>
          <p14:tracePt t="18582" x="8180388" y="2517775"/>
          <p14:tracePt t="18602" x="8170863" y="2643188"/>
          <p14:tracePt t="18622" x="8161338" y="2741613"/>
          <p14:tracePt t="18642" x="8161338" y="2884488"/>
          <p14:tracePt t="18662" x="8180388" y="3054350"/>
          <p14:tracePt t="18682" x="8224838" y="3303588"/>
          <p14:tracePt t="18702" x="8259763" y="3438525"/>
          <p14:tracePt t="18722" x="8286750" y="3679825"/>
          <p14:tracePt t="18742" x="8269288" y="3848100"/>
          <p14:tracePt t="18762" x="8197850" y="4276725"/>
          <p14:tracePt t="18782" x="8143875" y="4598988"/>
          <p14:tracePt t="18785" x="8126413" y="4660900"/>
          <p14:tracePt t="18802" x="8054975" y="4875213"/>
          <p14:tracePt t="18822" x="8027988" y="4929188"/>
          <p14:tracePt t="18843" x="8027988" y="4946650"/>
          <p14:tracePt t="19081" x="8027988" y="4956175"/>
          <p14:tracePt t="19089" x="8027988" y="4965700"/>
          <p14:tracePt t="19105" x="8027988" y="4973638"/>
          <p14:tracePt t="19122" x="8027988" y="5000625"/>
          <p14:tracePt t="19143" x="8027988" y="5027613"/>
          <p14:tracePt t="19162" x="8018463" y="5116513"/>
          <p14:tracePt t="19182" x="8018463" y="5214938"/>
          <p14:tracePt t="19203" x="8001000" y="5446713"/>
          <p14:tracePt t="19222" x="7947025" y="5599113"/>
          <p14:tracePt t="19242" x="7867650" y="5822950"/>
          <p14:tracePt t="19262" x="7813675" y="5919788"/>
          <p14:tracePt t="19282" x="7759700" y="6010275"/>
          <p14:tracePt t="19302" x="7697788" y="6054725"/>
          <p14:tracePt t="19322" x="7545388" y="6126163"/>
          <p14:tracePt t="19343" x="7419975" y="6170613"/>
          <p14:tracePt t="19362" x="7251700" y="6215063"/>
          <p14:tracePt t="19382" x="7161213" y="6224588"/>
          <p14:tracePt t="19402" x="7037388" y="6224588"/>
          <p14:tracePt t="19422" x="6965950" y="6224588"/>
          <p14:tracePt t="19442" x="6831013" y="6224588"/>
          <p14:tracePt t="19462" x="6786563" y="6224588"/>
          <p14:tracePt t="19482" x="6759575" y="6224588"/>
          <p14:tracePt t="19522" x="6777038" y="6215063"/>
          <p14:tracePt t="19542" x="6858000" y="6197600"/>
          <p14:tracePt t="19562" x="7099300" y="6108700"/>
          <p14:tracePt t="19582" x="7232650" y="6045200"/>
          <p14:tracePt t="19602" x="7313613" y="5983288"/>
          <p14:tracePt t="19622" x="7323138" y="5973763"/>
          <p14:tracePt t="19642" x="7323138" y="59658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Pipelined CPU with Control</a:t>
            </a:r>
          </a:p>
        </p:txBody>
      </p:sp>
      <p:grpSp>
        <p:nvGrpSpPr>
          <p:cNvPr id="174" name="Group 276"/>
          <p:cNvGrpSpPr>
            <a:grpSpLocks/>
          </p:cNvGrpSpPr>
          <p:nvPr/>
        </p:nvGrpSpPr>
        <p:grpSpPr bwMode="auto">
          <a:xfrm>
            <a:off x="590550" y="838200"/>
            <a:ext cx="6953250" cy="609600"/>
            <a:chOff x="372" y="624"/>
            <a:chExt cx="4380" cy="672"/>
          </a:xfrm>
        </p:grpSpPr>
        <p:sp>
          <p:nvSpPr>
            <p:cNvPr id="186" name="Line 264"/>
            <p:cNvSpPr>
              <a:spLocks noChangeShapeType="1"/>
            </p:cNvSpPr>
            <p:nvPr/>
          </p:nvSpPr>
          <p:spPr bwMode="auto">
            <a:xfrm flipV="1">
              <a:off x="372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7" name="Line 265"/>
            <p:cNvSpPr>
              <a:spLocks noChangeShapeType="1"/>
            </p:cNvSpPr>
            <p:nvPr/>
          </p:nvSpPr>
          <p:spPr bwMode="auto">
            <a:xfrm flipV="1">
              <a:off x="1392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8" name="Line 266"/>
            <p:cNvSpPr>
              <a:spLocks noChangeShapeType="1"/>
            </p:cNvSpPr>
            <p:nvPr/>
          </p:nvSpPr>
          <p:spPr bwMode="auto">
            <a:xfrm flipV="1">
              <a:off x="2496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9" name="Line 267"/>
            <p:cNvSpPr>
              <a:spLocks noChangeShapeType="1"/>
            </p:cNvSpPr>
            <p:nvPr/>
          </p:nvSpPr>
          <p:spPr bwMode="auto">
            <a:xfrm flipV="1">
              <a:off x="3600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0" name="Line 268"/>
            <p:cNvSpPr>
              <a:spLocks noChangeShapeType="1"/>
            </p:cNvSpPr>
            <p:nvPr/>
          </p:nvSpPr>
          <p:spPr bwMode="auto">
            <a:xfrm flipV="1">
              <a:off x="4752" y="624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75" name="Text Box 269"/>
          <p:cNvSpPr txBox="1">
            <a:spLocks noChangeArrowheads="1"/>
          </p:cNvSpPr>
          <p:nvPr/>
        </p:nvSpPr>
        <p:spPr bwMode="auto">
          <a:xfrm>
            <a:off x="2446410" y="685800"/>
            <a:ext cx="1304780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Instruction </a:t>
            </a:r>
          </a:p>
          <a:p>
            <a:pPr algn="ctr"/>
            <a:r>
              <a:rPr lang="en-US" sz="1600" b="1" dirty="0">
                <a:latin typeface="+mj-lt"/>
              </a:rPr>
              <a:t>Decode /</a:t>
            </a:r>
          </a:p>
          <a:p>
            <a:pPr algn="ctr"/>
            <a:r>
              <a:rPr lang="en-US" sz="1600" b="1" dirty="0">
                <a:latin typeface="+mj-lt"/>
              </a:rPr>
              <a:t>register fetch</a:t>
            </a:r>
          </a:p>
        </p:txBody>
      </p:sp>
      <p:sp>
        <p:nvSpPr>
          <p:cNvPr id="176" name="Text Box 270"/>
          <p:cNvSpPr txBox="1">
            <a:spLocks noChangeArrowheads="1"/>
          </p:cNvSpPr>
          <p:nvPr/>
        </p:nvSpPr>
        <p:spPr bwMode="auto">
          <a:xfrm>
            <a:off x="831994" y="735013"/>
            <a:ext cx="1158587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Instruction </a:t>
            </a:r>
          </a:p>
          <a:p>
            <a:pPr algn="ctr"/>
            <a:r>
              <a:rPr lang="en-US" sz="1600" b="1" dirty="0">
                <a:latin typeface="+mj-lt"/>
              </a:rPr>
              <a:t>fetch</a:t>
            </a:r>
          </a:p>
        </p:txBody>
      </p:sp>
      <p:sp>
        <p:nvSpPr>
          <p:cNvPr id="177" name="Text Box 271"/>
          <p:cNvSpPr txBox="1">
            <a:spLocks noChangeArrowheads="1"/>
          </p:cNvSpPr>
          <p:nvPr/>
        </p:nvSpPr>
        <p:spPr bwMode="auto">
          <a:xfrm>
            <a:off x="4309277" y="685800"/>
            <a:ext cx="1108060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+mj-lt"/>
              </a:rPr>
              <a:t>Execute /</a:t>
            </a:r>
          </a:p>
          <a:p>
            <a:pPr algn="ctr"/>
            <a:r>
              <a:rPr lang="en-US" sz="1600" b="1">
                <a:latin typeface="+mj-lt"/>
              </a:rPr>
              <a:t>address </a:t>
            </a:r>
          </a:p>
          <a:p>
            <a:pPr algn="ctr"/>
            <a:r>
              <a:rPr lang="en-US" sz="1600" b="1">
                <a:latin typeface="+mj-lt"/>
              </a:rPr>
              <a:t>calculation</a:t>
            </a:r>
          </a:p>
        </p:txBody>
      </p:sp>
      <p:sp>
        <p:nvSpPr>
          <p:cNvPr id="178" name="Text Box 272"/>
          <p:cNvSpPr txBox="1">
            <a:spLocks noChangeArrowheads="1"/>
          </p:cNvSpPr>
          <p:nvPr/>
        </p:nvSpPr>
        <p:spPr bwMode="auto">
          <a:xfrm>
            <a:off x="6043340" y="735013"/>
            <a:ext cx="916533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+mj-lt"/>
              </a:rPr>
              <a:t>Memory</a:t>
            </a:r>
          </a:p>
          <a:p>
            <a:pPr algn="ctr"/>
            <a:r>
              <a:rPr lang="en-US" sz="1600" b="1">
                <a:latin typeface="+mj-lt"/>
              </a:rPr>
              <a:t>access</a:t>
            </a:r>
          </a:p>
        </p:txBody>
      </p:sp>
      <p:sp>
        <p:nvSpPr>
          <p:cNvPr id="179" name="Text Box 273"/>
          <p:cNvSpPr txBox="1">
            <a:spLocks noChangeArrowheads="1"/>
          </p:cNvSpPr>
          <p:nvPr/>
        </p:nvSpPr>
        <p:spPr bwMode="auto">
          <a:xfrm>
            <a:off x="7705618" y="739775"/>
            <a:ext cx="659027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Write</a:t>
            </a:r>
          </a:p>
          <a:p>
            <a:pPr algn="ctr"/>
            <a:r>
              <a:rPr lang="en-US" sz="1600" b="1" dirty="0">
                <a:latin typeface="+mj-lt"/>
              </a:rPr>
              <a:t>back</a:t>
            </a:r>
          </a:p>
        </p:txBody>
      </p:sp>
      <p:grpSp>
        <p:nvGrpSpPr>
          <p:cNvPr id="244" name="Группа 243"/>
          <p:cNvGrpSpPr/>
          <p:nvPr/>
        </p:nvGrpSpPr>
        <p:grpSpPr>
          <a:xfrm>
            <a:off x="571499" y="1511300"/>
            <a:ext cx="7810501" cy="4824413"/>
            <a:chOff x="571500" y="1753394"/>
            <a:chExt cx="7734300" cy="4582319"/>
          </a:xfrm>
        </p:grpSpPr>
        <p:sp>
          <p:nvSpPr>
            <p:cNvPr id="6" name="Rectangle 136"/>
            <p:cNvSpPr>
              <a:spLocks noChangeArrowheads="1"/>
            </p:cNvSpPr>
            <p:nvPr/>
          </p:nvSpPr>
          <p:spPr bwMode="auto">
            <a:xfrm>
              <a:off x="1143000" y="3911600"/>
              <a:ext cx="900113" cy="923925"/>
            </a:xfrm>
            <a:prstGeom prst="rect">
              <a:avLst/>
            </a:prstGeom>
            <a:solidFill>
              <a:srgbClr val="FFFFCC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933450" y="4027488"/>
              <a:ext cx="215900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H="1" flipV="1">
              <a:off x="3157538" y="5113338"/>
              <a:ext cx="53975" cy="904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3029607" y="5237163"/>
              <a:ext cx="186013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 flipH="1" flipV="1">
              <a:off x="3711575" y="5113338"/>
              <a:ext cx="50800" cy="904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" name="Freeform 17"/>
            <p:cNvSpPr>
              <a:spLocks/>
            </p:cNvSpPr>
            <p:nvPr/>
          </p:nvSpPr>
          <p:spPr bwMode="auto">
            <a:xfrm>
              <a:off x="2873375" y="3768725"/>
              <a:ext cx="823913" cy="971550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981982" y="3835400"/>
              <a:ext cx="186013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>
              <a:off x="2630488" y="5157788"/>
              <a:ext cx="688975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V="1">
              <a:off x="3654425" y="5157788"/>
              <a:ext cx="207963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" name="Freeform 21"/>
            <p:cNvSpPr>
              <a:spLocks/>
            </p:cNvSpPr>
            <p:nvPr/>
          </p:nvSpPr>
          <p:spPr bwMode="auto">
            <a:xfrm>
              <a:off x="2582863" y="4284663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2586038" y="4143375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2586038" y="5486400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" name="Line 24"/>
            <p:cNvSpPr>
              <a:spLocks noChangeShapeType="1"/>
            </p:cNvSpPr>
            <p:nvPr/>
          </p:nvSpPr>
          <p:spPr bwMode="auto">
            <a:xfrm flipV="1">
              <a:off x="2300288" y="4303713"/>
              <a:ext cx="2984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9" name="Line 25"/>
            <p:cNvSpPr>
              <a:spLocks noChangeShapeType="1"/>
            </p:cNvSpPr>
            <p:nvPr/>
          </p:nvSpPr>
          <p:spPr bwMode="auto">
            <a:xfrm flipV="1">
              <a:off x="2630488" y="5500688"/>
              <a:ext cx="1231900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0" name="Line 26"/>
            <p:cNvSpPr>
              <a:spLocks noChangeShapeType="1"/>
            </p:cNvSpPr>
            <p:nvPr/>
          </p:nvSpPr>
          <p:spPr bwMode="auto">
            <a:xfrm flipH="1">
              <a:off x="2297113" y="3251200"/>
              <a:ext cx="15652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7467600" y="3081338"/>
              <a:ext cx="147638" cy="2820988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3867150" y="3081338"/>
              <a:ext cx="147638" cy="2820988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3" name="Line 29"/>
            <p:cNvSpPr>
              <a:spLocks noChangeShapeType="1"/>
            </p:cNvSpPr>
            <p:nvPr/>
          </p:nvSpPr>
          <p:spPr bwMode="auto">
            <a:xfrm flipV="1">
              <a:off x="4486275" y="5903913"/>
              <a:ext cx="0" cy="793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4" name="Line 30"/>
            <p:cNvSpPr>
              <a:spLocks noChangeShapeType="1"/>
            </p:cNvSpPr>
            <p:nvPr/>
          </p:nvSpPr>
          <p:spPr bwMode="auto">
            <a:xfrm>
              <a:off x="4524375" y="2927350"/>
              <a:ext cx="11113" cy="13462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5" name="Line 31"/>
            <p:cNvSpPr>
              <a:spLocks noChangeShapeType="1"/>
            </p:cNvSpPr>
            <p:nvPr/>
          </p:nvSpPr>
          <p:spPr bwMode="auto">
            <a:xfrm flipV="1">
              <a:off x="4772025" y="5445125"/>
              <a:ext cx="0" cy="825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6" name="Line 32"/>
            <p:cNvSpPr>
              <a:spLocks noChangeShapeType="1"/>
            </p:cNvSpPr>
            <p:nvPr/>
          </p:nvSpPr>
          <p:spPr bwMode="auto">
            <a:xfrm flipV="1">
              <a:off x="5340350" y="4217988"/>
              <a:ext cx="341313" cy="31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4567238" y="4887913"/>
              <a:ext cx="388938" cy="547688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8" name="Line 34"/>
            <p:cNvSpPr>
              <a:spLocks noChangeShapeType="1"/>
            </p:cNvSpPr>
            <p:nvPr/>
          </p:nvSpPr>
          <p:spPr bwMode="auto">
            <a:xfrm>
              <a:off x="4016375" y="5157788"/>
              <a:ext cx="5540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9" name="Rectangle 35"/>
            <p:cNvSpPr>
              <a:spLocks noChangeArrowheads="1"/>
            </p:cNvSpPr>
            <p:nvPr/>
          </p:nvSpPr>
          <p:spPr bwMode="auto">
            <a:xfrm>
              <a:off x="4210050" y="4073525"/>
              <a:ext cx="423193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ALUSrc</a:t>
              </a:r>
              <a:endParaRPr lang="en-US" sz="5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30" name="Line 36"/>
            <p:cNvSpPr>
              <a:spLocks noChangeShapeType="1"/>
            </p:cNvSpPr>
            <p:nvPr/>
          </p:nvSpPr>
          <p:spPr bwMode="auto">
            <a:xfrm flipH="1" flipV="1">
              <a:off x="4016375" y="3241675"/>
              <a:ext cx="577850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4256088" y="4340225"/>
              <a:ext cx="41275" cy="38100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2" name="Line 38"/>
            <p:cNvSpPr>
              <a:spLocks noChangeShapeType="1"/>
            </p:cNvSpPr>
            <p:nvPr/>
          </p:nvSpPr>
          <p:spPr bwMode="auto">
            <a:xfrm>
              <a:off x="4356100" y="3868738"/>
              <a:ext cx="3175" cy="12890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4341813" y="4668838"/>
              <a:ext cx="38100" cy="38100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4341813" y="5140325"/>
              <a:ext cx="38100" cy="38100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5" name="Line 41"/>
            <p:cNvSpPr>
              <a:spLocks noChangeShapeType="1"/>
            </p:cNvSpPr>
            <p:nvPr/>
          </p:nvSpPr>
          <p:spPr bwMode="auto">
            <a:xfrm flipH="1" flipV="1">
              <a:off x="4419600" y="5113338"/>
              <a:ext cx="55563" cy="904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6" name="Rectangle 42"/>
            <p:cNvSpPr>
              <a:spLocks noChangeArrowheads="1"/>
            </p:cNvSpPr>
            <p:nvPr/>
          </p:nvSpPr>
          <p:spPr bwMode="auto">
            <a:xfrm>
              <a:off x="4344988" y="4987925"/>
              <a:ext cx="227013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Neo Sans Intel"/>
                </a:rPr>
                <a:t>6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37" name="Line 43"/>
            <p:cNvSpPr>
              <a:spLocks noChangeShapeType="1"/>
            </p:cNvSpPr>
            <p:nvPr/>
          </p:nvSpPr>
          <p:spPr bwMode="auto">
            <a:xfrm flipH="1" flipV="1">
              <a:off x="4019550" y="4049713"/>
              <a:ext cx="6985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4273550" y="4359275"/>
              <a:ext cx="1412875" cy="450850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9" name="Freeform 45"/>
            <p:cNvSpPr>
              <a:spLocks/>
            </p:cNvSpPr>
            <p:nvPr/>
          </p:nvSpPr>
          <p:spPr bwMode="auto">
            <a:xfrm>
              <a:off x="5686425" y="3081338"/>
              <a:ext cx="147638" cy="2820988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0" name="Freeform 46"/>
            <p:cNvSpPr>
              <a:spLocks/>
            </p:cNvSpPr>
            <p:nvPr/>
          </p:nvSpPr>
          <p:spPr bwMode="auto">
            <a:xfrm>
              <a:off x="4602163" y="3141663"/>
              <a:ext cx="579438" cy="669925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1" name="Freeform 47"/>
            <p:cNvSpPr>
              <a:spLocks/>
            </p:cNvSpPr>
            <p:nvPr/>
          </p:nvSpPr>
          <p:spPr bwMode="auto">
            <a:xfrm>
              <a:off x="4713288" y="3944938"/>
              <a:ext cx="620713" cy="727075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2" name="Freeform 48"/>
            <p:cNvSpPr>
              <a:spLocks/>
            </p:cNvSpPr>
            <p:nvPr/>
          </p:nvSpPr>
          <p:spPr bwMode="auto">
            <a:xfrm>
              <a:off x="4246563" y="3482975"/>
              <a:ext cx="239713" cy="379413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3" name="Rectangle 49"/>
            <p:cNvSpPr>
              <a:spLocks noChangeArrowheads="1"/>
            </p:cNvSpPr>
            <p:nvPr/>
          </p:nvSpPr>
          <p:spPr bwMode="auto">
            <a:xfrm>
              <a:off x="4733925" y="4383088"/>
              <a:ext cx="31579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ALU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4" name="Rectangle 50"/>
            <p:cNvSpPr>
              <a:spLocks noChangeArrowheads="1"/>
            </p:cNvSpPr>
            <p:nvPr/>
          </p:nvSpPr>
          <p:spPr bwMode="auto">
            <a:xfrm>
              <a:off x="5038725" y="4319588"/>
              <a:ext cx="277813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result</a:t>
              </a:r>
              <a:endParaRPr lang="en-US" sz="8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5" name="Rectangle 51"/>
            <p:cNvSpPr>
              <a:spLocks noChangeArrowheads="1"/>
            </p:cNvSpPr>
            <p:nvPr/>
          </p:nvSpPr>
          <p:spPr bwMode="auto">
            <a:xfrm>
              <a:off x="5092700" y="4171950"/>
              <a:ext cx="220663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Zero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6" name="Rectangle 52"/>
            <p:cNvSpPr>
              <a:spLocks noChangeArrowheads="1"/>
            </p:cNvSpPr>
            <p:nvPr/>
          </p:nvSpPr>
          <p:spPr bwMode="auto">
            <a:xfrm>
              <a:off x="4887913" y="3319463"/>
              <a:ext cx="27781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Add </a:t>
              </a:r>
            </a:p>
            <a:p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result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7" name="Rectangle 53"/>
            <p:cNvSpPr>
              <a:spLocks noChangeArrowheads="1"/>
            </p:cNvSpPr>
            <p:nvPr/>
          </p:nvSpPr>
          <p:spPr bwMode="auto">
            <a:xfrm>
              <a:off x="4619625" y="3529013"/>
              <a:ext cx="29976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Add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8" name="Rectangle 54"/>
            <p:cNvSpPr>
              <a:spLocks noChangeArrowheads="1"/>
            </p:cNvSpPr>
            <p:nvPr/>
          </p:nvSpPr>
          <p:spPr bwMode="auto">
            <a:xfrm>
              <a:off x="4276725" y="3581400"/>
              <a:ext cx="188913" cy="184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Neo Sans Intel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Neo Sans Intel"/>
                </a:rPr>
                <a:t>left 2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49" name="Line 55"/>
            <p:cNvSpPr>
              <a:spLocks noChangeShapeType="1"/>
            </p:cNvSpPr>
            <p:nvPr/>
          </p:nvSpPr>
          <p:spPr bwMode="auto">
            <a:xfrm flipH="1" flipV="1">
              <a:off x="4614863" y="4514850"/>
              <a:ext cx="103188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0" name="Line 56"/>
            <p:cNvSpPr>
              <a:spLocks noChangeShapeType="1"/>
            </p:cNvSpPr>
            <p:nvPr/>
          </p:nvSpPr>
          <p:spPr bwMode="auto">
            <a:xfrm flipH="1" flipV="1">
              <a:off x="4010025" y="4357688"/>
              <a:ext cx="460375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1" name="Line 57"/>
            <p:cNvSpPr>
              <a:spLocks noChangeShapeType="1"/>
            </p:cNvSpPr>
            <p:nvPr/>
          </p:nvSpPr>
          <p:spPr bwMode="auto">
            <a:xfrm flipH="1" flipV="1">
              <a:off x="4359275" y="4681538"/>
              <a:ext cx="11271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2" name="Line 58"/>
            <p:cNvSpPr>
              <a:spLocks noChangeShapeType="1"/>
            </p:cNvSpPr>
            <p:nvPr/>
          </p:nvSpPr>
          <p:spPr bwMode="auto">
            <a:xfrm flipH="1">
              <a:off x="5187950" y="3471863"/>
              <a:ext cx="488950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3" name="Line 59"/>
            <p:cNvSpPr>
              <a:spLocks noChangeShapeType="1"/>
            </p:cNvSpPr>
            <p:nvPr/>
          </p:nvSpPr>
          <p:spPr bwMode="auto">
            <a:xfrm flipH="1" flipV="1">
              <a:off x="5326063" y="4400550"/>
              <a:ext cx="36036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4" name="Line 60"/>
            <p:cNvSpPr>
              <a:spLocks noChangeShapeType="1"/>
            </p:cNvSpPr>
            <p:nvPr/>
          </p:nvSpPr>
          <p:spPr bwMode="auto">
            <a:xfrm flipH="1">
              <a:off x="4005263" y="5516563"/>
              <a:ext cx="40322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5" name="Line 61"/>
            <p:cNvSpPr>
              <a:spLocks noChangeShapeType="1"/>
            </p:cNvSpPr>
            <p:nvPr/>
          </p:nvSpPr>
          <p:spPr bwMode="auto">
            <a:xfrm flipH="1" flipV="1">
              <a:off x="4010025" y="5827713"/>
              <a:ext cx="403225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6" name="Rectangle 62"/>
            <p:cNvSpPr>
              <a:spLocks noChangeArrowheads="1"/>
            </p:cNvSpPr>
            <p:nvPr/>
          </p:nvSpPr>
          <p:spPr bwMode="auto">
            <a:xfrm>
              <a:off x="4583113" y="5002213"/>
              <a:ext cx="36036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Neo Sans Intel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Neo Sans Intel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57" name="Rectangle 63"/>
            <p:cNvSpPr>
              <a:spLocks noChangeArrowheads="1"/>
            </p:cNvSpPr>
            <p:nvPr/>
          </p:nvSpPr>
          <p:spPr bwMode="auto">
            <a:xfrm>
              <a:off x="4873625" y="5386388"/>
              <a:ext cx="39754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ALUOp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58" name="Rectangle 64"/>
            <p:cNvSpPr>
              <a:spLocks noChangeArrowheads="1"/>
            </p:cNvSpPr>
            <p:nvPr/>
          </p:nvSpPr>
          <p:spPr bwMode="auto">
            <a:xfrm>
              <a:off x="4510088" y="5911850"/>
              <a:ext cx="403957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RegDst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59" name="Line 65"/>
            <p:cNvSpPr>
              <a:spLocks noChangeShapeType="1"/>
            </p:cNvSpPr>
            <p:nvPr/>
          </p:nvSpPr>
          <p:spPr bwMode="auto">
            <a:xfrm flipH="1">
              <a:off x="4564063" y="5681663"/>
              <a:ext cx="111442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0" name="Line 66"/>
            <p:cNvSpPr>
              <a:spLocks noChangeShapeType="1"/>
            </p:cNvSpPr>
            <p:nvPr/>
          </p:nvSpPr>
          <p:spPr bwMode="auto">
            <a:xfrm flipH="1" flipV="1">
              <a:off x="4486275" y="3667125"/>
              <a:ext cx="112713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1" name="Rectangle 67"/>
            <p:cNvSpPr>
              <a:spLocks noChangeArrowheads="1"/>
            </p:cNvSpPr>
            <p:nvPr/>
          </p:nvSpPr>
          <p:spPr bwMode="auto">
            <a:xfrm>
              <a:off x="3027363" y="3540125"/>
              <a:ext cx="5065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RegWrite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62" name="Rectangle 68"/>
            <p:cNvSpPr>
              <a:spLocks noChangeArrowheads="1"/>
            </p:cNvSpPr>
            <p:nvPr/>
          </p:nvSpPr>
          <p:spPr bwMode="auto">
            <a:xfrm>
              <a:off x="2895600" y="3806825"/>
              <a:ext cx="218008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reg 1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3" name="Rectangle 69"/>
            <p:cNvSpPr>
              <a:spLocks noChangeArrowheads="1"/>
            </p:cNvSpPr>
            <p:nvPr/>
          </p:nvSpPr>
          <p:spPr bwMode="auto">
            <a:xfrm>
              <a:off x="2894013" y="4044950"/>
              <a:ext cx="218008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reg 2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4" name="Rectangle 70"/>
            <p:cNvSpPr>
              <a:spLocks noChangeArrowheads="1"/>
            </p:cNvSpPr>
            <p:nvPr/>
          </p:nvSpPr>
          <p:spPr bwMode="auto">
            <a:xfrm>
              <a:off x="2905125" y="4297363"/>
              <a:ext cx="226024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reg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5" name="Rectangle 71"/>
            <p:cNvSpPr>
              <a:spLocks noChangeArrowheads="1"/>
            </p:cNvSpPr>
            <p:nvPr/>
          </p:nvSpPr>
          <p:spPr bwMode="auto">
            <a:xfrm>
              <a:off x="2909888" y="4540250"/>
              <a:ext cx="226024" cy="193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Neo Sans Intel"/>
                </a:rPr>
                <a:t>data</a:t>
              </a:r>
              <a:endParaRPr lang="en-US" sz="7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6" name="Rectangle 72"/>
            <p:cNvSpPr>
              <a:spLocks noChangeArrowheads="1"/>
            </p:cNvSpPr>
            <p:nvPr/>
          </p:nvSpPr>
          <p:spPr bwMode="auto">
            <a:xfrm>
              <a:off x="3395663" y="3959225"/>
              <a:ext cx="288541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data 1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7" name="Rectangle 73"/>
            <p:cNvSpPr>
              <a:spLocks noChangeArrowheads="1"/>
            </p:cNvSpPr>
            <p:nvPr/>
          </p:nvSpPr>
          <p:spPr bwMode="auto">
            <a:xfrm>
              <a:off x="3381375" y="4235450"/>
              <a:ext cx="288541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Neo Sans Intel"/>
                </a:rPr>
                <a:t>data 2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8" name="Rectangle 74"/>
            <p:cNvSpPr>
              <a:spLocks noChangeArrowheads="1"/>
            </p:cNvSpPr>
            <p:nvPr/>
          </p:nvSpPr>
          <p:spPr bwMode="auto">
            <a:xfrm rot="16200000">
              <a:off x="2792710" y="4159787"/>
              <a:ext cx="92333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69" name="Rectangle 75"/>
            <p:cNvSpPr>
              <a:spLocks noChangeArrowheads="1"/>
            </p:cNvSpPr>
            <p:nvPr/>
          </p:nvSpPr>
          <p:spPr bwMode="auto">
            <a:xfrm>
              <a:off x="2767013" y="5018088"/>
              <a:ext cx="30777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0" name="Rectangle 76"/>
            <p:cNvSpPr>
              <a:spLocks noChangeArrowheads="1"/>
            </p:cNvSpPr>
            <p:nvPr/>
          </p:nvSpPr>
          <p:spPr bwMode="auto">
            <a:xfrm>
              <a:off x="2762250" y="5368925"/>
              <a:ext cx="37189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[20-16]</a:t>
              </a:r>
              <a:endParaRPr lang="en-US" sz="9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1" name="Rectangle 77"/>
            <p:cNvSpPr>
              <a:spLocks noChangeArrowheads="1"/>
            </p:cNvSpPr>
            <p:nvPr/>
          </p:nvSpPr>
          <p:spPr bwMode="auto">
            <a:xfrm>
              <a:off x="2767013" y="5673725"/>
              <a:ext cx="37189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[15-11]</a:t>
              </a:r>
              <a:endParaRPr lang="en-US" sz="9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2" name="Freeform 78"/>
            <p:cNvSpPr>
              <a:spLocks/>
            </p:cNvSpPr>
            <p:nvPr/>
          </p:nvSpPr>
          <p:spPr bwMode="auto">
            <a:xfrm>
              <a:off x="2586038" y="5138738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3" name="Freeform 79"/>
            <p:cNvSpPr>
              <a:spLocks/>
            </p:cNvSpPr>
            <p:nvPr/>
          </p:nvSpPr>
          <p:spPr bwMode="auto">
            <a:xfrm>
              <a:off x="3319463" y="4862513"/>
              <a:ext cx="341313" cy="582613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4" name="Rectangle 80"/>
            <p:cNvSpPr>
              <a:spLocks noChangeArrowheads="1"/>
            </p:cNvSpPr>
            <p:nvPr/>
          </p:nvSpPr>
          <p:spPr bwMode="auto">
            <a:xfrm>
              <a:off x="3325796" y="4997450"/>
              <a:ext cx="331822" cy="221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Neo Sans Intel"/>
                </a:rPr>
                <a:t>extend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5" name="Rectangle 81"/>
            <p:cNvSpPr>
              <a:spLocks noChangeArrowheads="1"/>
            </p:cNvSpPr>
            <p:nvPr/>
          </p:nvSpPr>
          <p:spPr bwMode="auto">
            <a:xfrm>
              <a:off x="3124200" y="4995863"/>
              <a:ext cx="128240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6" name="Rectangle 82"/>
            <p:cNvSpPr>
              <a:spLocks noChangeArrowheads="1"/>
            </p:cNvSpPr>
            <p:nvPr/>
          </p:nvSpPr>
          <p:spPr bwMode="auto">
            <a:xfrm>
              <a:off x="3681413" y="5002213"/>
              <a:ext cx="128240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77" name="Line 83"/>
            <p:cNvSpPr>
              <a:spLocks noChangeShapeType="1"/>
            </p:cNvSpPr>
            <p:nvPr/>
          </p:nvSpPr>
          <p:spPr bwMode="auto">
            <a:xfrm flipH="1">
              <a:off x="2598738" y="4162425"/>
              <a:ext cx="273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8" name="Line 84"/>
            <p:cNvSpPr>
              <a:spLocks noChangeShapeType="1"/>
            </p:cNvSpPr>
            <p:nvPr/>
          </p:nvSpPr>
          <p:spPr bwMode="auto">
            <a:xfrm flipH="1">
              <a:off x="2595563" y="3902075"/>
              <a:ext cx="2809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9" name="Line 85"/>
            <p:cNvSpPr>
              <a:spLocks noChangeShapeType="1"/>
            </p:cNvSpPr>
            <p:nvPr/>
          </p:nvSpPr>
          <p:spPr bwMode="auto">
            <a:xfrm flipH="1">
              <a:off x="3690938" y="4049713"/>
              <a:ext cx="1762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0" name="Line 86"/>
            <p:cNvSpPr>
              <a:spLocks noChangeShapeType="1"/>
            </p:cNvSpPr>
            <p:nvPr/>
          </p:nvSpPr>
          <p:spPr bwMode="auto">
            <a:xfrm flipH="1">
              <a:off x="3690938" y="4357688"/>
              <a:ext cx="1762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1" name="Line 87"/>
            <p:cNvSpPr>
              <a:spLocks noChangeShapeType="1"/>
            </p:cNvSpPr>
            <p:nvPr/>
          </p:nvSpPr>
          <p:spPr bwMode="auto">
            <a:xfrm flipH="1">
              <a:off x="3275013" y="3425825"/>
              <a:ext cx="1588" cy="34290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2" name="Rectangle 88"/>
            <p:cNvSpPr>
              <a:spLocks noChangeArrowheads="1"/>
            </p:cNvSpPr>
            <p:nvPr/>
          </p:nvSpPr>
          <p:spPr bwMode="auto">
            <a:xfrm>
              <a:off x="3733800" y="1912938"/>
              <a:ext cx="40235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ID/EX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83" name="Rectangle 89"/>
            <p:cNvSpPr>
              <a:spLocks noChangeArrowheads="1"/>
            </p:cNvSpPr>
            <p:nvPr/>
          </p:nvSpPr>
          <p:spPr bwMode="auto">
            <a:xfrm>
              <a:off x="5494338" y="2141538"/>
              <a:ext cx="607539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84" name="Rectangle 90"/>
            <p:cNvSpPr>
              <a:spLocks noChangeArrowheads="1"/>
            </p:cNvSpPr>
            <p:nvPr/>
          </p:nvSpPr>
          <p:spPr bwMode="auto">
            <a:xfrm>
              <a:off x="7272338" y="2476500"/>
              <a:ext cx="65883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MEM/WB</a:t>
              </a:r>
            </a:p>
          </p:txBody>
        </p:sp>
        <p:sp>
          <p:nvSpPr>
            <p:cNvPr id="85" name="Rectangle 91"/>
            <p:cNvSpPr>
              <a:spLocks noChangeArrowheads="1"/>
            </p:cNvSpPr>
            <p:nvPr/>
          </p:nvSpPr>
          <p:spPr bwMode="auto">
            <a:xfrm rot="16200000" flipH="1">
              <a:off x="2136749" y="3878863"/>
              <a:ext cx="662041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6015038" y="4379913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7" name="Line 93"/>
            <p:cNvSpPr>
              <a:spLocks noChangeShapeType="1"/>
            </p:cNvSpPr>
            <p:nvPr/>
          </p:nvSpPr>
          <p:spPr bwMode="auto">
            <a:xfrm flipH="1">
              <a:off x="5840413" y="4805363"/>
              <a:ext cx="39687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8" name="Freeform 94"/>
            <p:cNvSpPr>
              <a:spLocks/>
            </p:cNvSpPr>
            <p:nvPr/>
          </p:nvSpPr>
          <p:spPr bwMode="auto">
            <a:xfrm>
              <a:off x="6034088" y="4398963"/>
              <a:ext cx="1433513" cy="969963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9" name="Line 95"/>
            <p:cNvSpPr>
              <a:spLocks noChangeShapeType="1"/>
            </p:cNvSpPr>
            <p:nvPr/>
          </p:nvSpPr>
          <p:spPr bwMode="auto">
            <a:xfrm>
              <a:off x="5837238" y="5686425"/>
              <a:ext cx="1625600" cy="15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0" name="Line 96"/>
            <p:cNvSpPr>
              <a:spLocks noChangeShapeType="1"/>
            </p:cNvSpPr>
            <p:nvPr/>
          </p:nvSpPr>
          <p:spPr bwMode="auto">
            <a:xfrm flipH="1">
              <a:off x="5840413" y="4398963"/>
              <a:ext cx="4016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1" name="Line 97"/>
            <p:cNvSpPr>
              <a:spLocks noChangeShapeType="1"/>
            </p:cNvSpPr>
            <p:nvPr/>
          </p:nvSpPr>
          <p:spPr bwMode="auto">
            <a:xfrm flipH="1">
              <a:off x="7224713" y="4391025"/>
              <a:ext cx="246063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flipH="1" flipV="1">
              <a:off x="6734175" y="3978275"/>
              <a:ext cx="1588" cy="1047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93" name="Group 289"/>
            <p:cNvGrpSpPr>
              <a:grpSpLocks/>
            </p:cNvGrpSpPr>
            <p:nvPr/>
          </p:nvGrpSpPr>
          <p:grpSpPr bwMode="auto">
            <a:xfrm>
              <a:off x="6248400" y="3844926"/>
              <a:ext cx="966788" cy="1428751"/>
              <a:chOff x="3936" y="2422"/>
              <a:chExt cx="609" cy="900"/>
            </a:xfrm>
          </p:grpSpPr>
          <p:sp>
            <p:nvSpPr>
              <p:cNvPr id="236" name="Line 100"/>
              <p:cNvSpPr>
                <a:spLocks noChangeShapeType="1"/>
              </p:cNvSpPr>
              <p:nvPr/>
            </p:nvSpPr>
            <p:spPr bwMode="auto">
              <a:xfrm flipH="1">
                <a:off x="4248" y="3132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7" name="Rectangle 101"/>
              <p:cNvSpPr>
                <a:spLocks noChangeArrowheads="1"/>
              </p:cNvSpPr>
              <p:nvPr/>
            </p:nvSpPr>
            <p:spPr bwMode="auto">
              <a:xfrm>
                <a:off x="4073" y="3235"/>
                <a:ext cx="343" cy="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Neo Sans Intel"/>
                  </a:rPr>
                  <a:t>MemRead</a:t>
                </a:r>
                <a:endParaRPr lang="en-US" sz="900">
                  <a:solidFill>
                    <a:srgbClr val="EB7500"/>
                  </a:solidFill>
                  <a:latin typeface="Neo Sans Intel"/>
                </a:endParaRPr>
              </a:p>
            </p:txBody>
          </p:sp>
          <p:sp>
            <p:nvSpPr>
              <p:cNvPr id="238" name="Rectangle 102"/>
              <p:cNvSpPr>
                <a:spLocks noChangeArrowheads="1"/>
              </p:cNvSpPr>
              <p:nvPr/>
            </p:nvSpPr>
            <p:spPr bwMode="auto">
              <a:xfrm>
                <a:off x="4063" y="2422"/>
                <a:ext cx="347" cy="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 dirty="0" err="1">
                    <a:solidFill>
                      <a:srgbClr val="EB7500"/>
                    </a:solidFill>
                    <a:latin typeface="Neo Sans Intel"/>
                  </a:rPr>
                  <a:t>MemWrite</a:t>
                </a:r>
                <a:endParaRPr lang="en-US" sz="900" dirty="0">
                  <a:solidFill>
                    <a:srgbClr val="EB7500"/>
                  </a:solidFill>
                  <a:latin typeface="Neo Sans Intel"/>
                </a:endParaRPr>
              </a:p>
            </p:txBody>
          </p:sp>
          <p:sp>
            <p:nvSpPr>
              <p:cNvPr id="239" name="Rectangle 103"/>
              <p:cNvSpPr>
                <a:spLocks noChangeArrowheads="1"/>
              </p:cNvSpPr>
              <p:nvPr/>
            </p:nvSpPr>
            <p:spPr bwMode="auto">
              <a:xfrm>
                <a:off x="3936" y="2577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40" name="Rectangle 104"/>
              <p:cNvSpPr>
                <a:spLocks noChangeArrowheads="1"/>
              </p:cNvSpPr>
              <p:nvPr/>
            </p:nvSpPr>
            <p:spPr bwMode="auto">
              <a:xfrm>
                <a:off x="3950" y="2740"/>
                <a:ext cx="267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Address</a:t>
                </a:r>
                <a:endParaRPr lang="en-US" sz="8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41" name="Rectangle 105"/>
              <p:cNvSpPr>
                <a:spLocks noChangeArrowheads="1"/>
              </p:cNvSpPr>
              <p:nvPr/>
            </p:nvSpPr>
            <p:spPr bwMode="auto">
              <a:xfrm>
                <a:off x="3952" y="2961"/>
                <a:ext cx="170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Data</a:t>
                </a:r>
                <a:endParaRPr lang="en-US" sz="8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42" name="Rectangle 106"/>
              <p:cNvSpPr>
                <a:spLocks noChangeArrowheads="1"/>
              </p:cNvSpPr>
              <p:nvPr/>
            </p:nvSpPr>
            <p:spPr bwMode="auto">
              <a:xfrm>
                <a:off x="4353" y="2673"/>
                <a:ext cx="174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Neo Sans Intel"/>
                  </a:rPr>
                  <a:t>Data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43" name="Rectangle 107"/>
              <p:cNvSpPr>
                <a:spLocks noChangeArrowheads="1"/>
              </p:cNvSpPr>
              <p:nvPr/>
            </p:nvSpPr>
            <p:spPr bwMode="auto">
              <a:xfrm>
                <a:off x="4158" y="2892"/>
                <a:ext cx="36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Neo Sans Intel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Neo Sans Intel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94" name="Freeform 108"/>
            <p:cNvSpPr>
              <a:spLocks/>
            </p:cNvSpPr>
            <p:nvPr/>
          </p:nvSpPr>
          <p:spPr bwMode="auto">
            <a:xfrm>
              <a:off x="5961063" y="3009900"/>
              <a:ext cx="114300" cy="717550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446 h 72"/>
                <a:gd name="T4" fmla="*/ 71 w 72"/>
                <a:gd name="T5" fmla="*/ 446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5" name="Freeform 109"/>
            <p:cNvSpPr>
              <a:spLocks/>
            </p:cNvSpPr>
            <p:nvPr/>
          </p:nvSpPr>
          <p:spPr bwMode="auto">
            <a:xfrm>
              <a:off x="5851525" y="3848100"/>
              <a:ext cx="223838" cy="363538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6" name="Freeform 110"/>
            <p:cNvSpPr>
              <a:spLocks/>
            </p:cNvSpPr>
            <p:nvPr/>
          </p:nvSpPr>
          <p:spPr bwMode="auto">
            <a:xfrm>
              <a:off x="6073775" y="3692525"/>
              <a:ext cx="230188" cy="193675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auto">
            <a:xfrm>
              <a:off x="5913438" y="3516313"/>
              <a:ext cx="397545" cy="138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Branch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auto">
            <a:xfrm>
              <a:off x="6438900" y="2549525"/>
              <a:ext cx="3462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PCSrc</a:t>
              </a:r>
            </a:p>
          </p:txBody>
        </p:sp>
        <p:sp>
          <p:nvSpPr>
            <p:cNvPr id="99" name="Line 113"/>
            <p:cNvSpPr>
              <a:spLocks noChangeShapeType="1"/>
            </p:cNvSpPr>
            <p:nvPr/>
          </p:nvSpPr>
          <p:spPr bwMode="auto">
            <a:xfrm>
              <a:off x="2449513" y="6076950"/>
              <a:ext cx="53324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0" name="Line 114"/>
            <p:cNvSpPr>
              <a:spLocks noChangeShapeType="1"/>
            </p:cNvSpPr>
            <p:nvPr/>
          </p:nvSpPr>
          <p:spPr bwMode="auto">
            <a:xfrm flipV="1">
              <a:off x="2452688" y="4405313"/>
              <a:ext cx="0" cy="167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1" name="Line 115"/>
            <p:cNvSpPr>
              <a:spLocks noChangeShapeType="1"/>
            </p:cNvSpPr>
            <p:nvPr/>
          </p:nvSpPr>
          <p:spPr bwMode="auto">
            <a:xfrm>
              <a:off x="2446338" y="4400550"/>
              <a:ext cx="4206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2" name="Line 116"/>
            <p:cNvSpPr>
              <a:spLocks noChangeShapeType="1"/>
            </p:cNvSpPr>
            <p:nvPr/>
          </p:nvSpPr>
          <p:spPr bwMode="auto">
            <a:xfrm>
              <a:off x="2738438" y="4633913"/>
              <a:ext cx="1333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3" name="Line 117"/>
            <p:cNvSpPr>
              <a:spLocks noChangeShapeType="1"/>
            </p:cNvSpPr>
            <p:nvPr/>
          </p:nvSpPr>
          <p:spPr bwMode="auto">
            <a:xfrm flipV="1">
              <a:off x="2743200" y="4633913"/>
              <a:ext cx="0" cy="15716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4" name="Line 118"/>
            <p:cNvSpPr>
              <a:spLocks noChangeShapeType="1"/>
            </p:cNvSpPr>
            <p:nvPr/>
          </p:nvSpPr>
          <p:spPr bwMode="auto">
            <a:xfrm>
              <a:off x="2743200" y="6200775"/>
              <a:ext cx="5295900" cy="63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5" name="Line 119"/>
            <p:cNvSpPr>
              <a:spLocks noChangeShapeType="1"/>
            </p:cNvSpPr>
            <p:nvPr/>
          </p:nvSpPr>
          <p:spPr bwMode="auto">
            <a:xfrm flipH="1" flipV="1">
              <a:off x="7897813" y="2989263"/>
              <a:ext cx="0" cy="13335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6" name="Line 120"/>
            <p:cNvSpPr>
              <a:spLocks noChangeShapeType="1"/>
            </p:cNvSpPr>
            <p:nvPr/>
          </p:nvSpPr>
          <p:spPr bwMode="auto">
            <a:xfrm flipH="1">
              <a:off x="7620000" y="4394200"/>
              <a:ext cx="182563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7" name="Freeform 121"/>
            <p:cNvSpPr>
              <a:spLocks/>
            </p:cNvSpPr>
            <p:nvPr/>
          </p:nvSpPr>
          <p:spPr bwMode="auto">
            <a:xfrm>
              <a:off x="7620000" y="4725988"/>
              <a:ext cx="188913" cy="642938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8" name="Rectangle 122"/>
            <p:cNvSpPr>
              <a:spLocks noChangeArrowheads="1"/>
            </p:cNvSpPr>
            <p:nvPr/>
          </p:nvSpPr>
          <p:spPr bwMode="auto">
            <a:xfrm>
              <a:off x="7672388" y="4103688"/>
              <a:ext cx="589905" cy="138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Neo Sans Intel"/>
                </a:rPr>
                <a:t>MemtoReg</a:t>
              </a:r>
              <a:endParaRPr lang="en-US" sz="900">
                <a:solidFill>
                  <a:srgbClr val="EB7500"/>
                </a:solidFill>
                <a:latin typeface="Neo Sans Intel"/>
              </a:endParaRPr>
            </a:p>
          </p:txBody>
        </p:sp>
        <p:sp>
          <p:nvSpPr>
            <p:cNvPr id="109" name="Line 123"/>
            <p:cNvSpPr>
              <a:spLocks noChangeShapeType="1"/>
            </p:cNvSpPr>
            <p:nvPr/>
          </p:nvSpPr>
          <p:spPr bwMode="auto">
            <a:xfrm>
              <a:off x="7624763" y="5686425"/>
              <a:ext cx="152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0" name="Line 124"/>
            <p:cNvSpPr>
              <a:spLocks noChangeShapeType="1"/>
            </p:cNvSpPr>
            <p:nvPr/>
          </p:nvSpPr>
          <p:spPr bwMode="auto">
            <a:xfrm rot="5400000">
              <a:off x="7572375" y="5881688"/>
              <a:ext cx="400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1" name="Line 125"/>
            <p:cNvSpPr>
              <a:spLocks noChangeShapeType="1"/>
            </p:cNvSpPr>
            <p:nvPr/>
          </p:nvSpPr>
          <p:spPr bwMode="auto">
            <a:xfrm flipV="1">
              <a:off x="8043863" y="4557713"/>
              <a:ext cx="0" cy="1652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2" name="Line 126"/>
            <p:cNvSpPr>
              <a:spLocks noChangeShapeType="1"/>
            </p:cNvSpPr>
            <p:nvPr/>
          </p:nvSpPr>
          <p:spPr bwMode="auto">
            <a:xfrm flipV="1">
              <a:off x="7977188" y="4557713"/>
              <a:ext cx="66675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3" name="Freeform 127"/>
            <p:cNvSpPr>
              <a:spLocks/>
            </p:cNvSpPr>
            <p:nvPr/>
          </p:nvSpPr>
          <p:spPr bwMode="auto">
            <a:xfrm>
              <a:off x="1009650" y="3030538"/>
              <a:ext cx="438150" cy="1001713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4" name="Freeform 128"/>
            <p:cNvSpPr>
              <a:spLocks/>
            </p:cNvSpPr>
            <p:nvPr/>
          </p:nvSpPr>
          <p:spPr bwMode="auto">
            <a:xfrm>
              <a:off x="990600" y="4011613"/>
              <a:ext cx="38100" cy="38100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5" name="Rectangle 129"/>
            <p:cNvSpPr>
              <a:spLocks noChangeArrowheads="1"/>
            </p:cNvSpPr>
            <p:nvPr/>
          </p:nvSpPr>
          <p:spPr bwMode="auto">
            <a:xfrm>
              <a:off x="1103313" y="3341688"/>
              <a:ext cx="270908" cy="2776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16" name="Freeform 130"/>
            <p:cNvSpPr>
              <a:spLocks/>
            </p:cNvSpPr>
            <p:nvPr/>
          </p:nvSpPr>
          <p:spPr bwMode="auto">
            <a:xfrm>
              <a:off x="2157413" y="3081338"/>
              <a:ext cx="147638" cy="2820988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7" name="Line 131"/>
            <p:cNvSpPr>
              <a:spLocks noChangeShapeType="1"/>
            </p:cNvSpPr>
            <p:nvPr/>
          </p:nvSpPr>
          <p:spPr bwMode="auto">
            <a:xfrm flipH="1" flipV="1">
              <a:off x="1908175" y="3246438"/>
              <a:ext cx="258763" cy="4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8" name="Freeform 132"/>
            <p:cNvSpPr>
              <a:spLocks/>
            </p:cNvSpPr>
            <p:nvPr/>
          </p:nvSpPr>
          <p:spPr bwMode="auto">
            <a:xfrm>
              <a:off x="1962150" y="3233738"/>
              <a:ext cx="38100" cy="38100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9" name="Freeform 133"/>
            <p:cNvSpPr>
              <a:spLocks/>
            </p:cNvSpPr>
            <p:nvPr/>
          </p:nvSpPr>
          <p:spPr bwMode="auto">
            <a:xfrm>
              <a:off x="1452563" y="2935288"/>
              <a:ext cx="452438" cy="655638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0" name="Line 134"/>
            <p:cNvSpPr>
              <a:spLocks noChangeShapeType="1"/>
            </p:cNvSpPr>
            <p:nvPr/>
          </p:nvSpPr>
          <p:spPr bwMode="auto">
            <a:xfrm flipH="1">
              <a:off x="1287463" y="3479800"/>
              <a:ext cx="161925" cy="31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1" name="Rectangle 135"/>
            <p:cNvSpPr>
              <a:spLocks noChangeArrowheads="1"/>
            </p:cNvSpPr>
            <p:nvPr/>
          </p:nvSpPr>
          <p:spPr bwMode="auto">
            <a:xfrm>
              <a:off x="1188361" y="4441825"/>
              <a:ext cx="79669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0000"/>
                  </a:solidFill>
                  <a:latin typeface="Neo Sans Intel"/>
                </a:rPr>
                <a:t>Instruction</a:t>
              </a:r>
            </a:p>
            <a:p>
              <a:pPr algn="ctr"/>
              <a:r>
                <a:rPr lang="en-US" sz="1200" b="1" dirty="0">
                  <a:solidFill>
                    <a:srgbClr val="000000"/>
                  </a:solidFill>
                  <a:latin typeface="Neo Sans Intel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22" name="Rectangle 137"/>
            <p:cNvSpPr>
              <a:spLocks noChangeArrowheads="1"/>
            </p:cNvSpPr>
            <p:nvPr/>
          </p:nvSpPr>
          <p:spPr bwMode="auto">
            <a:xfrm>
              <a:off x="1185863" y="3976688"/>
              <a:ext cx="461665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23" name="Rectangle 138"/>
            <p:cNvSpPr>
              <a:spLocks noChangeArrowheads="1"/>
            </p:cNvSpPr>
            <p:nvPr/>
          </p:nvSpPr>
          <p:spPr bwMode="auto">
            <a:xfrm>
              <a:off x="1595438" y="3162300"/>
              <a:ext cx="29976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Add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24" name="Rectangle 139"/>
            <p:cNvSpPr>
              <a:spLocks noChangeArrowheads="1"/>
            </p:cNvSpPr>
            <p:nvPr/>
          </p:nvSpPr>
          <p:spPr bwMode="auto">
            <a:xfrm>
              <a:off x="2095500" y="2879725"/>
              <a:ext cx="33502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</a:t>
              </a:r>
            </a:p>
          </p:txBody>
        </p:sp>
        <p:grpSp>
          <p:nvGrpSpPr>
            <p:cNvPr id="125" name="Group 140"/>
            <p:cNvGrpSpPr>
              <a:grpSpLocks/>
            </p:cNvGrpSpPr>
            <p:nvPr/>
          </p:nvGrpSpPr>
          <p:grpSpPr bwMode="auto">
            <a:xfrm>
              <a:off x="685800" y="3836988"/>
              <a:ext cx="247650" cy="388938"/>
              <a:chOff x="480" y="2155"/>
              <a:chExt cx="156" cy="245"/>
            </a:xfrm>
          </p:grpSpPr>
          <p:sp>
            <p:nvSpPr>
              <p:cNvPr id="234" name="Freeform 141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5" name="Rectangle 142"/>
              <p:cNvSpPr>
                <a:spLocks noChangeArrowheads="1"/>
              </p:cNvSpPr>
              <p:nvPr/>
            </p:nvSpPr>
            <p:spPr bwMode="auto">
              <a:xfrm>
                <a:off x="491" y="2220"/>
                <a:ext cx="134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000000"/>
                    </a:solidFill>
                    <a:latin typeface="Neo Sans Intel"/>
                  </a:rPr>
                  <a:t>PC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26" name="Line 143"/>
            <p:cNvSpPr>
              <a:spLocks noChangeShapeType="1"/>
            </p:cNvSpPr>
            <p:nvPr/>
          </p:nvSpPr>
          <p:spPr bwMode="auto">
            <a:xfrm flipH="1">
              <a:off x="2047875" y="4305300"/>
              <a:ext cx="1143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7" name="Line 144"/>
            <p:cNvSpPr>
              <a:spLocks noChangeShapeType="1"/>
            </p:cNvSpPr>
            <p:nvPr/>
          </p:nvSpPr>
          <p:spPr bwMode="auto">
            <a:xfrm flipV="1">
              <a:off x="1981200" y="2867025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8" name="Line 145"/>
            <p:cNvSpPr>
              <a:spLocks noChangeShapeType="1"/>
            </p:cNvSpPr>
            <p:nvPr/>
          </p:nvSpPr>
          <p:spPr bwMode="auto">
            <a:xfrm flipH="1" flipV="1">
              <a:off x="6100763" y="1863725"/>
              <a:ext cx="0" cy="1614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9" name="Line 146"/>
            <p:cNvSpPr>
              <a:spLocks noChangeShapeType="1"/>
            </p:cNvSpPr>
            <p:nvPr/>
          </p:nvSpPr>
          <p:spPr bwMode="auto">
            <a:xfrm rot="5400000" flipH="1" flipV="1">
              <a:off x="1604962" y="2486025"/>
              <a:ext cx="4763" cy="7572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0" name="Line 147"/>
            <p:cNvSpPr>
              <a:spLocks noChangeShapeType="1"/>
            </p:cNvSpPr>
            <p:nvPr/>
          </p:nvSpPr>
          <p:spPr bwMode="auto">
            <a:xfrm rot="16200000" flipV="1">
              <a:off x="5962650" y="3335338"/>
              <a:ext cx="4763" cy="2714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1" name="Line 148"/>
            <p:cNvSpPr>
              <a:spLocks noChangeShapeType="1"/>
            </p:cNvSpPr>
            <p:nvPr/>
          </p:nvSpPr>
          <p:spPr bwMode="auto">
            <a:xfrm rot="16200000" flipV="1">
              <a:off x="827088" y="2465388"/>
              <a:ext cx="0" cy="500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2" name="Line 149"/>
            <p:cNvSpPr>
              <a:spLocks noChangeShapeType="1"/>
            </p:cNvSpPr>
            <p:nvPr/>
          </p:nvSpPr>
          <p:spPr bwMode="auto">
            <a:xfrm flipV="1">
              <a:off x="571500" y="2709863"/>
              <a:ext cx="0" cy="13287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3" name="Line 150"/>
            <p:cNvSpPr>
              <a:spLocks noChangeShapeType="1"/>
            </p:cNvSpPr>
            <p:nvPr/>
          </p:nvSpPr>
          <p:spPr bwMode="auto">
            <a:xfrm rot="16200000" flipV="1">
              <a:off x="623888" y="3976688"/>
              <a:ext cx="0" cy="1047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34" name="Group 287"/>
            <p:cNvGrpSpPr>
              <a:grpSpLocks/>
            </p:cNvGrpSpPr>
            <p:nvPr/>
          </p:nvGrpSpPr>
          <p:grpSpPr bwMode="auto">
            <a:xfrm>
              <a:off x="4343400" y="5421313"/>
              <a:ext cx="231775" cy="503238"/>
              <a:chOff x="2736" y="3415"/>
              <a:chExt cx="146" cy="317"/>
            </a:xfrm>
          </p:grpSpPr>
          <p:sp>
            <p:nvSpPr>
              <p:cNvPr id="230" name="AutoShape 155"/>
              <p:cNvSpPr>
                <a:spLocks noChangeArrowheads="1"/>
              </p:cNvSpPr>
              <p:nvPr/>
            </p:nvSpPr>
            <p:spPr bwMode="auto">
              <a:xfrm rot="5400000">
                <a:off x="2677" y="3525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1" name="Rectangle 152"/>
              <p:cNvSpPr>
                <a:spLocks noChangeArrowheads="1"/>
              </p:cNvSpPr>
              <p:nvPr/>
            </p:nvSpPr>
            <p:spPr bwMode="auto">
              <a:xfrm>
                <a:off x="2739" y="341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32" name="Rectangle 153"/>
              <p:cNvSpPr>
                <a:spLocks noChangeArrowheads="1"/>
              </p:cNvSpPr>
              <p:nvPr/>
            </p:nvSpPr>
            <p:spPr bwMode="auto">
              <a:xfrm>
                <a:off x="2736" y="361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33" name="Rectangle 154"/>
              <p:cNvSpPr>
                <a:spLocks noChangeArrowheads="1"/>
              </p:cNvSpPr>
              <p:nvPr/>
            </p:nvSpPr>
            <p:spPr bwMode="auto">
              <a:xfrm>
                <a:off x="2799" y="349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5" name="Group 285"/>
            <p:cNvGrpSpPr>
              <a:grpSpLocks/>
            </p:cNvGrpSpPr>
            <p:nvPr/>
          </p:nvGrpSpPr>
          <p:grpSpPr bwMode="auto">
            <a:xfrm>
              <a:off x="4400550" y="4268788"/>
              <a:ext cx="231775" cy="503238"/>
              <a:chOff x="2772" y="2689"/>
              <a:chExt cx="146" cy="317"/>
            </a:xfrm>
          </p:grpSpPr>
          <p:sp>
            <p:nvSpPr>
              <p:cNvPr id="226" name="AutoShape 160"/>
              <p:cNvSpPr>
                <a:spLocks noChangeArrowheads="1"/>
              </p:cNvSpPr>
              <p:nvPr/>
            </p:nvSpPr>
            <p:spPr bwMode="auto">
              <a:xfrm rot="5400000">
                <a:off x="2713" y="2799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7" name="Rectangle 157"/>
              <p:cNvSpPr>
                <a:spLocks noChangeArrowheads="1"/>
              </p:cNvSpPr>
              <p:nvPr/>
            </p:nvSpPr>
            <p:spPr bwMode="auto">
              <a:xfrm>
                <a:off x="2775" y="2689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8" name="Rectangle 158"/>
              <p:cNvSpPr>
                <a:spLocks noChangeArrowheads="1"/>
              </p:cNvSpPr>
              <p:nvPr/>
            </p:nvSpPr>
            <p:spPr bwMode="auto">
              <a:xfrm>
                <a:off x="2772" y="2890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9" name="Rectangle 159"/>
              <p:cNvSpPr>
                <a:spLocks noChangeArrowheads="1"/>
              </p:cNvSpPr>
              <p:nvPr/>
            </p:nvSpPr>
            <p:spPr bwMode="auto">
              <a:xfrm>
                <a:off x="2835" y="2766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36" name="Line 161"/>
            <p:cNvSpPr>
              <a:spLocks noChangeShapeType="1"/>
            </p:cNvSpPr>
            <p:nvPr/>
          </p:nvSpPr>
          <p:spPr bwMode="auto">
            <a:xfrm flipV="1">
              <a:off x="5029200" y="4552950"/>
              <a:ext cx="0" cy="62071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7" name="Line 162"/>
            <p:cNvSpPr>
              <a:spLocks noChangeShapeType="1"/>
            </p:cNvSpPr>
            <p:nvPr/>
          </p:nvSpPr>
          <p:spPr bwMode="auto">
            <a:xfrm rot="5400000" flipV="1">
              <a:off x="4987925" y="5122863"/>
              <a:ext cx="0" cy="825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38" name="Group 288"/>
            <p:cNvGrpSpPr>
              <a:grpSpLocks/>
            </p:cNvGrpSpPr>
            <p:nvPr/>
          </p:nvGrpSpPr>
          <p:grpSpPr bwMode="auto">
            <a:xfrm>
              <a:off x="1066800" y="2473325"/>
              <a:ext cx="231775" cy="503238"/>
              <a:chOff x="672" y="1558"/>
              <a:chExt cx="146" cy="317"/>
            </a:xfrm>
          </p:grpSpPr>
          <p:sp>
            <p:nvSpPr>
              <p:cNvPr id="222" name="AutoShape 167"/>
              <p:cNvSpPr>
                <a:spLocks noChangeArrowheads="1"/>
              </p:cNvSpPr>
              <p:nvPr/>
            </p:nvSpPr>
            <p:spPr bwMode="auto">
              <a:xfrm rot="16200000" flipH="1">
                <a:off x="579" y="1668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3" name="Rectangle 164"/>
              <p:cNvSpPr>
                <a:spLocks noChangeArrowheads="1"/>
              </p:cNvSpPr>
              <p:nvPr/>
            </p:nvSpPr>
            <p:spPr bwMode="auto">
              <a:xfrm flipH="1">
                <a:off x="672" y="1558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4" name="Rectangle 165"/>
              <p:cNvSpPr>
                <a:spLocks noChangeArrowheads="1"/>
              </p:cNvSpPr>
              <p:nvPr/>
            </p:nvSpPr>
            <p:spPr bwMode="auto">
              <a:xfrm flipH="1">
                <a:off x="675" y="1759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5" name="Rectangle 166"/>
              <p:cNvSpPr>
                <a:spLocks noChangeArrowheads="1"/>
              </p:cNvSpPr>
              <p:nvPr/>
            </p:nvSpPr>
            <p:spPr bwMode="auto">
              <a:xfrm flipH="1">
                <a:off x="698" y="1635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9" name="Group 284"/>
            <p:cNvGrpSpPr>
              <a:grpSpLocks/>
            </p:cNvGrpSpPr>
            <p:nvPr/>
          </p:nvGrpSpPr>
          <p:grpSpPr bwMode="auto">
            <a:xfrm>
              <a:off x="7748588" y="4302125"/>
              <a:ext cx="231775" cy="503238"/>
              <a:chOff x="4881" y="2710"/>
              <a:chExt cx="146" cy="317"/>
            </a:xfrm>
          </p:grpSpPr>
          <p:sp>
            <p:nvSpPr>
              <p:cNvPr id="218" name="AutoShape 172"/>
              <p:cNvSpPr>
                <a:spLocks noChangeArrowheads="1"/>
              </p:cNvSpPr>
              <p:nvPr/>
            </p:nvSpPr>
            <p:spPr bwMode="auto">
              <a:xfrm rot="5400000">
                <a:off x="4822" y="2820"/>
                <a:ext cx="297" cy="9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9" name="Rectangle 169"/>
              <p:cNvSpPr>
                <a:spLocks noChangeArrowheads="1"/>
              </p:cNvSpPr>
              <p:nvPr/>
            </p:nvSpPr>
            <p:spPr bwMode="auto">
              <a:xfrm>
                <a:off x="4884" y="2710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0" name="Rectangle 170"/>
              <p:cNvSpPr>
                <a:spLocks noChangeArrowheads="1"/>
              </p:cNvSpPr>
              <p:nvPr/>
            </p:nvSpPr>
            <p:spPr bwMode="auto">
              <a:xfrm>
                <a:off x="4881" y="2911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221" name="Rectangle 171"/>
              <p:cNvSpPr>
                <a:spLocks noChangeArrowheads="1"/>
              </p:cNvSpPr>
              <p:nvPr/>
            </p:nvSpPr>
            <p:spPr bwMode="auto">
              <a:xfrm>
                <a:off x="4944" y="2787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40" name="Rectangle 173"/>
            <p:cNvSpPr>
              <a:spLocks noChangeArrowheads="1"/>
            </p:cNvSpPr>
            <p:nvPr/>
          </p:nvSpPr>
          <p:spPr bwMode="auto">
            <a:xfrm>
              <a:off x="1400175" y="4241800"/>
              <a:ext cx="596317" cy="12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Neo Sans Intel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1" name="Line 174"/>
            <p:cNvSpPr>
              <a:spLocks noChangeShapeType="1"/>
            </p:cNvSpPr>
            <p:nvPr/>
          </p:nvSpPr>
          <p:spPr bwMode="auto">
            <a:xfrm flipV="1">
              <a:off x="2600325" y="3897313"/>
              <a:ext cx="0" cy="19288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2" name="Line 175"/>
            <p:cNvSpPr>
              <a:spLocks noChangeShapeType="1"/>
            </p:cNvSpPr>
            <p:nvPr/>
          </p:nvSpPr>
          <p:spPr bwMode="auto">
            <a:xfrm flipV="1">
              <a:off x="2601913" y="5821363"/>
              <a:ext cx="126047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3" name="Line 176"/>
            <p:cNvSpPr>
              <a:spLocks noChangeShapeType="1"/>
            </p:cNvSpPr>
            <p:nvPr/>
          </p:nvSpPr>
          <p:spPr bwMode="auto">
            <a:xfrm flipH="1">
              <a:off x="1989138" y="1866900"/>
              <a:ext cx="41211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4" name="Line 177"/>
            <p:cNvSpPr>
              <a:spLocks noChangeShapeType="1"/>
            </p:cNvSpPr>
            <p:nvPr/>
          </p:nvSpPr>
          <p:spPr bwMode="auto">
            <a:xfrm flipV="1">
              <a:off x="6300788" y="3783013"/>
              <a:ext cx="103188" cy="31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5" name="Line 178"/>
            <p:cNvSpPr>
              <a:spLocks noChangeShapeType="1"/>
            </p:cNvSpPr>
            <p:nvPr/>
          </p:nvSpPr>
          <p:spPr bwMode="auto">
            <a:xfrm rot="16200000" flipH="1" flipV="1">
              <a:off x="5383212" y="2774950"/>
              <a:ext cx="2028825" cy="63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6" name="Line 179"/>
            <p:cNvSpPr>
              <a:spLocks noChangeShapeType="1"/>
            </p:cNvSpPr>
            <p:nvPr/>
          </p:nvSpPr>
          <p:spPr bwMode="auto">
            <a:xfrm>
              <a:off x="1143000" y="1763713"/>
              <a:ext cx="5257800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7" name="Line 180"/>
            <p:cNvSpPr>
              <a:spLocks noChangeShapeType="1"/>
            </p:cNvSpPr>
            <p:nvPr/>
          </p:nvSpPr>
          <p:spPr bwMode="auto">
            <a:xfrm rot="5400000" flipV="1">
              <a:off x="776287" y="2120900"/>
              <a:ext cx="738188" cy="317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48" name="Group 254"/>
            <p:cNvGrpSpPr>
              <a:grpSpLocks/>
            </p:cNvGrpSpPr>
            <p:nvPr/>
          </p:nvGrpSpPr>
          <p:grpSpPr bwMode="auto">
            <a:xfrm>
              <a:off x="3100388" y="2095500"/>
              <a:ext cx="404813" cy="952500"/>
              <a:chOff x="1524" y="1296"/>
              <a:chExt cx="255" cy="600"/>
            </a:xfrm>
          </p:grpSpPr>
          <p:sp>
            <p:nvSpPr>
              <p:cNvPr id="216" name="Freeform 186"/>
              <p:cNvSpPr>
                <a:spLocks/>
              </p:cNvSpPr>
              <p:nvPr/>
            </p:nvSpPr>
            <p:spPr bwMode="auto">
              <a:xfrm>
                <a:off x="1524" y="1296"/>
                <a:ext cx="255" cy="600"/>
              </a:xfrm>
              <a:custGeom>
                <a:avLst/>
                <a:gdLst>
                  <a:gd name="T0" fmla="*/ 128 w 200"/>
                  <a:gd name="T1" fmla="*/ 600 h 425"/>
                  <a:gd name="T2" fmla="*/ 147 w 200"/>
                  <a:gd name="T3" fmla="*/ 597 h 425"/>
                  <a:gd name="T4" fmla="*/ 167 w 200"/>
                  <a:gd name="T5" fmla="*/ 586 h 425"/>
                  <a:gd name="T6" fmla="*/ 186 w 200"/>
                  <a:gd name="T7" fmla="*/ 568 h 425"/>
                  <a:gd name="T8" fmla="*/ 204 w 200"/>
                  <a:gd name="T9" fmla="*/ 542 h 425"/>
                  <a:gd name="T10" fmla="*/ 218 w 200"/>
                  <a:gd name="T11" fmla="*/ 512 h 425"/>
                  <a:gd name="T12" fmla="*/ 231 w 200"/>
                  <a:gd name="T13" fmla="*/ 479 h 425"/>
                  <a:gd name="T14" fmla="*/ 240 w 200"/>
                  <a:gd name="T15" fmla="*/ 438 h 425"/>
                  <a:gd name="T16" fmla="*/ 250 w 200"/>
                  <a:gd name="T17" fmla="*/ 394 h 425"/>
                  <a:gd name="T18" fmla="*/ 255 w 200"/>
                  <a:gd name="T19" fmla="*/ 349 h 425"/>
                  <a:gd name="T20" fmla="*/ 255 w 200"/>
                  <a:gd name="T21" fmla="*/ 299 h 425"/>
                  <a:gd name="T22" fmla="*/ 255 w 200"/>
                  <a:gd name="T23" fmla="*/ 251 h 425"/>
                  <a:gd name="T24" fmla="*/ 250 w 200"/>
                  <a:gd name="T25" fmla="*/ 205 h 425"/>
                  <a:gd name="T26" fmla="*/ 240 w 200"/>
                  <a:gd name="T27" fmla="*/ 162 h 425"/>
                  <a:gd name="T28" fmla="*/ 231 w 200"/>
                  <a:gd name="T29" fmla="*/ 124 h 425"/>
                  <a:gd name="T30" fmla="*/ 218 w 200"/>
                  <a:gd name="T31" fmla="*/ 89 h 425"/>
                  <a:gd name="T32" fmla="*/ 204 w 200"/>
                  <a:gd name="T33" fmla="*/ 59 h 425"/>
                  <a:gd name="T34" fmla="*/ 186 w 200"/>
                  <a:gd name="T35" fmla="*/ 35 h 425"/>
                  <a:gd name="T36" fmla="*/ 167 w 200"/>
                  <a:gd name="T37" fmla="*/ 16 h 425"/>
                  <a:gd name="T38" fmla="*/ 147 w 200"/>
                  <a:gd name="T39" fmla="*/ 6 h 425"/>
                  <a:gd name="T40" fmla="*/ 128 w 200"/>
                  <a:gd name="T41" fmla="*/ 0 h 425"/>
                  <a:gd name="T42" fmla="*/ 106 w 200"/>
                  <a:gd name="T43" fmla="*/ 6 h 425"/>
                  <a:gd name="T44" fmla="*/ 87 w 200"/>
                  <a:gd name="T45" fmla="*/ 16 h 425"/>
                  <a:gd name="T46" fmla="*/ 69 w 200"/>
                  <a:gd name="T47" fmla="*/ 35 h 425"/>
                  <a:gd name="T48" fmla="*/ 52 w 200"/>
                  <a:gd name="T49" fmla="*/ 59 h 425"/>
                  <a:gd name="T50" fmla="*/ 37 w 200"/>
                  <a:gd name="T51" fmla="*/ 89 h 425"/>
                  <a:gd name="T52" fmla="*/ 26 w 200"/>
                  <a:gd name="T53" fmla="*/ 124 h 425"/>
                  <a:gd name="T54" fmla="*/ 15 w 200"/>
                  <a:gd name="T55" fmla="*/ 162 h 425"/>
                  <a:gd name="T56" fmla="*/ 5 w 200"/>
                  <a:gd name="T57" fmla="*/ 205 h 425"/>
                  <a:gd name="T58" fmla="*/ 0 w 200"/>
                  <a:gd name="T59" fmla="*/ 251 h 425"/>
                  <a:gd name="T60" fmla="*/ 0 w 200"/>
                  <a:gd name="T61" fmla="*/ 299 h 425"/>
                  <a:gd name="T62" fmla="*/ 0 w 200"/>
                  <a:gd name="T63" fmla="*/ 349 h 425"/>
                  <a:gd name="T64" fmla="*/ 5 w 200"/>
                  <a:gd name="T65" fmla="*/ 394 h 425"/>
                  <a:gd name="T66" fmla="*/ 15 w 200"/>
                  <a:gd name="T67" fmla="*/ 438 h 425"/>
                  <a:gd name="T68" fmla="*/ 26 w 200"/>
                  <a:gd name="T69" fmla="*/ 479 h 425"/>
                  <a:gd name="T70" fmla="*/ 37 w 200"/>
                  <a:gd name="T71" fmla="*/ 512 h 425"/>
                  <a:gd name="T72" fmla="*/ 52 w 200"/>
                  <a:gd name="T73" fmla="*/ 542 h 425"/>
                  <a:gd name="T74" fmla="*/ 69 w 200"/>
                  <a:gd name="T75" fmla="*/ 568 h 425"/>
                  <a:gd name="T76" fmla="*/ 87 w 200"/>
                  <a:gd name="T77" fmla="*/ 586 h 425"/>
                  <a:gd name="T78" fmla="*/ 106 w 200"/>
                  <a:gd name="T79" fmla="*/ 597 h 425"/>
                  <a:gd name="T80" fmla="*/ 128 w 200"/>
                  <a:gd name="T81" fmla="*/ 600 h 425"/>
                  <a:gd name="T82" fmla="*/ 128 w 200"/>
                  <a:gd name="T83" fmla="*/ 600 h 42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0"/>
                  <a:gd name="T127" fmla="*/ 0 h 425"/>
                  <a:gd name="T128" fmla="*/ 200 w 200"/>
                  <a:gd name="T129" fmla="*/ 425 h 42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0" h="425">
                    <a:moveTo>
                      <a:pt x="100" y="425"/>
                    </a:moveTo>
                    <a:lnTo>
                      <a:pt x="115" y="423"/>
                    </a:lnTo>
                    <a:lnTo>
                      <a:pt x="131" y="415"/>
                    </a:lnTo>
                    <a:lnTo>
                      <a:pt x="146" y="402"/>
                    </a:lnTo>
                    <a:lnTo>
                      <a:pt x="160" y="384"/>
                    </a:lnTo>
                    <a:lnTo>
                      <a:pt x="171" y="363"/>
                    </a:lnTo>
                    <a:lnTo>
                      <a:pt x="181" y="339"/>
                    </a:lnTo>
                    <a:lnTo>
                      <a:pt x="188" y="310"/>
                    </a:lnTo>
                    <a:lnTo>
                      <a:pt x="196" y="279"/>
                    </a:lnTo>
                    <a:lnTo>
                      <a:pt x="200" y="247"/>
                    </a:lnTo>
                    <a:lnTo>
                      <a:pt x="200" y="212"/>
                    </a:lnTo>
                    <a:lnTo>
                      <a:pt x="200" y="178"/>
                    </a:lnTo>
                    <a:lnTo>
                      <a:pt x="196" y="145"/>
                    </a:lnTo>
                    <a:lnTo>
                      <a:pt x="188" y="115"/>
                    </a:lnTo>
                    <a:lnTo>
                      <a:pt x="181" y="88"/>
                    </a:lnTo>
                    <a:lnTo>
                      <a:pt x="171" y="63"/>
                    </a:lnTo>
                    <a:lnTo>
                      <a:pt x="160" y="42"/>
                    </a:lnTo>
                    <a:lnTo>
                      <a:pt x="146" y="25"/>
                    </a:lnTo>
                    <a:lnTo>
                      <a:pt x="131" y="11"/>
                    </a:lnTo>
                    <a:lnTo>
                      <a:pt x="115" y="4"/>
                    </a:lnTo>
                    <a:lnTo>
                      <a:pt x="100" y="0"/>
                    </a:lnTo>
                    <a:lnTo>
                      <a:pt x="83" y="4"/>
                    </a:lnTo>
                    <a:lnTo>
                      <a:pt x="68" y="11"/>
                    </a:lnTo>
                    <a:lnTo>
                      <a:pt x="54" y="25"/>
                    </a:lnTo>
                    <a:lnTo>
                      <a:pt x="41" y="42"/>
                    </a:lnTo>
                    <a:lnTo>
                      <a:pt x="29" y="63"/>
                    </a:lnTo>
                    <a:lnTo>
                      <a:pt x="20" y="88"/>
                    </a:lnTo>
                    <a:lnTo>
                      <a:pt x="12" y="115"/>
                    </a:lnTo>
                    <a:lnTo>
                      <a:pt x="4" y="145"/>
                    </a:lnTo>
                    <a:lnTo>
                      <a:pt x="0" y="178"/>
                    </a:lnTo>
                    <a:lnTo>
                      <a:pt x="0" y="212"/>
                    </a:lnTo>
                    <a:lnTo>
                      <a:pt x="0" y="247"/>
                    </a:lnTo>
                    <a:lnTo>
                      <a:pt x="4" y="279"/>
                    </a:lnTo>
                    <a:lnTo>
                      <a:pt x="12" y="310"/>
                    </a:lnTo>
                    <a:lnTo>
                      <a:pt x="20" y="339"/>
                    </a:lnTo>
                    <a:lnTo>
                      <a:pt x="29" y="363"/>
                    </a:lnTo>
                    <a:lnTo>
                      <a:pt x="41" y="384"/>
                    </a:lnTo>
                    <a:lnTo>
                      <a:pt x="54" y="402"/>
                    </a:lnTo>
                    <a:lnTo>
                      <a:pt x="68" y="415"/>
                    </a:lnTo>
                    <a:lnTo>
                      <a:pt x="83" y="423"/>
                    </a:lnTo>
                    <a:lnTo>
                      <a:pt x="100" y="425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7" name="Rectangle 187"/>
              <p:cNvSpPr>
                <a:spLocks noChangeArrowheads="1"/>
              </p:cNvSpPr>
              <p:nvPr/>
            </p:nvSpPr>
            <p:spPr bwMode="auto">
              <a:xfrm rot="16200000" flipH="1">
                <a:off x="1468" y="1514"/>
                <a:ext cx="345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EB7500"/>
                    </a:solidFill>
                    <a:latin typeface="Neo Sans Intel"/>
                  </a:rPr>
                  <a:t>Control</a:t>
                </a:r>
                <a:endParaRPr lang="en-US" sz="1200" b="1">
                  <a:latin typeface="Neo Sans Intel"/>
                </a:endParaRPr>
              </a:p>
            </p:txBody>
          </p:sp>
        </p:grpSp>
        <p:grpSp>
          <p:nvGrpSpPr>
            <p:cNvPr id="149" name="Group 296"/>
            <p:cNvGrpSpPr>
              <a:grpSpLocks/>
            </p:cNvGrpSpPr>
            <p:nvPr/>
          </p:nvGrpSpPr>
          <p:grpSpPr bwMode="auto">
            <a:xfrm>
              <a:off x="7089775" y="2547938"/>
              <a:ext cx="561975" cy="523875"/>
              <a:chOff x="4466" y="1605"/>
              <a:chExt cx="354" cy="330"/>
            </a:xfrm>
          </p:grpSpPr>
          <p:sp>
            <p:nvSpPr>
              <p:cNvPr id="212" name="Line 182"/>
              <p:cNvSpPr>
                <a:spLocks noChangeShapeType="1"/>
              </p:cNvSpPr>
              <p:nvPr/>
            </p:nvSpPr>
            <p:spPr bwMode="auto">
              <a:xfrm>
                <a:off x="4466" y="1818"/>
                <a:ext cx="211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3" name="Freeform 202"/>
              <p:cNvSpPr>
                <a:spLocks/>
              </p:cNvSpPr>
              <p:nvPr/>
            </p:nvSpPr>
            <p:spPr bwMode="auto">
              <a:xfrm>
                <a:off x="4704" y="1704"/>
                <a:ext cx="96" cy="231"/>
              </a:xfrm>
              <a:custGeom>
                <a:avLst/>
                <a:gdLst>
                  <a:gd name="T0" fmla="*/ 96 w 98"/>
                  <a:gd name="T1" fmla="*/ 231 h 162"/>
                  <a:gd name="T2" fmla="*/ 96 w 98"/>
                  <a:gd name="T3" fmla="*/ 0 h 162"/>
                  <a:gd name="T4" fmla="*/ 0 w 98"/>
                  <a:gd name="T5" fmla="*/ 0 h 162"/>
                  <a:gd name="T6" fmla="*/ 0 w 98"/>
                  <a:gd name="T7" fmla="*/ 231 h 162"/>
                  <a:gd name="T8" fmla="*/ 96 w 98"/>
                  <a:gd name="T9" fmla="*/ 231 h 162"/>
                  <a:gd name="T10" fmla="*/ 96 w 98"/>
                  <a:gd name="T11" fmla="*/ 231 h 1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8"/>
                  <a:gd name="T19" fmla="*/ 0 h 162"/>
                  <a:gd name="T20" fmla="*/ 98 w 98"/>
                  <a:gd name="T21" fmla="*/ 162 h 1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8" h="162">
                    <a:moveTo>
                      <a:pt x="98" y="162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8" y="162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4" name="Rectangle 208"/>
              <p:cNvSpPr>
                <a:spLocks noChangeArrowheads="1"/>
              </p:cNvSpPr>
              <p:nvPr/>
            </p:nvSpPr>
            <p:spPr bwMode="auto">
              <a:xfrm>
                <a:off x="4686" y="1770"/>
                <a:ext cx="13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b="1">
                    <a:solidFill>
                      <a:srgbClr val="EB7500"/>
                    </a:solidFill>
                    <a:latin typeface="Neo Sans Intel"/>
                  </a:rPr>
                  <a:t>WB</a:t>
                </a:r>
                <a:endParaRPr lang="en-US" sz="1000" b="1">
                  <a:latin typeface="Neo Sans Intel"/>
                </a:endParaRPr>
              </a:p>
            </p:txBody>
          </p:sp>
          <p:sp>
            <p:nvSpPr>
              <p:cNvPr id="215" name="Line 209"/>
              <p:cNvSpPr>
                <a:spLocks noChangeShapeType="1"/>
              </p:cNvSpPr>
              <p:nvPr/>
            </p:nvSpPr>
            <p:spPr bwMode="auto">
              <a:xfrm rot="16200000" flipH="1">
                <a:off x="4359" y="1712"/>
                <a:ext cx="214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  <p:grpSp>
          <p:nvGrpSpPr>
            <p:cNvPr id="150" name="Group 294"/>
            <p:cNvGrpSpPr>
              <a:grpSpLocks/>
            </p:cNvGrpSpPr>
            <p:nvPr/>
          </p:nvGrpSpPr>
          <p:grpSpPr bwMode="auto">
            <a:xfrm>
              <a:off x="5484813" y="2619375"/>
              <a:ext cx="471488" cy="447675"/>
              <a:chOff x="3455" y="1650"/>
              <a:chExt cx="297" cy="282"/>
            </a:xfrm>
          </p:grpSpPr>
          <p:sp>
            <p:nvSpPr>
              <p:cNvPr id="208" name="Line 212"/>
              <p:cNvSpPr>
                <a:spLocks noChangeShapeType="1"/>
              </p:cNvSpPr>
              <p:nvPr/>
            </p:nvSpPr>
            <p:spPr bwMode="auto">
              <a:xfrm>
                <a:off x="3455" y="1826"/>
                <a:ext cx="101" cy="1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9" name="Freeform 213"/>
              <p:cNvSpPr>
                <a:spLocks/>
              </p:cNvSpPr>
              <p:nvPr/>
            </p:nvSpPr>
            <p:spPr bwMode="auto">
              <a:xfrm>
                <a:off x="3583" y="1711"/>
                <a:ext cx="96" cy="221"/>
              </a:xfrm>
              <a:custGeom>
                <a:avLst/>
                <a:gdLst>
                  <a:gd name="T0" fmla="*/ 96 w 98"/>
                  <a:gd name="T1" fmla="*/ 221 h 162"/>
                  <a:gd name="T2" fmla="*/ 96 w 98"/>
                  <a:gd name="T3" fmla="*/ 0 h 162"/>
                  <a:gd name="T4" fmla="*/ 0 w 98"/>
                  <a:gd name="T5" fmla="*/ 0 h 162"/>
                  <a:gd name="T6" fmla="*/ 0 w 98"/>
                  <a:gd name="T7" fmla="*/ 221 h 162"/>
                  <a:gd name="T8" fmla="*/ 96 w 98"/>
                  <a:gd name="T9" fmla="*/ 221 h 162"/>
                  <a:gd name="T10" fmla="*/ 96 w 98"/>
                  <a:gd name="T11" fmla="*/ 221 h 1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8"/>
                  <a:gd name="T19" fmla="*/ 0 h 162"/>
                  <a:gd name="T20" fmla="*/ 98 w 98"/>
                  <a:gd name="T21" fmla="*/ 162 h 1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8" h="162">
                    <a:moveTo>
                      <a:pt x="98" y="162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8" y="162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0" name="Rectangle 214"/>
              <p:cNvSpPr>
                <a:spLocks noChangeArrowheads="1"/>
              </p:cNvSpPr>
              <p:nvPr/>
            </p:nvSpPr>
            <p:spPr bwMode="auto">
              <a:xfrm>
                <a:off x="3565" y="1784"/>
                <a:ext cx="187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b="1">
                    <a:solidFill>
                      <a:srgbClr val="EB7500"/>
                    </a:solidFill>
                    <a:latin typeface="Neo Sans Intel"/>
                  </a:rPr>
                  <a:t>MEM</a:t>
                </a:r>
                <a:endParaRPr lang="en-US" sz="1000" b="1">
                  <a:latin typeface="Neo Sans Intel"/>
                </a:endParaRPr>
              </a:p>
            </p:txBody>
          </p:sp>
          <p:sp>
            <p:nvSpPr>
              <p:cNvPr id="211" name="Line 215"/>
              <p:cNvSpPr>
                <a:spLocks noChangeShapeType="1"/>
              </p:cNvSpPr>
              <p:nvPr/>
            </p:nvSpPr>
            <p:spPr bwMode="auto">
              <a:xfrm rot="5400000">
                <a:off x="3367" y="1739"/>
                <a:ext cx="178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  <p:grpSp>
          <p:nvGrpSpPr>
            <p:cNvPr id="151" name="Group 295"/>
            <p:cNvGrpSpPr>
              <a:grpSpLocks/>
            </p:cNvGrpSpPr>
            <p:nvPr/>
          </p:nvGrpSpPr>
          <p:grpSpPr bwMode="auto">
            <a:xfrm>
              <a:off x="5414963" y="2295525"/>
              <a:ext cx="457200" cy="419100"/>
              <a:chOff x="3411" y="1446"/>
              <a:chExt cx="288" cy="264"/>
            </a:xfrm>
          </p:grpSpPr>
          <p:sp>
            <p:nvSpPr>
              <p:cNvPr id="204" name="Line 217"/>
              <p:cNvSpPr>
                <a:spLocks noChangeShapeType="1"/>
              </p:cNvSpPr>
              <p:nvPr/>
            </p:nvSpPr>
            <p:spPr bwMode="auto">
              <a:xfrm flipV="1">
                <a:off x="3411" y="1608"/>
                <a:ext cx="145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5" name="Freeform 218"/>
              <p:cNvSpPr>
                <a:spLocks/>
              </p:cNvSpPr>
              <p:nvPr/>
            </p:nvSpPr>
            <p:spPr bwMode="auto">
              <a:xfrm>
                <a:off x="3583" y="1495"/>
                <a:ext cx="96" cy="215"/>
              </a:xfrm>
              <a:custGeom>
                <a:avLst/>
                <a:gdLst>
                  <a:gd name="T0" fmla="*/ 96 w 98"/>
                  <a:gd name="T1" fmla="*/ 215 h 162"/>
                  <a:gd name="T2" fmla="*/ 96 w 98"/>
                  <a:gd name="T3" fmla="*/ 0 h 162"/>
                  <a:gd name="T4" fmla="*/ 0 w 98"/>
                  <a:gd name="T5" fmla="*/ 0 h 162"/>
                  <a:gd name="T6" fmla="*/ 0 w 98"/>
                  <a:gd name="T7" fmla="*/ 215 h 162"/>
                  <a:gd name="T8" fmla="*/ 96 w 98"/>
                  <a:gd name="T9" fmla="*/ 215 h 162"/>
                  <a:gd name="T10" fmla="*/ 96 w 98"/>
                  <a:gd name="T11" fmla="*/ 215 h 16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8"/>
                  <a:gd name="T19" fmla="*/ 0 h 162"/>
                  <a:gd name="T20" fmla="*/ 98 w 98"/>
                  <a:gd name="T21" fmla="*/ 162 h 16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8" h="162">
                    <a:moveTo>
                      <a:pt x="98" y="162"/>
                    </a:moveTo>
                    <a:lnTo>
                      <a:pt x="98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98" y="162"/>
                    </a:lnTo>
                  </a:path>
                </a:pathLst>
              </a:custGeom>
              <a:solidFill>
                <a:srgbClr val="FFE6CD"/>
              </a:solidFill>
              <a:ln w="19050" cmpd="sng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6" name="Rectangle 219"/>
              <p:cNvSpPr>
                <a:spLocks noChangeArrowheads="1"/>
              </p:cNvSpPr>
              <p:nvPr/>
            </p:nvSpPr>
            <p:spPr bwMode="auto">
              <a:xfrm>
                <a:off x="3565" y="1566"/>
                <a:ext cx="134" cy="9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0" b="1">
                    <a:solidFill>
                      <a:srgbClr val="EB7500"/>
                    </a:solidFill>
                    <a:latin typeface="Neo Sans Intel"/>
                  </a:rPr>
                  <a:t>WB</a:t>
                </a:r>
                <a:endParaRPr lang="en-US" sz="1000" b="1">
                  <a:latin typeface="Neo Sans Intel"/>
                </a:endParaRPr>
              </a:p>
            </p:txBody>
          </p:sp>
          <p:sp>
            <p:nvSpPr>
              <p:cNvPr id="207" name="Line 220"/>
              <p:cNvSpPr>
                <a:spLocks noChangeShapeType="1"/>
              </p:cNvSpPr>
              <p:nvPr/>
            </p:nvSpPr>
            <p:spPr bwMode="auto">
              <a:xfrm rot="16200000" flipH="1">
                <a:off x="3331" y="1529"/>
                <a:ext cx="166" cy="0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  <p:sp>
          <p:nvSpPr>
            <p:cNvPr id="152" name="Line 225"/>
            <p:cNvSpPr>
              <a:spLocks noChangeShapeType="1"/>
            </p:cNvSpPr>
            <p:nvPr/>
          </p:nvSpPr>
          <p:spPr bwMode="auto">
            <a:xfrm rot="5400000">
              <a:off x="6284912" y="3392488"/>
              <a:ext cx="896938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3" name="Line 226"/>
            <p:cNvSpPr>
              <a:spLocks noChangeShapeType="1"/>
            </p:cNvSpPr>
            <p:nvPr/>
          </p:nvSpPr>
          <p:spPr bwMode="auto">
            <a:xfrm rot="10800000">
              <a:off x="5886450" y="2552700"/>
              <a:ext cx="1201738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4" name="Line 227"/>
            <p:cNvSpPr>
              <a:spLocks noChangeShapeType="1"/>
            </p:cNvSpPr>
            <p:nvPr/>
          </p:nvSpPr>
          <p:spPr bwMode="auto">
            <a:xfrm rot="10800000" flipV="1">
              <a:off x="5838825" y="3009900"/>
              <a:ext cx="128588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5" name="Line 228"/>
            <p:cNvSpPr>
              <a:spLocks noChangeShapeType="1"/>
            </p:cNvSpPr>
            <p:nvPr/>
          </p:nvSpPr>
          <p:spPr bwMode="auto">
            <a:xfrm rot="10800000" flipV="1">
              <a:off x="5838825" y="2943225"/>
              <a:ext cx="887413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6" name="Line 229"/>
            <p:cNvSpPr>
              <a:spLocks noChangeShapeType="1"/>
            </p:cNvSpPr>
            <p:nvPr/>
          </p:nvSpPr>
          <p:spPr bwMode="auto">
            <a:xfrm rot="5400000">
              <a:off x="6664325" y="5375275"/>
              <a:ext cx="163513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7" name="Line 230"/>
            <p:cNvSpPr>
              <a:spLocks noChangeShapeType="1"/>
            </p:cNvSpPr>
            <p:nvPr/>
          </p:nvSpPr>
          <p:spPr bwMode="auto">
            <a:xfrm rot="5400000">
              <a:off x="5965825" y="4106863"/>
              <a:ext cx="2700338" cy="3175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8" name="Line 231"/>
            <p:cNvSpPr>
              <a:spLocks noChangeShapeType="1"/>
            </p:cNvSpPr>
            <p:nvPr/>
          </p:nvSpPr>
          <p:spPr bwMode="auto">
            <a:xfrm>
              <a:off x="6743700" y="5459413"/>
              <a:ext cx="568325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9" name="Line 232"/>
            <p:cNvSpPr>
              <a:spLocks noChangeShapeType="1"/>
            </p:cNvSpPr>
            <p:nvPr/>
          </p:nvSpPr>
          <p:spPr bwMode="auto">
            <a:xfrm rot="10800000" flipV="1">
              <a:off x="5842000" y="2762250"/>
              <a:ext cx="14732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60" name="Group 293"/>
            <p:cNvGrpSpPr>
              <a:grpSpLocks/>
            </p:cNvGrpSpPr>
            <p:nvPr/>
          </p:nvGrpSpPr>
          <p:grpSpPr bwMode="auto">
            <a:xfrm>
              <a:off x="3452813" y="2106613"/>
              <a:ext cx="738188" cy="960438"/>
              <a:chOff x="2175" y="1327"/>
              <a:chExt cx="465" cy="605"/>
            </a:xfrm>
          </p:grpSpPr>
          <p:grpSp>
            <p:nvGrpSpPr>
              <p:cNvPr id="191" name="Group 292"/>
              <p:cNvGrpSpPr>
                <a:grpSpLocks/>
              </p:cNvGrpSpPr>
              <p:nvPr/>
            </p:nvGrpSpPr>
            <p:grpSpPr bwMode="auto">
              <a:xfrm>
                <a:off x="2199" y="1537"/>
                <a:ext cx="407" cy="215"/>
                <a:chOff x="2199" y="1537"/>
                <a:chExt cx="407" cy="215"/>
              </a:xfrm>
            </p:grpSpPr>
            <p:sp>
              <p:nvSpPr>
                <p:cNvPr id="201" name="Line 234"/>
                <p:cNvSpPr>
                  <a:spLocks noChangeShapeType="1"/>
                </p:cNvSpPr>
                <p:nvPr/>
              </p:nvSpPr>
              <p:spPr bwMode="auto">
                <a:xfrm>
                  <a:off x="2199" y="1650"/>
                  <a:ext cx="211" cy="0"/>
                </a:xfrm>
                <a:prstGeom prst="line">
                  <a:avLst/>
                </a:prstGeom>
                <a:noFill/>
                <a:ln w="12700">
                  <a:solidFill>
                    <a:srgbClr val="EB7500"/>
                  </a:solidFill>
                  <a:round/>
                  <a:headEnd/>
                  <a:tailEnd type="triangle" w="sm" len="sm"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02" name="Freeform 235"/>
                <p:cNvSpPr>
                  <a:spLocks/>
                </p:cNvSpPr>
                <p:nvPr/>
              </p:nvSpPr>
              <p:spPr bwMode="auto">
                <a:xfrm>
                  <a:off x="2437" y="1537"/>
                  <a:ext cx="96" cy="215"/>
                </a:xfrm>
                <a:custGeom>
                  <a:avLst/>
                  <a:gdLst>
                    <a:gd name="T0" fmla="*/ 96 w 98"/>
                    <a:gd name="T1" fmla="*/ 215 h 162"/>
                    <a:gd name="T2" fmla="*/ 96 w 98"/>
                    <a:gd name="T3" fmla="*/ 0 h 162"/>
                    <a:gd name="T4" fmla="*/ 0 w 98"/>
                    <a:gd name="T5" fmla="*/ 0 h 162"/>
                    <a:gd name="T6" fmla="*/ 0 w 98"/>
                    <a:gd name="T7" fmla="*/ 215 h 162"/>
                    <a:gd name="T8" fmla="*/ 96 w 98"/>
                    <a:gd name="T9" fmla="*/ 215 h 162"/>
                    <a:gd name="T10" fmla="*/ 96 w 98"/>
                    <a:gd name="T11" fmla="*/ 215 h 1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62"/>
                    <a:gd name="T20" fmla="*/ 98 w 98"/>
                    <a:gd name="T21" fmla="*/ 162 h 1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62">
                      <a:moveTo>
                        <a:pt x="98" y="162"/>
                      </a:moveTo>
                      <a:lnTo>
                        <a:pt x="98" y="0"/>
                      </a:lnTo>
                      <a:lnTo>
                        <a:pt x="0" y="0"/>
                      </a:lnTo>
                      <a:lnTo>
                        <a:pt x="0" y="162"/>
                      </a:lnTo>
                      <a:lnTo>
                        <a:pt x="98" y="162"/>
                      </a:lnTo>
                    </a:path>
                  </a:pathLst>
                </a:custGeom>
                <a:solidFill>
                  <a:srgbClr val="FFE6CD"/>
                </a:solidFill>
                <a:ln w="19050" cmpd="sng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03" name="Rectangle 236"/>
                <p:cNvSpPr>
                  <a:spLocks noChangeArrowheads="1"/>
                </p:cNvSpPr>
                <p:nvPr/>
              </p:nvSpPr>
              <p:spPr bwMode="auto">
                <a:xfrm>
                  <a:off x="2419" y="1608"/>
                  <a:ext cx="187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000" b="1">
                      <a:solidFill>
                        <a:srgbClr val="EB7500"/>
                      </a:solidFill>
                      <a:latin typeface="Neo Sans Intel"/>
                    </a:rPr>
                    <a:t>MEM</a:t>
                  </a:r>
                  <a:endParaRPr lang="en-US" sz="1000" b="1">
                    <a:latin typeface="Neo Sans Intel"/>
                  </a:endParaRPr>
                </a:p>
              </p:txBody>
            </p:sp>
          </p:grpSp>
          <p:grpSp>
            <p:nvGrpSpPr>
              <p:cNvPr id="192" name="Group 291"/>
              <p:cNvGrpSpPr>
                <a:grpSpLocks/>
              </p:cNvGrpSpPr>
              <p:nvPr/>
            </p:nvGrpSpPr>
            <p:grpSpPr bwMode="auto">
              <a:xfrm>
                <a:off x="2184" y="1327"/>
                <a:ext cx="369" cy="209"/>
                <a:chOff x="2184" y="1327"/>
                <a:chExt cx="369" cy="209"/>
              </a:xfrm>
            </p:grpSpPr>
            <p:sp>
              <p:nvSpPr>
                <p:cNvPr id="198" name="Line 239"/>
                <p:cNvSpPr>
                  <a:spLocks noChangeShapeType="1"/>
                </p:cNvSpPr>
                <p:nvPr/>
              </p:nvSpPr>
              <p:spPr bwMode="auto">
                <a:xfrm>
                  <a:off x="2184" y="1437"/>
                  <a:ext cx="226" cy="0"/>
                </a:xfrm>
                <a:prstGeom prst="line">
                  <a:avLst/>
                </a:prstGeom>
                <a:noFill/>
                <a:ln w="12700">
                  <a:solidFill>
                    <a:srgbClr val="EB7500"/>
                  </a:solidFill>
                  <a:round/>
                  <a:headEnd/>
                  <a:tailEnd type="triangle" w="sm" len="sm"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199" name="Freeform 240"/>
                <p:cNvSpPr>
                  <a:spLocks/>
                </p:cNvSpPr>
                <p:nvPr/>
              </p:nvSpPr>
              <p:spPr bwMode="auto">
                <a:xfrm>
                  <a:off x="2437" y="1327"/>
                  <a:ext cx="96" cy="209"/>
                </a:xfrm>
                <a:custGeom>
                  <a:avLst/>
                  <a:gdLst>
                    <a:gd name="T0" fmla="*/ 96 w 98"/>
                    <a:gd name="T1" fmla="*/ 209 h 162"/>
                    <a:gd name="T2" fmla="*/ 96 w 98"/>
                    <a:gd name="T3" fmla="*/ 0 h 162"/>
                    <a:gd name="T4" fmla="*/ 0 w 98"/>
                    <a:gd name="T5" fmla="*/ 0 h 162"/>
                    <a:gd name="T6" fmla="*/ 0 w 98"/>
                    <a:gd name="T7" fmla="*/ 209 h 162"/>
                    <a:gd name="T8" fmla="*/ 96 w 98"/>
                    <a:gd name="T9" fmla="*/ 209 h 162"/>
                    <a:gd name="T10" fmla="*/ 96 w 98"/>
                    <a:gd name="T11" fmla="*/ 209 h 1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62"/>
                    <a:gd name="T20" fmla="*/ 98 w 98"/>
                    <a:gd name="T21" fmla="*/ 162 h 1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62">
                      <a:moveTo>
                        <a:pt x="98" y="162"/>
                      </a:moveTo>
                      <a:lnTo>
                        <a:pt x="98" y="0"/>
                      </a:lnTo>
                      <a:lnTo>
                        <a:pt x="0" y="0"/>
                      </a:lnTo>
                      <a:lnTo>
                        <a:pt x="0" y="162"/>
                      </a:lnTo>
                      <a:lnTo>
                        <a:pt x="98" y="162"/>
                      </a:lnTo>
                    </a:path>
                  </a:pathLst>
                </a:custGeom>
                <a:solidFill>
                  <a:srgbClr val="FFE6CD"/>
                </a:solidFill>
                <a:ln w="19050" cmpd="sng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00" name="Rectangle 241"/>
                <p:cNvSpPr>
                  <a:spLocks noChangeArrowheads="1"/>
                </p:cNvSpPr>
                <p:nvPr/>
              </p:nvSpPr>
              <p:spPr bwMode="auto">
                <a:xfrm>
                  <a:off x="2419" y="1396"/>
                  <a:ext cx="134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000" b="1">
                      <a:solidFill>
                        <a:srgbClr val="EB7500"/>
                      </a:solidFill>
                      <a:latin typeface="Neo Sans Intel"/>
                    </a:rPr>
                    <a:t>WB</a:t>
                  </a:r>
                  <a:endParaRPr lang="en-US" sz="1000" b="1">
                    <a:latin typeface="Neo Sans Intel"/>
                  </a:endParaRPr>
                </a:p>
              </p:txBody>
            </p:sp>
          </p:grpSp>
          <p:sp>
            <p:nvSpPr>
              <p:cNvPr id="193" name="Line 243"/>
              <p:cNvSpPr>
                <a:spLocks noChangeShapeType="1"/>
              </p:cNvSpPr>
              <p:nvPr/>
            </p:nvSpPr>
            <p:spPr bwMode="auto">
              <a:xfrm rot="10800000" flipV="1">
                <a:off x="2544" y="1896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EB7500"/>
                </a:solidFill>
                <a:round/>
                <a:headEnd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grpSp>
            <p:nvGrpSpPr>
              <p:cNvPr id="194" name="Group 290"/>
              <p:cNvGrpSpPr>
                <a:grpSpLocks/>
              </p:cNvGrpSpPr>
              <p:nvPr/>
            </p:nvGrpSpPr>
            <p:grpSpPr bwMode="auto">
              <a:xfrm>
                <a:off x="2175" y="1752"/>
                <a:ext cx="397" cy="180"/>
                <a:chOff x="2175" y="1752"/>
                <a:chExt cx="397" cy="180"/>
              </a:xfrm>
            </p:grpSpPr>
            <p:sp>
              <p:nvSpPr>
                <p:cNvPr id="195" name="Line 245"/>
                <p:cNvSpPr>
                  <a:spLocks noChangeShapeType="1"/>
                </p:cNvSpPr>
                <p:nvPr/>
              </p:nvSpPr>
              <p:spPr bwMode="auto">
                <a:xfrm>
                  <a:off x="2175" y="1827"/>
                  <a:ext cx="235" cy="0"/>
                </a:xfrm>
                <a:prstGeom prst="line">
                  <a:avLst/>
                </a:prstGeom>
                <a:noFill/>
                <a:ln w="12700">
                  <a:solidFill>
                    <a:srgbClr val="EB7500"/>
                  </a:solidFill>
                  <a:round/>
                  <a:headEnd/>
                  <a:tailEnd type="triangle" w="sm" len="sm"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196" name="Freeform 246"/>
                <p:cNvSpPr>
                  <a:spLocks/>
                </p:cNvSpPr>
                <p:nvPr/>
              </p:nvSpPr>
              <p:spPr bwMode="auto">
                <a:xfrm>
                  <a:off x="2437" y="1752"/>
                  <a:ext cx="96" cy="180"/>
                </a:xfrm>
                <a:custGeom>
                  <a:avLst/>
                  <a:gdLst>
                    <a:gd name="T0" fmla="*/ 96 w 98"/>
                    <a:gd name="T1" fmla="*/ 180 h 162"/>
                    <a:gd name="T2" fmla="*/ 96 w 98"/>
                    <a:gd name="T3" fmla="*/ 0 h 162"/>
                    <a:gd name="T4" fmla="*/ 0 w 98"/>
                    <a:gd name="T5" fmla="*/ 0 h 162"/>
                    <a:gd name="T6" fmla="*/ 0 w 98"/>
                    <a:gd name="T7" fmla="*/ 180 h 162"/>
                    <a:gd name="T8" fmla="*/ 96 w 98"/>
                    <a:gd name="T9" fmla="*/ 180 h 162"/>
                    <a:gd name="T10" fmla="*/ 96 w 98"/>
                    <a:gd name="T11" fmla="*/ 180 h 1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62"/>
                    <a:gd name="T20" fmla="*/ 98 w 98"/>
                    <a:gd name="T21" fmla="*/ 162 h 1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62">
                      <a:moveTo>
                        <a:pt x="98" y="162"/>
                      </a:moveTo>
                      <a:lnTo>
                        <a:pt x="98" y="0"/>
                      </a:lnTo>
                      <a:lnTo>
                        <a:pt x="0" y="0"/>
                      </a:lnTo>
                      <a:lnTo>
                        <a:pt x="0" y="162"/>
                      </a:lnTo>
                      <a:lnTo>
                        <a:pt x="98" y="162"/>
                      </a:lnTo>
                    </a:path>
                  </a:pathLst>
                </a:custGeom>
                <a:solidFill>
                  <a:srgbClr val="FFE6CD"/>
                </a:solidFill>
                <a:ln w="19050" cmpd="sng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197" name="Rectangle 247"/>
                <p:cNvSpPr>
                  <a:spLocks noChangeArrowheads="1"/>
                </p:cNvSpPr>
                <p:nvPr/>
              </p:nvSpPr>
              <p:spPr bwMode="auto">
                <a:xfrm>
                  <a:off x="2413" y="1793"/>
                  <a:ext cx="159" cy="9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000" b="1">
                      <a:solidFill>
                        <a:srgbClr val="EB7500"/>
                      </a:solidFill>
                      <a:latin typeface="Neo Sans Intel"/>
                    </a:rPr>
                    <a:t>EXE</a:t>
                  </a:r>
                  <a:endParaRPr lang="en-US" sz="1000" b="1">
                    <a:latin typeface="Neo Sans Intel"/>
                  </a:endParaRPr>
                </a:p>
              </p:txBody>
            </p:sp>
          </p:grpSp>
        </p:grpSp>
        <p:sp>
          <p:nvSpPr>
            <p:cNvPr id="161" name="Line 250"/>
            <p:cNvSpPr>
              <a:spLocks noChangeShapeType="1"/>
            </p:cNvSpPr>
            <p:nvPr/>
          </p:nvSpPr>
          <p:spPr bwMode="auto">
            <a:xfrm rot="10800000">
              <a:off x="4062413" y="2290763"/>
              <a:ext cx="1363663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2" name="Line 251"/>
            <p:cNvSpPr>
              <a:spLocks noChangeShapeType="1"/>
            </p:cNvSpPr>
            <p:nvPr/>
          </p:nvSpPr>
          <p:spPr bwMode="auto">
            <a:xfrm rot="10800000">
              <a:off x="4156075" y="2619375"/>
              <a:ext cx="1336675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3" name="Line 252"/>
            <p:cNvSpPr>
              <a:spLocks noChangeShapeType="1"/>
            </p:cNvSpPr>
            <p:nvPr/>
          </p:nvSpPr>
          <p:spPr bwMode="auto">
            <a:xfrm flipH="1">
              <a:off x="1231900" y="2574925"/>
              <a:ext cx="752475" cy="3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4" name="Line 253"/>
            <p:cNvSpPr>
              <a:spLocks noChangeShapeType="1"/>
            </p:cNvSpPr>
            <p:nvPr/>
          </p:nvSpPr>
          <p:spPr bwMode="auto">
            <a:xfrm flipH="1" flipV="1">
              <a:off x="1981200" y="1868488"/>
              <a:ext cx="0" cy="7175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5" name="Line 255"/>
            <p:cNvSpPr>
              <a:spLocks noChangeShapeType="1"/>
            </p:cNvSpPr>
            <p:nvPr/>
          </p:nvSpPr>
          <p:spPr bwMode="auto">
            <a:xfrm flipH="1" flipV="1">
              <a:off x="2600325" y="2581275"/>
              <a:ext cx="4968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6" name="Line 256"/>
            <p:cNvSpPr>
              <a:spLocks noChangeShapeType="1"/>
            </p:cNvSpPr>
            <p:nvPr/>
          </p:nvSpPr>
          <p:spPr bwMode="auto">
            <a:xfrm flipV="1">
              <a:off x="2600325" y="2581275"/>
              <a:ext cx="0" cy="13239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lg" len="med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7" name="Freeform 257"/>
            <p:cNvSpPr>
              <a:spLocks/>
            </p:cNvSpPr>
            <p:nvPr/>
          </p:nvSpPr>
          <p:spPr bwMode="auto">
            <a:xfrm>
              <a:off x="2581275" y="3886200"/>
              <a:ext cx="38100" cy="38100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8" name="Line 258"/>
            <p:cNvSpPr>
              <a:spLocks noChangeShapeType="1"/>
            </p:cNvSpPr>
            <p:nvPr/>
          </p:nvSpPr>
          <p:spPr bwMode="auto">
            <a:xfrm>
              <a:off x="4191000" y="3009900"/>
              <a:ext cx="0" cy="29718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9" name="Line 259"/>
            <p:cNvSpPr>
              <a:spLocks noChangeShapeType="1"/>
            </p:cNvSpPr>
            <p:nvPr/>
          </p:nvSpPr>
          <p:spPr bwMode="auto">
            <a:xfrm>
              <a:off x="5410200" y="2857500"/>
              <a:ext cx="0" cy="26670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0" name="Line 260"/>
            <p:cNvSpPr>
              <a:spLocks noChangeShapeType="1"/>
            </p:cNvSpPr>
            <p:nvPr/>
          </p:nvSpPr>
          <p:spPr bwMode="auto">
            <a:xfrm rot="10800000">
              <a:off x="4038600" y="2933700"/>
              <a:ext cx="484188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1" name="Line 261"/>
            <p:cNvSpPr>
              <a:spLocks noChangeShapeType="1"/>
            </p:cNvSpPr>
            <p:nvPr/>
          </p:nvSpPr>
          <p:spPr bwMode="auto">
            <a:xfrm rot="10800000" flipV="1">
              <a:off x="4038600" y="2857500"/>
              <a:ext cx="13716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2" name="Line 262"/>
            <p:cNvSpPr>
              <a:spLocks noChangeShapeType="1"/>
            </p:cNvSpPr>
            <p:nvPr/>
          </p:nvSpPr>
          <p:spPr bwMode="auto">
            <a:xfrm rot="10800000" flipV="1">
              <a:off x="4191000" y="5981700"/>
              <a:ext cx="3048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3" name="Line 263"/>
            <p:cNvSpPr>
              <a:spLocks noChangeShapeType="1"/>
            </p:cNvSpPr>
            <p:nvPr/>
          </p:nvSpPr>
          <p:spPr bwMode="auto">
            <a:xfrm rot="10800000" flipV="1">
              <a:off x="4762500" y="5524500"/>
              <a:ext cx="6477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0" name="Line 278"/>
            <p:cNvSpPr>
              <a:spLocks noChangeShapeType="1"/>
            </p:cNvSpPr>
            <p:nvPr/>
          </p:nvSpPr>
          <p:spPr bwMode="auto">
            <a:xfrm rot="10800000" flipV="1">
              <a:off x="7616825" y="2979738"/>
              <a:ext cx="277813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1" name="Line 279"/>
            <p:cNvSpPr>
              <a:spLocks noChangeShapeType="1"/>
            </p:cNvSpPr>
            <p:nvPr/>
          </p:nvSpPr>
          <p:spPr bwMode="auto">
            <a:xfrm rot="10800000" flipV="1">
              <a:off x="7620000" y="2781300"/>
              <a:ext cx="685800" cy="476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2" name="Line 280"/>
            <p:cNvSpPr>
              <a:spLocks noChangeShapeType="1"/>
            </p:cNvSpPr>
            <p:nvPr/>
          </p:nvSpPr>
          <p:spPr bwMode="auto">
            <a:xfrm flipH="1" flipV="1">
              <a:off x="8305800" y="2781300"/>
              <a:ext cx="0" cy="355441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3" name="Line 281"/>
            <p:cNvSpPr>
              <a:spLocks noChangeShapeType="1"/>
            </p:cNvSpPr>
            <p:nvPr/>
          </p:nvSpPr>
          <p:spPr bwMode="auto">
            <a:xfrm rot="5400000" flipH="1">
              <a:off x="5410200" y="3440113"/>
              <a:ext cx="0" cy="57912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4" name="Line 282"/>
            <p:cNvSpPr>
              <a:spLocks noChangeShapeType="1"/>
            </p:cNvSpPr>
            <p:nvPr/>
          </p:nvSpPr>
          <p:spPr bwMode="auto">
            <a:xfrm flipH="1" flipV="1">
              <a:off x="2514600" y="3429000"/>
              <a:ext cx="0" cy="289560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5" name="Line 283"/>
            <p:cNvSpPr>
              <a:spLocks noChangeShapeType="1"/>
            </p:cNvSpPr>
            <p:nvPr/>
          </p:nvSpPr>
          <p:spPr bwMode="auto">
            <a:xfrm rot="10800000" flipV="1">
              <a:off x="2514600" y="3429000"/>
              <a:ext cx="762000" cy="0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50298"/>
      </p:ext>
    </p:extLst>
  </p:cSld>
  <p:clrMapOvr>
    <a:masterClrMapping/>
  </p:clrMapOvr>
  <p:transition advTm="667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903" x="7269163" y="6054725"/>
          <p14:tracePt t="15913" x="7259638" y="6081713"/>
          <p14:tracePt t="15924" x="7510463" y="5938838"/>
          <p14:tracePt t="15941" x="8045450" y="5581650"/>
          <p14:tracePt t="15961" x="8796338" y="5116513"/>
          <p14:tracePt t="16421" x="8991600" y="3000375"/>
          <p14:tracePt t="16441" x="8277225" y="2027238"/>
          <p14:tracePt t="16462" x="7751763" y="1160463"/>
          <p14:tracePt t="16481" x="7616825" y="911225"/>
          <p14:tracePt t="16501" x="7537450" y="750888"/>
          <p14:tracePt t="16521" x="7491413" y="625475"/>
          <p14:tracePt t="16541" x="7491413" y="615950"/>
          <p14:tracePt t="16614" x="7483475" y="615950"/>
          <p14:tracePt t="16631" x="7473950" y="615950"/>
          <p14:tracePt t="16644" x="7466013" y="615950"/>
          <p14:tracePt t="16661" x="7412038" y="561975"/>
          <p14:tracePt t="16663" x="7331075" y="473075"/>
          <p14:tracePt t="16681" x="7134225" y="330200"/>
          <p14:tracePt t="16701" x="6697663" y="214313"/>
          <p14:tracePt t="16721" x="5608638" y="0"/>
          <p14:tracePt t="16741" x="5205413" y="0"/>
          <p14:tracePt t="16761" x="4527550" y="0"/>
          <p14:tracePt t="16781" x="4098925" y="160338"/>
          <p14:tracePt t="16801" x="3822700" y="438150"/>
          <p14:tracePt t="16822" x="3554413" y="1143000"/>
          <p14:tracePt t="16841" x="3490913" y="1625600"/>
          <p14:tracePt t="16861" x="3490913" y="1812925"/>
          <p14:tracePt t="16881" x="3490913" y="1847850"/>
          <p14:tracePt t="16934" x="3482975" y="1847850"/>
          <p14:tracePt t="16951" x="3473450" y="1847850"/>
          <p14:tracePt t="16962" x="3455988" y="1839913"/>
          <p14:tracePt t="16981" x="3429000" y="1839913"/>
          <p14:tracePt t="17001" x="3348038" y="1839913"/>
          <p14:tracePt t="17021" x="3295650" y="1965325"/>
          <p14:tracePt t="17041" x="3152775" y="2224088"/>
          <p14:tracePt t="17061" x="2955925" y="2490788"/>
          <p14:tracePt t="17081" x="2670175" y="2965450"/>
          <p14:tracePt t="17103" x="2527300" y="3286125"/>
          <p14:tracePt t="17121" x="2517775" y="3340100"/>
          <p14:tracePt t="17141" x="2517775" y="3384550"/>
          <p14:tracePt t="17161" x="2517775" y="3446463"/>
          <p14:tracePt t="17182" x="2500313" y="3473450"/>
          <p14:tracePt t="17201" x="2455863" y="3500438"/>
          <p14:tracePt t="17221" x="2366963" y="3536950"/>
          <p14:tracePt t="17241" x="2339975" y="3536950"/>
          <p14:tracePt t="17261" x="2322513" y="3517900"/>
          <p14:tracePt t="17281" x="2295525" y="3482975"/>
          <p14:tracePt t="17301" x="2268538" y="3482975"/>
          <p14:tracePt t="17321" x="2214563" y="3482975"/>
          <p14:tracePt t="17341" x="2197100" y="3482975"/>
          <p14:tracePt t="17361" x="2187575" y="3482975"/>
          <p14:tracePt t="17383" x="2197100" y="3482975"/>
          <p14:tracePt t="17401" x="2251075" y="3482975"/>
          <p14:tracePt t="17421" x="2339975" y="3482975"/>
          <p14:tracePt t="17441" x="2527300" y="3455988"/>
          <p14:tracePt t="17461" x="2652713" y="3429000"/>
          <p14:tracePt t="17481" x="2795588" y="3402013"/>
          <p14:tracePt t="17501" x="2813050" y="3394075"/>
          <p14:tracePt t="17521" x="2822575" y="3394075"/>
          <p14:tracePt t="17559" x="2840038" y="3394075"/>
          <p14:tracePt t="17570" x="2847975" y="3394075"/>
          <p14:tracePt t="17583" x="2874963" y="3384550"/>
          <p14:tracePt t="17601" x="2990850" y="3367088"/>
          <p14:tracePt t="17621" x="3098800" y="3357563"/>
          <p14:tracePt t="17641" x="3286125" y="3357563"/>
          <p14:tracePt t="17661" x="3482975" y="3357563"/>
          <p14:tracePt t="17681" x="3679825" y="3357563"/>
          <p14:tracePt t="17702" x="3803650" y="3357563"/>
          <p14:tracePt t="17721" x="3973513" y="3357563"/>
          <p14:tracePt t="17742" x="4010025" y="3357563"/>
          <p14:tracePt t="17791" x="4010025" y="3348038"/>
          <p14:tracePt t="17807" x="4000500" y="3348038"/>
          <p14:tracePt t="17879" x="4010025" y="3348038"/>
          <p14:tracePt t="17890" x="4017963" y="3348038"/>
          <p14:tracePt t="17901" x="4044950" y="3348038"/>
          <p14:tracePt t="17921" x="4179888" y="3348038"/>
          <p14:tracePt t="17941" x="4276725" y="3348038"/>
          <p14:tracePt t="17961" x="4500563" y="3348038"/>
          <p14:tracePt t="17981" x="4625975" y="3348038"/>
          <p14:tracePt t="18001" x="4830763" y="3348038"/>
          <p14:tracePt t="18021" x="4911725" y="3348038"/>
          <p14:tracePt t="18041" x="5010150" y="3357563"/>
          <p14:tracePt t="18061" x="5045075" y="3357563"/>
          <p14:tracePt t="18081" x="5089525" y="3367088"/>
          <p14:tracePt t="18101" x="5133975" y="3375025"/>
          <p14:tracePt t="18121" x="5224463" y="3384550"/>
          <p14:tracePt t="18141" x="5268913" y="3402013"/>
          <p14:tracePt t="18161" x="5367338" y="3411538"/>
          <p14:tracePt t="18182" x="5394325" y="3411538"/>
          <p14:tracePt t="18201" x="5429250" y="3419475"/>
          <p14:tracePt t="18221" x="5438775" y="3419475"/>
          <p14:tracePt t="18319" x="5446713" y="3419475"/>
          <p14:tracePt t="18331" x="5456238" y="3419475"/>
          <p14:tracePt t="18343" x="5518150" y="3419475"/>
          <p14:tracePt t="18361" x="5626100" y="3419475"/>
          <p14:tracePt t="18381" x="5786438" y="3419475"/>
          <p14:tracePt t="18384" x="5911850" y="3419475"/>
          <p14:tracePt t="18401" x="6081713" y="3419475"/>
          <p14:tracePt t="18421" x="6232525" y="3419475"/>
          <p14:tracePt t="18441" x="6438900" y="3419475"/>
          <p14:tracePt t="18461" x="6491288" y="3429000"/>
          <p14:tracePt t="18481" x="6518275" y="3429000"/>
          <p14:tracePt t="18543" x="6510338" y="3429000"/>
          <p14:tracePt t="18559" x="6500813" y="3429000"/>
          <p14:tracePt t="18571" x="6473825" y="3429000"/>
          <p14:tracePt t="18584" x="6438900" y="3429000"/>
          <p14:tracePt t="18601" x="6419850" y="3429000"/>
          <p14:tracePt t="18621" x="6411913" y="3429000"/>
          <p14:tracePt t="18641" x="6429375" y="3429000"/>
          <p14:tracePt t="18661" x="6510338" y="3429000"/>
          <p14:tracePt t="18681" x="6715125" y="3411538"/>
          <p14:tracePt t="18701" x="6831013" y="3384550"/>
          <p14:tracePt t="18721" x="7000875" y="3348038"/>
          <p14:tracePt t="18741" x="7134225" y="3330575"/>
          <p14:tracePt t="18761" x="7340600" y="3286125"/>
          <p14:tracePt t="18781" x="7456488" y="3268663"/>
          <p14:tracePt t="18801" x="7634288" y="3251200"/>
          <p14:tracePt t="18822" x="7759700" y="3251200"/>
          <p14:tracePt t="18841" x="7804150" y="3251200"/>
          <p14:tracePt t="18861" x="7840663" y="3268663"/>
          <p14:tracePt t="18881" x="7894638" y="3286125"/>
          <p14:tracePt t="18901" x="7902575" y="3286125"/>
          <p14:tracePt t="18992" x="7902575" y="3295650"/>
          <p14:tracePt t="19003" x="7912100" y="3295650"/>
          <p14:tracePt t="19021" x="7920038" y="3295650"/>
          <p14:tracePt t="19041" x="7939088" y="3295650"/>
          <p14:tracePt t="19061" x="7947025" y="3295650"/>
          <p14:tracePt t="19081" x="7947025" y="3286125"/>
          <p14:tracePt t="19101" x="7947025" y="3276600"/>
          <p14:tracePt t="19159" x="7947025" y="3268663"/>
          <p14:tracePt t="19207" x="7947025" y="3259138"/>
          <p14:tracePt t="19231" x="7939088" y="3259138"/>
          <p14:tracePt t="19241" x="7929563" y="3259138"/>
          <p14:tracePt t="19261" x="7920038" y="3259138"/>
          <p14:tracePt t="19281" x="7902575" y="3251200"/>
          <p14:tracePt t="19302" x="7867650" y="3224213"/>
          <p14:tracePt t="19322" x="7840663" y="3197225"/>
          <p14:tracePt t="19341" x="7813675" y="3179763"/>
          <p14:tracePt t="19361" x="7796213" y="3160713"/>
          <p14:tracePt t="19381" x="7786688" y="3160713"/>
          <p14:tracePt t="19401" x="7769225" y="3152775"/>
          <p14:tracePt t="19421" x="7759700" y="3152775"/>
          <p14:tracePt t="19441" x="7751763" y="3152775"/>
          <p14:tracePt t="19599" x="7751763" y="3160713"/>
          <p14:tracePt t="19610" x="7751763" y="3170238"/>
          <p14:tracePt t="19623" x="7751763" y="3179763"/>
          <p14:tracePt t="19807" x="7742238" y="3179763"/>
          <p14:tracePt t="19840" x="7742238" y="3187700"/>
          <p14:tracePt t="19850" x="7724775" y="3187700"/>
          <p14:tracePt t="19864" x="7705725" y="3197225"/>
          <p14:tracePt t="19881" x="7670800" y="3214688"/>
          <p14:tracePt t="19901" x="7626350" y="3241675"/>
          <p14:tracePt t="19921" x="7518400" y="3276600"/>
          <p14:tracePt t="19941" x="7456488" y="3313113"/>
          <p14:tracePt t="19962" x="7331075" y="3419475"/>
          <p14:tracePt t="19981" x="7099300" y="3652838"/>
          <p14:tracePt t="20001" x="6867525" y="3867150"/>
          <p14:tracePt t="20021" x="6751638" y="3983038"/>
          <p14:tracePt t="20041" x="6634163" y="4108450"/>
          <p14:tracePt t="20061" x="6599238" y="4179888"/>
          <p14:tracePt t="20081" x="6537325" y="4286250"/>
          <p14:tracePt t="20102" x="6510338" y="4313238"/>
          <p14:tracePt t="20121" x="6491288" y="4330700"/>
          <p14:tracePt t="20141" x="6483350" y="4340225"/>
          <p14:tracePt t="20161" x="6438900" y="4330700"/>
          <p14:tracePt t="20182" x="6367463" y="4322763"/>
          <p14:tracePt t="20201" x="6197600" y="4286250"/>
          <p14:tracePt t="20221" x="6045200" y="4268788"/>
          <p14:tracePt t="20241" x="5848350" y="4268788"/>
          <p14:tracePt t="20261" x="5776913" y="4303713"/>
          <p14:tracePt t="20281" x="5608638" y="4348163"/>
          <p14:tracePt t="20301" x="5446713" y="4375150"/>
          <p14:tracePt t="20322" x="5153025" y="4375150"/>
          <p14:tracePt t="20341" x="4946650" y="4348163"/>
          <p14:tracePt t="20361" x="4562475" y="4214813"/>
          <p14:tracePt t="20381" x="4313238" y="4108450"/>
          <p14:tracePt t="20384" x="4232275" y="4081463"/>
          <p14:tracePt t="20402" x="3983038" y="3965575"/>
          <p14:tracePt t="20421" x="3660775" y="3813175"/>
          <p14:tracePt t="20441" x="3455988" y="3697288"/>
          <p14:tracePt t="20462" x="3375025" y="3633788"/>
          <p14:tracePt t="20481" x="3330575" y="3527425"/>
          <p14:tracePt t="20501" x="3322638" y="3429000"/>
          <p14:tracePt t="20521" x="3322638" y="3286125"/>
          <p14:tracePt t="20542" x="3322638" y="3187700"/>
          <p14:tracePt t="20561" x="3322638" y="3017838"/>
          <p14:tracePt t="20581" x="3303588" y="2919413"/>
          <p14:tracePt t="20601" x="3276600" y="2759075"/>
          <p14:tracePt t="20621" x="3268663" y="2562225"/>
          <p14:tracePt t="20641" x="3268663" y="2374900"/>
          <p14:tracePt t="20661" x="3286125" y="2241550"/>
          <p14:tracePt t="20682" x="3313113" y="2071688"/>
          <p14:tracePt t="20701" x="3313113" y="2044700"/>
          <p14:tracePt t="20721" x="3313113" y="2027238"/>
          <p14:tracePt t="20741" x="3303588" y="2027238"/>
          <p14:tracePt t="20872" x="3303588" y="2017713"/>
          <p14:tracePt t="20888" x="3295650" y="2017713"/>
          <p14:tracePt t="20901" x="3295650" y="2009775"/>
          <p14:tracePt t="20922" x="3268663" y="1982788"/>
          <p14:tracePt t="20941" x="3241675" y="1955800"/>
          <p14:tracePt t="20962" x="3205163" y="1938338"/>
          <p14:tracePt t="20981" x="3187700" y="1928813"/>
          <p14:tracePt t="21001" x="3187700" y="1919288"/>
          <p14:tracePt t="21032" x="3187700" y="1911350"/>
          <p14:tracePt t="21056" x="3205163" y="1901825"/>
          <p14:tracePt t="21067" x="3214688" y="1901825"/>
          <p14:tracePt t="21081" x="3251200" y="1884363"/>
          <p14:tracePt t="21102" x="3286125" y="1874838"/>
          <p14:tracePt t="21122" x="3340100" y="1847850"/>
          <p14:tracePt t="21142" x="3367088" y="1839913"/>
          <p14:tracePt t="21161" x="3402013" y="1830388"/>
          <p14:tracePt t="21182" x="3419475" y="1822450"/>
          <p14:tracePt t="21202" x="3429000" y="1822450"/>
          <p14:tracePt t="21240" x="3438525" y="1822450"/>
          <p14:tracePt t="21264" x="3446463" y="1822450"/>
          <p14:tracePt t="21278" x="3455988" y="1822450"/>
          <p14:tracePt t="21291" x="3473450" y="1822450"/>
          <p14:tracePt t="21308" x="3490913" y="1822450"/>
          <p14:tracePt t="21323" x="3500438" y="1822450"/>
          <p14:tracePt t="21342" x="3509963" y="1822450"/>
          <p14:tracePt t="21361" x="3536950" y="1822450"/>
          <p14:tracePt t="21382" x="3544888" y="1822450"/>
          <p14:tracePt t="21384" x="3562350" y="1822450"/>
          <p14:tracePt t="21402" x="3581400" y="1812925"/>
          <p14:tracePt t="21422" x="3633788" y="1795463"/>
          <p14:tracePt t="21442" x="3768725" y="1731963"/>
          <p14:tracePt t="21462" x="3830638" y="1724025"/>
          <p14:tracePt t="21482" x="3848100" y="1704975"/>
          <p14:tracePt t="21568" x="3848100" y="1714500"/>
          <p14:tracePt t="21584" x="3840163" y="1741488"/>
          <p14:tracePt t="21601" x="3840163" y="1785938"/>
          <p14:tracePt t="21622" x="3840163" y="1866900"/>
          <p14:tracePt t="21642" x="3875088" y="2160588"/>
          <p14:tracePt t="21662" x="3902075" y="2357438"/>
          <p14:tracePt t="21682" x="3965575" y="2544763"/>
          <p14:tracePt t="21702" x="4000500" y="2643188"/>
          <p14:tracePt t="21722" x="4010025" y="2670175"/>
          <p14:tracePt t="21742" x="4010025" y="2697163"/>
          <p14:tracePt t="21762" x="4010025" y="2732088"/>
          <p14:tracePt t="21782" x="3990975" y="2741613"/>
          <p14:tracePt t="21802" x="3956050" y="2768600"/>
          <p14:tracePt t="21822" x="3946525" y="2786063"/>
          <p14:tracePt t="21842" x="3929063" y="2822575"/>
          <p14:tracePt t="21862" x="3919538" y="2857500"/>
          <p14:tracePt t="21882" x="3911600" y="2884488"/>
          <p14:tracePt t="21902" x="3911600" y="2901950"/>
          <p14:tracePt t="21922" x="3902075" y="2911475"/>
          <p14:tracePt t="21942" x="3902075" y="2928938"/>
          <p14:tracePt t="21962" x="3902075" y="2955925"/>
          <p14:tracePt t="21982" x="3894138" y="2990850"/>
          <p14:tracePt t="22002" x="3875088" y="3054350"/>
          <p14:tracePt t="22022" x="3848100" y="3081338"/>
          <p14:tracePt t="22042" x="3776663" y="3143250"/>
          <p14:tracePt t="22062" x="3732213" y="3170238"/>
          <p14:tracePt t="22082" x="3598863" y="3187700"/>
          <p14:tracePt t="22102" x="3517900" y="3187700"/>
          <p14:tracePt t="22122" x="3375025" y="3187700"/>
          <p14:tracePt t="22142" x="3259138" y="3170238"/>
          <p14:tracePt t="22162" x="3133725" y="3152775"/>
          <p14:tracePt t="22182" x="3108325" y="3143250"/>
          <p14:tracePt t="22202" x="3098800" y="3143250"/>
          <p14:tracePt t="22249" x="3108325" y="3143250"/>
          <p14:tracePt t="22265" x="3116263" y="3143250"/>
          <p14:tracePt t="22282" x="3143250" y="3160713"/>
          <p14:tracePt t="22302" x="3170238" y="3170238"/>
          <p14:tracePt t="22322" x="3187700" y="3170238"/>
          <p14:tracePt t="22513" x="3187700" y="3160713"/>
          <p14:tracePt t="22528" x="3187700" y="3152775"/>
          <p14:tracePt t="22542" x="3187700" y="3143250"/>
          <p14:tracePt t="22562" x="3187700" y="3116263"/>
          <p14:tracePt t="22582" x="3187700" y="3044825"/>
          <p14:tracePt t="22602" x="3187700" y="2803525"/>
          <p14:tracePt t="22622" x="3170238" y="2643188"/>
          <p14:tracePt t="22642" x="3098800" y="2455863"/>
          <p14:tracePt t="22662" x="3054350" y="2374900"/>
          <p14:tracePt t="22683" x="3036888" y="2303463"/>
          <p14:tracePt t="22702" x="3036888" y="2295525"/>
          <p14:tracePt t="22722" x="3044825" y="2276475"/>
          <p14:tracePt t="22742" x="3062288" y="2259013"/>
          <p14:tracePt t="22762" x="3081338" y="2251075"/>
          <p14:tracePt t="22782" x="3089275" y="2241550"/>
          <p14:tracePt t="22802" x="3108325" y="2224088"/>
          <p14:tracePt t="22822" x="3116263" y="2214563"/>
          <p14:tracePt t="22842" x="3143250" y="2125663"/>
          <p14:tracePt t="22862" x="3152775" y="2027238"/>
          <p14:tracePt t="22882" x="3152775" y="1901825"/>
          <p14:tracePt t="22902" x="3143250" y="1874838"/>
          <p14:tracePt t="22922" x="3133725" y="1857375"/>
          <p14:tracePt t="22969" x="3152775" y="1857375"/>
          <p14:tracePt t="22980" x="3170238" y="1857375"/>
          <p14:tracePt t="23002" x="3259138" y="1893888"/>
          <p14:tracePt t="23022" x="3340100" y="1911350"/>
          <p14:tracePt t="23042" x="3517900" y="1965325"/>
          <p14:tracePt t="23062" x="3598863" y="1982788"/>
          <p14:tracePt t="23082" x="3660775" y="1990725"/>
          <p14:tracePt t="23102" x="3670300" y="1990725"/>
          <p14:tracePt t="23122" x="3670300" y="2009775"/>
          <p14:tracePt t="23142" x="3660775" y="2036763"/>
          <p14:tracePt t="23162" x="3660775" y="2143125"/>
          <p14:tracePt t="23183" x="3660775" y="2374900"/>
          <p14:tracePt t="23202" x="3660775" y="2633663"/>
          <p14:tracePt t="23222" x="3643313" y="2813050"/>
          <p14:tracePt t="23242" x="3616325" y="2982913"/>
          <p14:tracePt t="23262" x="3616325" y="3017838"/>
          <p14:tracePt t="23282" x="3625850" y="3062288"/>
          <p14:tracePt t="23302" x="3633788" y="3081338"/>
          <p14:tracePt t="23322" x="3633788" y="3089275"/>
          <p14:tracePt t="23342" x="3633788" y="3098800"/>
          <p14:tracePt t="23362" x="3616325" y="3098800"/>
          <p14:tracePt t="23382" x="3544888" y="3098800"/>
          <p14:tracePt t="23402" x="3465513" y="3089275"/>
          <p14:tracePt t="23422" x="3384550" y="3081338"/>
          <p14:tracePt t="23442" x="3330575" y="3071813"/>
          <p14:tracePt t="23462" x="3322638" y="3071813"/>
          <p14:tracePt t="23513" x="3322638" y="3062288"/>
          <p14:tracePt t="23585" x="3330575" y="3062288"/>
          <p14:tracePt t="23601" x="3340100" y="3062288"/>
          <p14:tracePt t="23612" x="3348038" y="3062288"/>
          <p14:tracePt t="23625" x="3357563" y="3062288"/>
          <p14:tracePt t="23642" x="3375025" y="3081338"/>
          <p14:tracePt t="23662" x="3394075" y="3108325"/>
          <p14:tracePt t="23683" x="3394075" y="3197225"/>
          <p14:tracePt t="23702" x="3394075" y="3303588"/>
          <p14:tracePt t="23722" x="3348038" y="3482975"/>
          <p14:tracePt t="23742" x="3313113" y="3571875"/>
          <p14:tracePt t="23762" x="3232150" y="3714750"/>
          <p14:tracePt t="23782" x="3160713" y="3822700"/>
          <p14:tracePt t="23802" x="3062288" y="3973513"/>
          <p14:tracePt t="23822" x="2982913" y="4143375"/>
          <p14:tracePt t="23842" x="2955925" y="4224338"/>
          <p14:tracePt t="23862" x="2955925" y="4259263"/>
          <p14:tracePt t="23977" x="2965450" y="4259263"/>
          <p14:tracePt t="23987" x="2965450" y="4251325"/>
          <p14:tracePt t="24002" x="2973388" y="4232275"/>
          <p14:tracePt t="24022" x="2982913" y="4205288"/>
          <p14:tracePt t="24042" x="3017838" y="4108450"/>
          <p14:tracePt t="24062" x="3071813" y="3983038"/>
          <p14:tracePt t="24082" x="3170238" y="3724275"/>
          <p14:tracePt t="24102" x="3197225" y="3562350"/>
          <p14:tracePt t="24122" x="3232150" y="3340100"/>
          <p14:tracePt t="24142" x="3295650" y="3187700"/>
          <p14:tracePt t="24162" x="3438525" y="2874963"/>
          <p14:tracePt t="24183" x="3571875" y="2714625"/>
          <p14:tracePt t="24202" x="3768725" y="2571750"/>
          <p14:tracePt t="24222" x="3965575" y="2490788"/>
          <p14:tracePt t="24242" x="4044950" y="2465388"/>
          <p14:tracePt t="24262" x="4108450" y="2465388"/>
          <p14:tracePt t="24282" x="4152900" y="2438400"/>
          <p14:tracePt t="24302" x="4160838" y="2428875"/>
          <p14:tracePt t="24322" x="4179888" y="2419350"/>
          <p14:tracePt t="24342" x="4179888" y="2411413"/>
          <p14:tracePt t="24457" x="4170363" y="2411413"/>
          <p14:tracePt t="24467" x="4160838" y="2411413"/>
          <p14:tracePt t="24482" x="4143375" y="2411413"/>
          <p14:tracePt t="24502" x="4116388" y="2428875"/>
          <p14:tracePt t="24522" x="4071938" y="2527300"/>
          <p14:tracePt t="24543" x="4037013" y="2633663"/>
          <p14:tracePt t="24562" x="4000500" y="2901950"/>
          <p14:tracePt t="24582" x="3973513" y="3062288"/>
          <p14:tracePt t="24602" x="3956050" y="3322638"/>
          <p14:tracePt t="24622" x="3956050" y="3429000"/>
          <p14:tracePt t="24642" x="3956050" y="3536950"/>
          <p14:tracePt t="24662" x="3956050" y="3589338"/>
          <p14:tracePt t="24683" x="3956050" y="3660775"/>
          <p14:tracePt t="24702" x="3956050" y="3697288"/>
          <p14:tracePt t="24722" x="3956050" y="3724275"/>
          <p14:tracePt t="24742" x="3956050" y="3732213"/>
          <p14:tracePt t="24762" x="3956050" y="3741738"/>
          <p14:tracePt t="24782" x="3956050" y="3751263"/>
          <p14:tracePt t="24803" x="3956050" y="3776663"/>
          <p14:tracePt t="24822" x="3956050" y="3795713"/>
          <p14:tracePt t="24842" x="3956050" y="3813175"/>
          <p14:tracePt t="24862" x="3956050" y="3848100"/>
          <p14:tracePt t="24882" x="3956050" y="3875088"/>
          <p14:tracePt t="24902" x="3956050" y="3902075"/>
          <p14:tracePt t="24922" x="3965575" y="3938588"/>
          <p14:tracePt t="24942" x="3965575" y="3956050"/>
          <p14:tracePt t="24962" x="3965575" y="3965575"/>
          <p14:tracePt t="24982" x="3965575" y="3973513"/>
          <p14:tracePt t="25033" x="3956050" y="3973513"/>
          <p14:tracePt t="25045" x="3946525" y="3973513"/>
          <p14:tracePt t="25062" x="3929063" y="3983038"/>
          <p14:tracePt t="25346" x="3929063" y="3973513"/>
          <p14:tracePt t="25362" x="3929063" y="3956050"/>
          <p14:tracePt t="25373" x="3938588" y="3946525"/>
          <p14:tracePt t="25386" x="3938588" y="3929063"/>
          <p14:tracePt t="25402" x="3938588" y="3911600"/>
          <p14:tracePt t="25465" x="3938588" y="3902075"/>
          <p14:tracePt t="25497" x="3946525" y="3894138"/>
          <p14:tracePt t="25514" x="3946525" y="3884613"/>
          <p14:tracePt t="25525" x="3956050" y="3884613"/>
          <p14:tracePt t="25543" x="3965575" y="3857625"/>
          <p14:tracePt t="25562" x="3990975" y="3795713"/>
          <p14:tracePt t="25582" x="4010025" y="3751263"/>
          <p14:tracePt t="25602" x="4017963" y="3679825"/>
          <p14:tracePt t="25622" x="4027488" y="3625850"/>
          <p14:tracePt t="25642" x="4027488" y="3517900"/>
          <p14:tracePt t="25662" x="4037013" y="3455988"/>
          <p14:tracePt t="25683" x="4054475" y="3348038"/>
          <p14:tracePt t="25702" x="4062413" y="3286125"/>
          <p14:tracePt t="25722" x="4071938" y="3232150"/>
          <p14:tracePt t="25742" x="4071938" y="3205163"/>
          <p14:tracePt t="25762" x="4071938" y="3160713"/>
          <p14:tracePt t="25782" x="4071938" y="3143250"/>
          <p14:tracePt t="25802" x="4054475" y="3116263"/>
          <p14:tracePt t="25823" x="4044950" y="3098800"/>
          <p14:tracePt t="25843" x="4037013" y="3081338"/>
          <p14:tracePt t="25862" x="4037013" y="3071813"/>
          <p14:tracePt t="25882" x="4017963" y="3054350"/>
          <p14:tracePt t="25903" x="4010025" y="3036888"/>
          <p14:tracePt t="25923" x="3990975" y="3017838"/>
          <p14:tracePt t="25942" x="3983038" y="3009900"/>
          <p14:tracePt t="25962" x="3983038" y="2990850"/>
          <p14:tracePt t="26034" x="3973513" y="2990850"/>
          <p14:tracePt t="26162" x="3965575" y="2990850"/>
          <p14:tracePt t="26290" x="3965575" y="3000375"/>
          <p14:tracePt t="26362" x="3973513" y="3000375"/>
          <p14:tracePt t="26394" x="3983038" y="2990850"/>
          <p14:tracePt t="26426" x="3990975" y="2990850"/>
          <p14:tracePt t="26506" x="4000500" y="3000375"/>
          <p14:tracePt t="26516" x="4000500" y="3017838"/>
          <p14:tracePt t="26528" x="4017963" y="3071813"/>
          <p14:tracePt t="26543" x="4037013" y="3160713"/>
          <p14:tracePt t="26563" x="4037013" y="3375025"/>
          <p14:tracePt t="26583" x="4010025" y="3633788"/>
          <p14:tracePt t="26603" x="3965575" y="3822700"/>
          <p14:tracePt t="26622" x="3946525" y="3894138"/>
          <p14:tracePt t="26643" x="3929063" y="3965575"/>
          <p14:tracePt t="26663" x="3929063" y="3990975"/>
          <p14:tracePt t="26683" x="3929063" y="4017963"/>
          <p14:tracePt t="26703" x="3938588" y="4027488"/>
          <p14:tracePt t="26890" x="3929063" y="4027488"/>
          <p14:tracePt t="26922" x="3919538" y="4027488"/>
          <p14:tracePt t="26938" x="3911600" y="4027488"/>
          <p14:tracePt t="26962" x="3902075" y="4027488"/>
          <p14:tracePt t="26978" x="3902075" y="4017963"/>
          <p14:tracePt t="26989" x="3902075" y="4010025"/>
          <p14:tracePt t="27003" x="3894138" y="4000500"/>
          <p14:tracePt t="27043" x="3884613" y="3983038"/>
          <p14:tracePt t="27063" x="3884613" y="3973513"/>
          <p14:tracePt t="27083" x="3884613" y="3965575"/>
          <p14:tracePt t="27266" x="3884613" y="3973513"/>
          <p14:tracePt t="27282" x="3884613" y="3983038"/>
          <p14:tracePt t="27371" x="3894138" y="3983038"/>
          <p14:tracePt t="27402" x="3902075" y="3973513"/>
          <p14:tracePt t="27418" x="3911600" y="3965575"/>
          <p14:tracePt t="27432" x="3911600" y="3956050"/>
          <p14:tracePt t="27443" x="3911600" y="3938588"/>
          <p14:tracePt t="27463" x="3911600" y="3919538"/>
          <p14:tracePt t="27483" x="3911600" y="3911600"/>
          <p14:tracePt t="27563" x="3911600" y="3919538"/>
          <p14:tracePt t="27573" x="3911600" y="3929063"/>
          <p14:tracePt t="27584" x="3911600" y="3938588"/>
          <p14:tracePt t="27603" x="3911600" y="3983038"/>
          <p14:tracePt t="27623" x="3911600" y="3990975"/>
          <p14:tracePt t="27643" x="3902075" y="4017963"/>
          <p14:tracePt t="27754" x="3902075" y="4000500"/>
          <p14:tracePt t="27765" x="3902075" y="3983038"/>
          <p14:tracePt t="27782" x="3902075" y="3946525"/>
          <p14:tracePt t="27803" x="3902075" y="3902075"/>
          <p14:tracePt t="27823" x="3902075" y="3894138"/>
          <p14:tracePt t="27906" x="3902075" y="3902075"/>
          <p14:tracePt t="27917" x="3902075" y="3911600"/>
          <p14:tracePt t="27928" x="3902075" y="3919538"/>
          <p14:tracePt t="27943" x="3902075" y="3965575"/>
          <p14:tracePt t="27963" x="3902075" y="4000500"/>
          <p14:tracePt t="27983" x="3902075" y="4010025"/>
          <p14:tracePt t="28003" x="3902075" y="4027488"/>
          <p14:tracePt t="28130" x="3902075" y="4037013"/>
          <p14:tracePt t="28147" x="3902075" y="4054475"/>
          <p14:tracePt t="28163" x="3911600" y="4071938"/>
          <p14:tracePt t="28184" x="3919538" y="4108450"/>
          <p14:tracePt t="28203" x="3929063" y="4170363"/>
          <p14:tracePt t="28223" x="3929063" y="4197350"/>
          <p14:tracePt t="28243" x="3929063" y="4232275"/>
          <p14:tracePt t="28263" x="3929063" y="4286250"/>
          <p14:tracePt t="28283" x="3929063" y="4322763"/>
          <p14:tracePt t="28303" x="3929063" y="4340225"/>
          <p14:tracePt t="28323" x="3929063" y="4357688"/>
          <p14:tracePt t="28343" x="3929063" y="4367213"/>
          <p14:tracePt t="28402" x="3929063" y="4348163"/>
          <p14:tracePt t="28413" x="3929063" y="4340225"/>
          <p14:tracePt t="28425" x="3929063" y="4322763"/>
          <p14:tracePt t="28443" x="3919538" y="4259263"/>
          <p14:tracePt t="28463" x="3911600" y="4214813"/>
          <p14:tracePt t="28483" x="3911600" y="4197350"/>
          <p14:tracePt t="28503" x="3911600" y="4187825"/>
          <p14:tracePt t="28578" x="3911600" y="4197350"/>
          <p14:tracePt t="28589" x="3911600" y="4205288"/>
          <p14:tracePt t="28603" x="3919538" y="4232275"/>
          <p14:tracePt t="28623" x="3919538" y="4268788"/>
          <p14:tracePt t="28643" x="3929063" y="4313238"/>
          <p14:tracePt t="28663" x="3938588" y="4330700"/>
          <p14:tracePt t="28683" x="3938588" y="4348163"/>
          <p14:tracePt t="28802" x="3938588" y="4330700"/>
          <p14:tracePt t="28818" x="3938588" y="4313238"/>
          <p14:tracePt t="28830" x="3938588" y="4303713"/>
          <p14:tracePt t="28843" x="3938588" y="4268788"/>
          <p14:tracePt t="28863" x="3938588" y="4259263"/>
          <p14:tracePt t="28883" x="3938588" y="4251325"/>
          <p14:tracePt t="28955" x="3938588" y="4259263"/>
          <p14:tracePt t="28965" x="3938588" y="4268788"/>
          <p14:tracePt t="28983" x="3946525" y="4303713"/>
          <p14:tracePt t="29003" x="3946525" y="4340225"/>
          <p14:tracePt t="29023" x="3946525" y="4367213"/>
          <p14:tracePt t="29043" x="3946525" y="4402138"/>
          <p14:tracePt t="29063" x="3946525" y="4419600"/>
          <p14:tracePt t="29155" x="3946525" y="4411663"/>
          <p14:tracePt t="29171" x="3946525" y="4394200"/>
          <p14:tracePt t="29183" x="3946525" y="4384675"/>
          <p14:tracePt t="29203" x="3946525" y="4330700"/>
          <p14:tracePt t="29226" x="3946525" y="4322763"/>
          <p14:tracePt t="29307" x="3946525" y="4330700"/>
          <p14:tracePt t="29317" x="3946525" y="4340225"/>
          <p14:tracePt t="29331" x="3946525" y="4357688"/>
          <p14:tracePt t="29343" x="3946525" y="4367213"/>
          <p14:tracePt t="29363" x="3946525" y="4384675"/>
          <p14:tracePt t="29383" x="3946525" y="4394200"/>
          <p14:tracePt t="29419" x="3946525" y="4402138"/>
          <p14:tracePt t="29431" x="3956050" y="4402138"/>
          <p14:tracePt t="29451" x="3965575" y="4402138"/>
          <p14:tracePt t="29555" x="3965575" y="4411663"/>
          <p14:tracePt t="29571" x="3965575" y="4446588"/>
          <p14:tracePt t="29583" x="3965575" y="4465638"/>
          <p14:tracePt t="29603" x="3929063" y="4633913"/>
          <p14:tracePt t="29623" x="3911600" y="4741863"/>
          <p14:tracePt t="29643" x="3884613" y="4919663"/>
          <p14:tracePt t="29663" x="3875088" y="5010150"/>
          <p14:tracePt t="29684" x="3867150" y="5153025"/>
          <p14:tracePt t="29703" x="3867150" y="5214938"/>
          <p14:tracePt t="29723" x="3875088" y="5348288"/>
          <p14:tracePt t="29743" x="3884613" y="5419725"/>
          <p14:tracePt t="29764" x="3884613" y="5491163"/>
          <p14:tracePt t="29783" x="3884613" y="5545138"/>
          <p14:tracePt t="29803" x="3884613" y="5643563"/>
          <p14:tracePt t="29823" x="3884613" y="5688013"/>
          <p14:tracePt t="29843" x="3884613" y="5776913"/>
          <p14:tracePt t="29863" x="3894138" y="5830888"/>
          <p14:tracePt t="29883" x="3911600" y="5902325"/>
          <p14:tracePt t="29903" x="3911600" y="5929313"/>
          <p14:tracePt t="29923" x="3911600" y="5956300"/>
          <p14:tracePt t="29943" x="3911600" y="5973763"/>
          <p14:tracePt t="30019" x="3911600" y="5965825"/>
          <p14:tracePt t="30035" x="3911600" y="5956300"/>
          <p14:tracePt t="30047" x="3911600" y="5938838"/>
          <p14:tracePt t="30063" x="3911600" y="5919788"/>
          <p14:tracePt t="30083" x="3911600" y="5884863"/>
          <p14:tracePt t="30103" x="3911600" y="5857875"/>
          <p14:tracePt t="30123" x="3911600" y="5803900"/>
          <p14:tracePt t="30143" x="3894138" y="5776913"/>
          <p14:tracePt t="30163" x="3894138" y="5741988"/>
          <p14:tracePt t="30243" x="3902075" y="5751513"/>
          <p14:tracePt t="30259" x="3911600" y="5759450"/>
          <p14:tracePt t="30270" x="3911600" y="5768975"/>
          <p14:tracePt t="30283" x="3929063" y="5786438"/>
          <p14:tracePt t="30303" x="3929063" y="5803900"/>
          <p14:tracePt t="30323" x="3938588" y="5840413"/>
          <p14:tracePt t="30343" x="3938588" y="5848350"/>
          <p14:tracePt t="30364" x="3946525" y="5867400"/>
          <p14:tracePt t="30459" x="3938588" y="5857875"/>
          <p14:tracePt t="30470" x="3938588" y="5848350"/>
          <p14:tracePt t="30483" x="3919538" y="5830888"/>
          <p14:tracePt t="30503" x="3902075" y="5803900"/>
          <p14:tracePt t="30523" x="3894138" y="5759450"/>
          <p14:tracePt t="30544" x="3894138" y="5741988"/>
          <p14:tracePt t="30563" x="3894138" y="5705475"/>
          <p14:tracePt t="30583" x="3894138" y="5670550"/>
          <p14:tracePt t="30603" x="3894138" y="5599113"/>
          <p14:tracePt t="30623" x="3894138" y="5518150"/>
          <p14:tracePt t="30643" x="3894138" y="5491163"/>
          <p14:tracePt t="30663" x="3894138" y="5483225"/>
          <p14:tracePt t="30684" x="3894138" y="5473700"/>
          <p14:tracePt t="30835" x="3894138" y="5465763"/>
          <p14:tracePt t="30915" x="3894138" y="5456238"/>
          <p14:tracePt t="30939" x="3894138" y="5446713"/>
          <p14:tracePt t="30955" x="3894138" y="5438775"/>
          <p14:tracePt t="31091" x="3894138" y="5456238"/>
          <p14:tracePt t="31101" x="3894138" y="5465763"/>
          <p14:tracePt t="31123" x="3902075" y="5500688"/>
          <p14:tracePt t="31143" x="3902075" y="5527675"/>
          <p14:tracePt t="31164" x="3902075" y="5562600"/>
          <p14:tracePt t="31184" x="3902075" y="5589588"/>
          <p14:tracePt t="31276" x="3902075" y="5581650"/>
          <p14:tracePt t="31291" x="3902075" y="5572125"/>
          <p14:tracePt t="31303" x="3902075" y="5554663"/>
          <p14:tracePt t="31324" x="3902075" y="5518150"/>
          <p14:tracePt t="31343" x="3902075" y="5483225"/>
          <p14:tracePt t="31364" x="3894138" y="5438775"/>
          <p14:tracePt t="31383" x="3894138" y="5419725"/>
          <p14:tracePt t="31475" x="3902075" y="5438775"/>
          <p14:tracePt t="31491" x="3902075" y="5456238"/>
          <p14:tracePt t="31508" x="3911600" y="5473700"/>
          <p14:tracePt t="31524" x="3911600" y="5500688"/>
          <p14:tracePt t="31544" x="3911600" y="5518150"/>
          <p14:tracePt t="31564" x="3911600" y="5545138"/>
          <p14:tracePt t="31603" x="3911600" y="5554663"/>
          <p14:tracePt t="31667" x="3911600" y="5545138"/>
          <p14:tracePt t="31678" x="3911600" y="5537200"/>
          <p14:tracePt t="31692" x="3911600" y="5510213"/>
          <p14:tracePt t="31703" x="3902075" y="5500688"/>
          <p14:tracePt t="31724" x="3894138" y="5456238"/>
          <p14:tracePt t="31743" x="3894138" y="5429250"/>
          <p14:tracePt t="31764" x="3884613" y="5394325"/>
          <p14:tracePt t="31784" x="3884613" y="5384800"/>
          <p14:tracePt t="31804" x="3884613" y="5367338"/>
          <p14:tracePt t="31884" x="3894138" y="5367338"/>
          <p14:tracePt t="31908" x="3894138" y="5375275"/>
          <p14:tracePt t="31918" x="3902075" y="5394325"/>
          <p14:tracePt t="31930" x="3911600" y="5402263"/>
          <p14:tracePt t="31944" x="3911600" y="5429250"/>
          <p14:tracePt t="31964" x="3911600" y="5456238"/>
          <p14:tracePt t="31984" x="3911600" y="5473700"/>
          <p14:tracePt t="32004" x="3911600" y="5483225"/>
          <p14:tracePt t="32024" x="3911600" y="5491163"/>
          <p14:tracePt t="32116" x="3911600" y="5483225"/>
          <p14:tracePt t="32132" x="3911600" y="5465763"/>
          <p14:tracePt t="32145" x="3911600" y="5456238"/>
          <p14:tracePt t="32164" x="3911600" y="5429250"/>
          <p14:tracePt t="32184" x="3911600" y="5411788"/>
          <p14:tracePt t="32204" x="3911600" y="5402263"/>
          <p14:tracePt t="32228" x="3911600" y="5394325"/>
          <p14:tracePt t="32373" x="3911600" y="5402263"/>
          <p14:tracePt t="32384" x="3911600" y="5411788"/>
          <p14:tracePt t="32404" x="3911600" y="5438775"/>
          <p14:tracePt t="32424" x="3919538" y="5456238"/>
          <p14:tracePt t="32444" x="3919538" y="5473700"/>
          <p14:tracePt t="32556" x="3919538" y="5456238"/>
          <p14:tracePt t="32572" x="3919538" y="5446713"/>
          <p14:tracePt t="32583" x="3919538" y="5438775"/>
          <p14:tracePt t="32604" x="3911600" y="5411788"/>
          <p14:tracePt t="32624" x="3902075" y="5402263"/>
          <p14:tracePt t="32708" x="3902075" y="5411788"/>
          <p14:tracePt t="32724" x="3902075" y="5419725"/>
          <p14:tracePt t="32736" x="3902075" y="5438775"/>
          <p14:tracePt t="32749" x="3902075" y="5465763"/>
          <p14:tracePt t="32764" x="3902075" y="5491163"/>
          <p14:tracePt t="32784" x="3902075" y="5510213"/>
          <p14:tracePt t="32804" x="3902075" y="5545138"/>
          <p14:tracePt t="32824" x="3902075" y="5554663"/>
          <p14:tracePt t="32844" x="3902075" y="5562600"/>
          <p14:tracePt t="32932" x="3902075" y="5572125"/>
          <p14:tracePt t="32943" x="3902075" y="5581650"/>
          <p14:tracePt t="32964" x="3902075" y="5616575"/>
          <p14:tracePt t="32984" x="3902075" y="5643563"/>
          <p14:tracePt t="33004" x="3902075" y="5697538"/>
          <p14:tracePt t="33024" x="3902075" y="5715000"/>
          <p14:tracePt t="33045" x="3902075" y="5751513"/>
          <p14:tracePt t="33064" x="3902075" y="5768975"/>
          <p14:tracePt t="33084" x="3902075" y="5786438"/>
          <p14:tracePt t="33164" x="3894138" y="5776913"/>
          <p14:tracePt t="33175" x="3894138" y="5768975"/>
          <p14:tracePt t="33186" x="3894138" y="5759450"/>
          <p14:tracePt t="33204" x="3875088" y="5715000"/>
          <p14:tracePt t="33224" x="3857625" y="5697538"/>
          <p14:tracePt t="33244" x="3857625" y="5688013"/>
          <p14:tracePt t="33308" x="3857625" y="5697538"/>
          <p14:tracePt t="33318" x="3857625" y="5705475"/>
          <p14:tracePt t="33333" x="3857625" y="5724525"/>
          <p14:tracePt t="33344" x="3857625" y="5751513"/>
          <p14:tracePt t="33364" x="3857625" y="5795963"/>
          <p14:tracePt t="33384" x="3848100" y="5857875"/>
          <p14:tracePt t="33388" x="3848100" y="5875338"/>
          <p14:tracePt t="33405" x="3830638" y="5894388"/>
          <p14:tracePt t="33424" x="3822700" y="5911850"/>
          <p14:tracePt t="33500" x="3822700" y="5902325"/>
          <p14:tracePt t="33516" x="3822700" y="5894388"/>
          <p14:tracePt t="33527" x="3822700" y="5875338"/>
          <p14:tracePt t="33544" x="3822700" y="5830888"/>
          <p14:tracePt t="33564" x="3822700" y="5776913"/>
          <p14:tracePt t="33584" x="3830638" y="5724525"/>
          <p14:tracePt t="33605" x="3840163" y="5724525"/>
          <p14:tracePt t="33624" x="3848100" y="5724525"/>
          <p14:tracePt t="33644" x="3867150" y="5732463"/>
          <p14:tracePt t="33664" x="3867150" y="5751513"/>
          <p14:tracePt t="33684" x="3884613" y="5795963"/>
          <p14:tracePt t="33704" x="3884613" y="5813425"/>
          <p14:tracePt t="33724" x="3884613" y="5848350"/>
          <p14:tracePt t="33744" x="3894138" y="5857875"/>
          <p14:tracePt t="33820" x="3894138" y="5840413"/>
          <p14:tracePt t="33831" x="3894138" y="5803900"/>
          <p14:tracePt t="33845" x="3894138" y="5732463"/>
          <p14:tracePt t="33864" x="3894138" y="5670550"/>
          <p14:tracePt t="33884" x="3894138" y="5634038"/>
          <p14:tracePt t="33904" x="3894138" y="5626100"/>
          <p14:tracePt t="33924" x="3902075" y="5626100"/>
          <p14:tracePt t="33956" x="3911600" y="5634038"/>
          <p14:tracePt t="33967" x="3911600" y="5643563"/>
          <p14:tracePt t="33984" x="3911600" y="5661025"/>
          <p14:tracePt t="34005" x="3919538" y="5680075"/>
          <p14:tracePt t="34024" x="3929063" y="5705475"/>
          <p14:tracePt t="34045" x="3929063" y="5724525"/>
          <p14:tracePt t="34228" x="3938588" y="5724525"/>
          <p14:tracePt t="34240" x="3946525" y="5724525"/>
          <p14:tracePt t="34264" x="3956050" y="5732463"/>
          <p14:tracePt t="34285" x="3973513" y="5724525"/>
          <p14:tracePt t="34304" x="4000500" y="5661025"/>
          <p14:tracePt t="34325" x="4071938" y="5438775"/>
          <p14:tracePt t="34344" x="4089400" y="5259388"/>
          <p14:tracePt t="34365" x="4089400" y="4867275"/>
          <p14:tracePt t="34384" x="4089400" y="4643438"/>
          <p14:tracePt t="34405" x="4089400" y="4367213"/>
          <p14:tracePt t="34424" x="4116388" y="4241800"/>
          <p14:tracePt t="34445" x="4205288" y="4108450"/>
          <p14:tracePt t="34464" x="4303713" y="4027488"/>
          <p14:tracePt t="34485" x="4419600" y="3956050"/>
          <p14:tracePt t="34504" x="4456113" y="3938588"/>
          <p14:tracePt t="34588" x="4456113" y="3929063"/>
          <p14:tracePt t="34605" x="4446588" y="3919538"/>
          <p14:tracePt t="34615" x="4438650" y="3911600"/>
          <p14:tracePt t="34628" x="4402138" y="3867150"/>
          <p14:tracePt t="34645" x="4375150" y="3803650"/>
          <p14:tracePt t="34664" x="4313238" y="3679825"/>
          <p14:tracePt t="34685" x="4259263" y="3571875"/>
          <p14:tracePt t="34704" x="4232275" y="3509963"/>
          <p14:tracePt t="34725" x="4214813" y="3455988"/>
          <p14:tracePt t="34744" x="4197350" y="3411538"/>
          <p14:tracePt t="34765" x="4133850" y="3295650"/>
          <p14:tracePt t="34784" x="4108450" y="3259138"/>
          <p14:tracePt t="34805" x="4081463" y="3205163"/>
          <p14:tracePt t="34824" x="4062413" y="3197225"/>
          <p14:tracePt t="34845" x="4044950" y="3160713"/>
          <p14:tracePt t="34864" x="4027488" y="3152775"/>
          <p14:tracePt t="34885" x="4000500" y="3108325"/>
          <p14:tracePt t="34904" x="3973513" y="3071813"/>
          <p14:tracePt t="34925" x="3956050" y="3036888"/>
          <p14:tracePt t="34944" x="3956050" y="3027363"/>
          <p14:tracePt t="34984" x="3956050" y="3017838"/>
          <p14:tracePt t="35005" x="3956050" y="3000375"/>
          <p14:tracePt t="35024" x="3946525" y="3000375"/>
          <p14:tracePt t="35061" x="3946525" y="2990850"/>
          <p14:tracePt t="35085" x="3946525" y="2982913"/>
          <p14:tracePt t="35100" x="3946525" y="2973388"/>
          <p14:tracePt t="35111" x="3946525" y="2965450"/>
          <p14:tracePt t="35125" x="3946525" y="2946400"/>
          <p14:tracePt t="35144" x="3946525" y="2919413"/>
          <p14:tracePt t="35165" x="3946525" y="2894013"/>
          <p14:tracePt t="35184" x="3946525" y="2874963"/>
          <p14:tracePt t="35269" x="3956050" y="2874963"/>
          <p14:tracePt t="35279" x="3965575" y="2874963"/>
          <p14:tracePt t="35292" x="3973513" y="2867025"/>
          <p14:tracePt t="35326" x="3983038" y="2867025"/>
          <p14:tracePt t="35629" x="3990975" y="2867025"/>
          <p14:tracePt t="35640" x="4000500" y="2867025"/>
          <p14:tracePt t="35661" x="4010025" y="2867025"/>
          <p14:tracePt t="35677" x="4017963" y="2867025"/>
          <p14:tracePt t="35689" x="4027488" y="2867025"/>
          <p14:tracePt t="35704" x="4037013" y="2867025"/>
          <p14:tracePt t="35726" x="4044950" y="2867025"/>
          <p14:tracePt t="35780" x="4044950" y="2857500"/>
          <p14:tracePt t="35796" x="4054475" y="2857500"/>
          <p14:tracePt t="36021" x="4054475" y="2847975"/>
          <p14:tracePt t="36349" x="4044950" y="2847975"/>
          <p14:tracePt t="36374" x="4027488" y="2847975"/>
          <p14:tracePt t="36389" x="3990975" y="2847975"/>
          <p14:tracePt t="36406" x="3919538" y="2847975"/>
          <p14:tracePt t="36424" x="3795713" y="2857500"/>
          <p14:tracePt t="36445" x="3509963" y="2894013"/>
          <p14:tracePt t="36464" x="3340100" y="2901950"/>
          <p14:tracePt t="36485" x="3081338" y="2901950"/>
          <p14:tracePt t="36504" x="2955925" y="2901950"/>
          <p14:tracePt t="36526" x="2867025" y="2919413"/>
          <p14:tracePt t="36545" x="2857500" y="2919413"/>
          <p14:tracePt t="36566" x="2867025" y="2928938"/>
          <p14:tracePt t="36584" x="2946400" y="2946400"/>
          <p14:tracePt t="36606" x="3197225" y="2982913"/>
          <p14:tracePt t="36625" x="3473450" y="2982913"/>
          <p14:tracePt t="36646" x="4037013" y="2955925"/>
          <p14:tracePt t="36664" x="4375150" y="2901950"/>
          <p14:tracePt t="36685" x="4857750" y="2822575"/>
          <p14:tracePt t="36704" x="5054600" y="2795588"/>
          <p14:tracePt t="36726" x="5251450" y="2759075"/>
          <p14:tracePt t="36744" x="5276850" y="2751138"/>
          <p14:tracePt t="36789" x="5259388" y="2751138"/>
          <p14:tracePt t="36806" x="5197475" y="2751138"/>
          <p14:tracePt t="36824" x="5081588" y="2768600"/>
          <p14:tracePt t="36846" x="4813300" y="2813050"/>
          <p14:tracePt t="36864" x="4652963" y="2847975"/>
          <p14:tracePt t="36886" x="4438650" y="2938463"/>
          <p14:tracePt t="36905" x="4394200" y="2955925"/>
          <p14:tracePt t="36925" x="4384675" y="2955925"/>
          <p14:tracePt t="36973" x="4375150" y="2955925"/>
          <p14:tracePt t="36984" x="4367213" y="2955925"/>
          <p14:tracePt t="37006" x="4340225" y="2965450"/>
          <p14:tracePt t="37024" x="4322763" y="2973388"/>
          <p14:tracePt t="37046" x="4295775" y="2982913"/>
          <p14:tracePt t="37064" x="4276725" y="2982913"/>
          <p14:tracePt t="37086" x="4251325" y="2982913"/>
          <p14:tracePt t="37104" x="4214813" y="2990850"/>
          <p14:tracePt t="37126" x="4133850" y="2990850"/>
          <p14:tracePt t="37144" x="4089400" y="2990850"/>
          <p14:tracePt t="37166" x="4027488" y="2990850"/>
          <p14:tracePt t="37184" x="4010025" y="2990850"/>
          <p14:tracePt t="37229" x="4010025" y="2982913"/>
          <p14:tracePt t="37253" x="4010025" y="2973388"/>
          <p14:tracePt t="37269" x="4010025" y="2965450"/>
          <p14:tracePt t="37286" x="4010025" y="2955925"/>
          <p14:tracePt t="37305" x="4010025" y="2938463"/>
          <p14:tracePt t="37325" x="4010025" y="2928938"/>
          <p14:tracePt t="37349" x="4010025" y="2919413"/>
          <p14:tracePt t="37374" x="4000500" y="2919413"/>
          <p14:tracePt t="37389" x="3990975" y="2919413"/>
          <p14:tracePt t="37407" x="3983038" y="2919413"/>
          <p14:tracePt t="37425" x="3973513" y="2919413"/>
          <p14:tracePt t="37446" x="3956050" y="2919413"/>
          <p14:tracePt t="37486" x="3946525" y="2911475"/>
          <p14:tracePt t="37505" x="3938588" y="2894013"/>
          <p14:tracePt t="37526" x="3929063" y="2867025"/>
          <p14:tracePt t="37545" x="3929063" y="2847975"/>
          <p14:tracePt t="37566" x="3929063" y="2822575"/>
          <p14:tracePt t="37585" x="3929063" y="2813050"/>
          <p14:tracePt t="37606" x="3929063" y="2803525"/>
          <p14:tracePt t="37625" x="3929063" y="2795588"/>
          <p14:tracePt t="37646" x="3929063" y="2776538"/>
          <p14:tracePt t="37665" x="3929063" y="2768600"/>
          <p14:tracePt t="37686" x="3938588" y="2759075"/>
          <p14:tracePt t="37705" x="3946525" y="2751138"/>
          <p14:tracePt t="37726" x="3983038" y="2714625"/>
          <p14:tracePt t="37745" x="4010025" y="2697163"/>
          <p14:tracePt t="37766" x="4044950" y="2670175"/>
          <p14:tracePt t="37785" x="4071938" y="2652713"/>
          <p14:tracePt t="37806" x="4108450" y="2625725"/>
          <p14:tracePt t="37825" x="4133850" y="2616200"/>
          <p14:tracePt t="37846" x="4160838" y="2608263"/>
          <p14:tracePt t="37865" x="4179888" y="2598738"/>
          <p14:tracePt t="37950" x="4179888" y="2616200"/>
          <p14:tracePt t="37961" x="4179888" y="2625725"/>
          <p14:tracePt t="37973" x="4179888" y="2670175"/>
          <p14:tracePt t="37985" x="4179888" y="2687638"/>
          <p14:tracePt t="38006" x="4187825" y="2724150"/>
          <p14:tracePt t="38025" x="4187825" y="2732088"/>
          <p14:tracePt t="38046" x="4187825" y="2751138"/>
          <p14:tracePt t="38065" x="4187825" y="2768600"/>
          <p14:tracePt t="38086" x="4187825" y="2795588"/>
          <p14:tracePt t="38105" x="4187825" y="2822575"/>
          <p14:tracePt t="38126" x="4179888" y="2847975"/>
          <p14:tracePt t="38166" x="4160838" y="2874963"/>
          <p14:tracePt t="38185" x="4152900" y="2884488"/>
          <p14:tracePt t="38206" x="4143375" y="2894013"/>
          <p14:tracePt t="38225" x="4133850" y="2894013"/>
          <p14:tracePt t="38246" x="4116388" y="2901950"/>
          <p14:tracePt t="38265" x="4108450" y="2901950"/>
          <p14:tracePt t="38286" x="4098925" y="2911475"/>
          <p14:tracePt t="38305" x="4089400" y="2911475"/>
          <p14:tracePt t="38326" x="4081463" y="2911475"/>
          <p14:tracePt t="38345" x="4071938" y="2911475"/>
          <p14:tracePt t="38365" x="4062413" y="2911475"/>
          <p14:tracePt t="38390" x="4054475" y="2911475"/>
          <p14:tracePt t="38407" x="4044950" y="2911475"/>
          <p14:tracePt t="38425" x="4027488" y="2911475"/>
          <p14:tracePt t="38446" x="3990975" y="2901950"/>
          <p14:tracePt t="38465" x="3973513" y="2901950"/>
          <p14:tracePt t="38486" x="3965575" y="2901950"/>
          <p14:tracePt t="38518" x="3956050" y="2901950"/>
          <p14:tracePt t="38529" x="3956050" y="2894013"/>
          <p14:tracePt t="38549" x="3956050" y="2884488"/>
          <p14:tracePt t="38567" x="3956050" y="2874963"/>
          <p14:tracePt t="38585" x="3946525" y="2847975"/>
          <p14:tracePt t="38606" x="3946525" y="2795588"/>
          <p14:tracePt t="38625" x="3946525" y="2768600"/>
          <p14:tracePt t="38646" x="3946525" y="2732088"/>
          <p14:tracePt t="38665" x="3946525" y="2724150"/>
          <p14:tracePt t="38687" x="3956050" y="2724150"/>
          <p14:tracePt t="38705" x="3965575" y="2724150"/>
          <p14:tracePt t="38726" x="4017963" y="2732088"/>
          <p14:tracePt t="38745" x="4071938" y="2741613"/>
          <p14:tracePt t="38766" x="4170363" y="2759075"/>
          <p14:tracePt t="38785" x="4205288" y="2768600"/>
          <p14:tracePt t="38829" x="4205288" y="2776538"/>
          <p14:tracePt t="38847" x="4205288" y="2786063"/>
          <p14:tracePt t="38865" x="4205288" y="2813050"/>
          <p14:tracePt t="38886" x="4205288" y="2857500"/>
          <p14:tracePt t="38905" x="4205288" y="2884488"/>
          <p14:tracePt t="38926" x="4205288" y="2911475"/>
          <p14:tracePt t="38945" x="4205288" y="2928938"/>
          <p14:tracePt t="38985" x="4205288" y="2938463"/>
          <p14:tracePt t="39022" x="4197350" y="2938463"/>
          <p14:tracePt t="39033" x="4187825" y="2938463"/>
          <p14:tracePt t="39046" x="4179888" y="2938463"/>
          <p14:tracePt t="39065" x="4133850" y="2938463"/>
          <p14:tracePt t="39087" x="4044950" y="2938463"/>
          <p14:tracePt t="39105" x="3973513" y="2919413"/>
          <p14:tracePt t="39126" x="3919538" y="2919413"/>
          <p14:tracePt t="39145" x="3894138" y="2919413"/>
          <p14:tracePt t="39350" x="3894138" y="2928938"/>
          <p14:tracePt t="39360" x="3894138" y="2938463"/>
          <p14:tracePt t="39371" x="3902075" y="2938463"/>
          <p14:tracePt t="39386" x="3919538" y="2946400"/>
          <p14:tracePt t="39406" x="3929063" y="2965450"/>
          <p14:tracePt t="39425" x="3938588" y="2973388"/>
          <p14:tracePt t="39446" x="3965575" y="2982913"/>
          <p14:tracePt t="39465" x="3990975" y="2990850"/>
          <p14:tracePt t="39487" x="4108450" y="2946400"/>
          <p14:tracePt t="39505" x="4160838" y="2911475"/>
          <p14:tracePt t="39525" x="4160838" y="2901950"/>
          <p14:tracePt t="39566" x="4143375" y="2894013"/>
          <p14:tracePt t="39585" x="4089400" y="2894013"/>
          <p14:tracePt t="39606" x="3946525" y="2901950"/>
          <p14:tracePt t="39625" x="3848100" y="2901950"/>
          <p14:tracePt t="39646" x="3679825" y="2874963"/>
          <p14:tracePt t="39665" x="3608388" y="2867025"/>
          <p14:tracePt t="39686" x="3571875" y="2867025"/>
          <p14:tracePt t="39705" x="3562350" y="2867025"/>
          <p14:tracePt t="39727" x="3554413" y="2867025"/>
          <p14:tracePt t="39745" x="3544888" y="2867025"/>
          <p14:tracePt t="39767" x="3509963" y="2822575"/>
          <p14:tracePt t="39785" x="3473450" y="2768600"/>
          <p14:tracePt t="39806" x="3419475" y="2670175"/>
          <p14:tracePt t="39825" x="3394075" y="2625725"/>
          <p14:tracePt t="39846" x="3384550" y="2598738"/>
          <p14:tracePt t="39958" x="3384550" y="2589213"/>
          <p14:tracePt t="39974" x="3394075" y="2581275"/>
          <p14:tracePt t="39986" x="3394075" y="2562225"/>
          <p14:tracePt t="40007" x="3446463" y="2509838"/>
          <p14:tracePt t="40025" x="3500438" y="2438400"/>
          <p14:tracePt t="40046" x="3562350" y="2347913"/>
          <p14:tracePt t="40065" x="3608388" y="2347913"/>
          <p14:tracePt t="40086" x="3652838" y="2339975"/>
          <p14:tracePt t="40105" x="3660775" y="2339975"/>
          <p14:tracePt t="40150" x="3670300" y="2330450"/>
          <p14:tracePt t="40174" x="3679825" y="2330450"/>
          <p14:tracePt t="40270" x="3687763" y="2330450"/>
          <p14:tracePt t="40286" x="3705225" y="2330450"/>
          <p14:tracePt t="40302" x="3714750" y="2330450"/>
          <p14:tracePt t="40313" x="3741738" y="2330450"/>
          <p14:tracePt t="40326" x="3813175" y="2330450"/>
          <p14:tracePt t="40345" x="3875088" y="2330450"/>
          <p14:tracePt t="40366" x="3965575" y="2322513"/>
          <p14:tracePt t="40385" x="3983038" y="2312988"/>
          <p14:tracePt t="40405" x="3990975" y="2303463"/>
          <p14:tracePt t="40438" x="3990975" y="2295525"/>
          <p14:tracePt t="40534" x="3990975" y="2286000"/>
          <p14:tracePt t="40550" x="3990975" y="2276475"/>
          <p14:tracePt t="40567" x="4010025" y="2259013"/>
          <p14:tracePt t="40585" x="4027488" y="2251075"/>
          <p14:tracePt t="40606" x="4037013" y="2232025"/>
          <p14:tracePt t="40626" x="4037013" y="2224088"/>
          <p14:tracePt t="40647" x="4037013" y="2214563"/>
          <p14:tracePt t="40665" x="4037013" y="2205038"/>
          <p14:tracePt t="40686" x="4037013" y="2197100"/>
          <p14:tracePt t="40705" x="4037013" y="2187575"/>
          <p14:tracePt t="40727" x="4037013" y="2179638"/>
          <p14:tracePt t="40745" x="4027488" y="2179638"/>
          <p14:tracePt t="40767" x="4010025" y="2160588"/>
          <p14:tracePt t="40785" x="4000500" y="2160588"/>
          <p14:tracePt t="40807" x="3990975" y="2143125"/>
          <p14:tracePt t="40846" x="3973513" y="2116138"/>
          <p14:tracePt t="40865" x="3973513" y="2098675"/>
          <p14:tracePt t="40885" x="3973513" y="2089150"/>
          <p14:tracePt t="40910" x="3965575" y="2081213"/>
          <p14:tracePt t="40998" x="3965575" y="2071688"/>
          <p14:tracePt t="41010" x="3965575" y="2062163"/>
          <p14:tracePt t="41039" x="3965575" y="2054225"/>
          <p14:tracePt t="41055" x="3965575" y="2044700"/>
          <p14:tracePt t="41078" x="3973513" y="2044700"/>
          <p14:tracePt t="41089" x="3973513" y="2036763"/>
          <p14:tracePt t="41105" x="3990975" y="2027238"/>
          <p14:tracePt t="41126" x="4000500" y="2027238"/>
          <p14:tracePt t="41165" x="4010025" y="2027238"/>
          <p14:tracePt t="41190" x="4017963" y="2027238"/>
          <p14:tracePt t="41207" x="4027488" y="2027238"/>
          <p14:tracePt t="41225" x="4044950" y="2036763"/>
          <p14:tracePt t="41247" x="4081463" y="2062163"/>
          <p14:tracePt t="41266" x="4108450" y="2062163"/>
          <p14:tracePt t="41305" x="4108450" y="2071688"/>
          <p14:tracePt t="41327" x="4089400" y="2081213"/>
          <p14:tracePt t="41345" x="4071938" y="2089150"/>
          <p14:tracePt t="41367" x="4017963" y="2098675"/>
          <p14:tracePt t="41385" x="3990975" y="2098675"/>
          <p14:tracePt t="41406" x="3973513" y="2098675"/>
          <p14:tracePt t="41494" x="3973513" y="2108200"/>
          <p14:tracePt t="41510" x="3973513" y="2116138"/>
          <p14:tracePt t="41526" x="3973513" y="2125663"/>
          <p14:tracePt t="41545" x="3973513" y="2143125"/>
          <p14:tracePt t="41567" x="3983038" y="2160588"/>
          <p14:tracePt t="41585" x="3990975" y="2179638"/>
          <p14:tracePt t="41607" x="3990975" y="2197100"/>
          <p14:tracePt t="41647" x="3973513" y="2214563"/>
          <p14:tracePt t="41665" x="3965575" y="2214563"/>
          <p14:tracePt t="41705" x="3956050" y="2214563"/>
          <p14:tracePt t="41727" x="3946525" y="2214563"/>
          <p14:tracePt t="41745" x="3929063" y="2205038"/>
          <p14:tracePt t="41766" x="3929063" y="2197100"/>
          <p14:tracePt t="41786" x="3894138" y="2170113"/>
          <p14:tracePt t="41807" x="3884613" y="2152650"/>
          <p14:tracePt t="41825" x="3884613" y="2143125"/>
          <p14:tracePt t="41845" x="3884613" y="2133600"/>
          <p14:tracePt t="41943" x="3884613" y="2125663"/>
          <p14:tracePt t="41967" x="3894138" y="2116138"/>
          <p14:tracePt t="41983" x="3894138" y="2108200"/>
          <p14:tracePt t="41994" x="3902075" y="2098675"/>
          <p14:tracePt t="42008" x="3911600" y="2098675"/>
          <p14:tracePt t="42025" x="3919538" y="2089150"/>
          <p14:tracePt t="42046" x="3938588" y="2081213"/>
          <p14:tracePt t="42066" x="3956050" y="2071688"/>
          <p14:tracePt t="42087" x="3990975" y="2071688"/>
          <p14:tracePt t="42105" x="4037013" y="2062163"/>
          <p14:tracePt t="42127" x="4054475" y="2062163"/>
          <p14:tracePt t="42255" x="4062413" y="2062163"/>
          <p14:tracePt t="42311" x="4071938" y="2062163"/>
          <p14:tracePt t="42335" x="4081463" y="2062163"/>
          <p14:tracePt t="42415" x="4081463" y="2071688"/>
          <p14:tracePt t="42427" x="4081463" y="2081213"/>
          <p14:tracePt t="42447" x="4081463" y="2116138"/>
          <p14:tracePt t="42465" x="4081463" y="2143125"/>
          <p14:tracePt t="42487" x="4081463" y="2197100"/>
          <p14:tracePt t="42506" x="4081463" y="2205038"/>
          <p14:tracePt t="42559" x="4071938" y="2205038"/>
          <p14:tracePt t="42575" x="4054475" y="2205038"/>
          <p14:tracePt t="42587" x="4044950" y="2205038"/>
          <p14:tracePt t="42607" x="3983038" y="2205038"/>
          <p14:tracePt t="42626" x="3956050" y="2205038"/>
          <p14:tracePt t="42647" x="3929063" y="2197100"/>
          <p14:tracePt t="42666" x="3919538" y="2197100"/>
          <p14:tracePt t="42783" x="3919538" y="2205038"/>
          <p14:tracePt t="42793" x="3919538" y="2214563"/>
          <p14:tracePt t="42805" x="3929063" y="2232025"/>
          <p14:tracePt t="42826" x="3946525" y="2295525"/>
          <p14:tracePt t="42847" x="3956050" y="2384425"/>
          <p14:tracePt t="42866" x="3956050" y="2428875"/>
          <p14:tracePt t="42887" x="3956050" y="2473325"/>
          <p14:tracePt t="42906" x="3956050" y="2482850"/>
          <p14:tracePt t="42927" x="3956050" y="2500313"/>
          <p14:tracePt t="42946" x="3956050" y="2509838"/>
          <p14:tracePt t="42967" x="3946525" y="2509838"/>
          <p14:tracePt t="42986" x="3938588" y="2509838"/>
          <p14:tracePt t="43007" x="3894138" y="2509838"/>
          <p14:tracePt t="43026" x="3875088" y="2500313"/>
          <p14:tracePt t="43047" x="3857625" y="2482850"/>
          <p14:tracePt t="43086" x="3857625" y="2473325"/>
          <p14:tracePt t="43111" x="3857625" y="2465388"/>
          <p14:tracePt t="43135" x="3857625" y="2455863"/>
          <p14:tracePt t="43148" x="3857625" y="2446338"/>
          <p14:tracePt t="43167" x="3875088" y="2428875"/>
          <p14:tracePt t="43186" x="3894138" y="2401888"/>
          <p14:tracePt t="43206" x="3894138" y="2384425"/>
          <p14:tracePt t="43226" x="3902075" y="2384425"/>
          <p14:tracePt t="43303" x="3911600" y="2384425"/>
          <p14:tracePt t="43314" x="3919538" y="2384425"/>
          <p14:tracePt t="43327" x="3929063" y="2384425"/>
          <p14:tracePt t="43346" x="3938588" y="2384425"/>
          <p14:tracePt t="43367" x="3973513" y="2384425"/>
          <p14:tracePt t="43386" x="4027488" y="2384425"/>
          <p14:tracePt t="43406" x="4071938" y="2384425"/>
          <p14:tracePt t="43426" x="4152900" y="2384425"/>
          <p14:tracePt t="43446" x="4224338" y="2384425"/>
          <p14:tracePt t="43466" x="4251325" y="2384425"/>
          <p14:tracePt t="43486" x="4259263" y="2384425"/>
          <p14:tracePt t="43576" x="4259263" y="2393950"/>
          <p14:tracePt t="43586" x="4259263" y="2411413"/>
          <p14:tracePt t="43605" x="4259263" y="2428875"/>
          <p14:tracePt t="43626" x="4259263" y="2455863"/>
          <p14:tracePt t="43647" x="4259263" y="2482850"/>
          <p14:tracePt t="43686" x="4259263" y="2490788"/>
          <p14:tracePt t="43706" x="4251325" y="2490788"/>
          <p14:tracePt t="43726" x="4241800" y="2500313"/>
          <p14:tracePt t="43746" x="4232275" y="2500313"/>
          <p14:tracePt t="43766" x="4224338" y="2500313"/>
          <p14:tracePt t="43786" x="4197350" y="2500313"/>
          <p14:tracePt t="43807" x="4179888" y="2509838"/>
          <p14:tracePt t="43826" x="4116388" y="2527300"/>
          <p14:tracePt t="43848" x="4089400" y="2536825"/>
          <p14:tracePt t="43866" x="4071938" y="2544763"/>
          <p14:tracePt t="43886" x="4062413" y="2544763"/>
          <p14:tracePt t="43889" x="4054475" y="2544763"/>
          <p14:tracePt t="43906" x="4044950" y="2544763"/>
          <p14:tracePt t="43927" x="4037013" y="2544763"/>
          <p14:tracePt t="43946" x="4027488" y="2544763"/>
          <p14:tracePt t="43991" x="4017963" y="2544763"/>
          <p14:tracePt t="44064" x="4027488" y="2544763"/>
          <p14:tracePt t="44079" x="4044950" y="2571750"/>
          <p14:tracePt t="44090" x="4044950" y="2589213"/>
          <p14:tracePt t="44106" x="4071938" y="2643188"/>
          <p14:tracePt t="44128" x="4098925" y="2732088"/>
          <p14:tracePt t="44146" x="4098925" y="2776538"/>
          <p14:tracePt t="44167" x="4098925" y="2813050"/>
          <p14:tracePt t="44186" x="4098925" y="2830513"/>
          <p14:tracePt t="44207" x="4098925" y="2840038"/>
          <p14:tracePt t="44226" x="4089400" y="2857500"/>
          <p14:tracePt t="44246" x="4081463" y="2857500"/>
          <p14:tracePt t="44266" x="4071938" y="2857500"/>
          <p14:tracePt t="44287" x="4054475" y="2857500"/>
          <p14:tracePt t="44306" x="4037013" y="2857500"/>
          <p14:tracePt t="44327" x="4000500" y="2857500"/>
          <p14:tracePt t="44346" x="3983038" y="2857500"/>
          <p14:tracePt t="44367" x="3956050" y="2847975"/>
          <p14:tracePt t="44386" x="3938588" y="2840038"/>
          <p14:tracePt t="44407" x="3938588" y="2830513"/>
          <p14:tracePt t="44426" x="3938588" y="2822575"/>
          <p14:tracePt t="44448" x="3929063" y="2822575"/>
          <p14:tracePt t="44466" x="3929063" y="2813050"/>
          <p14:tracePt t="44487" x="3919538" y="2803525"/>
          <p14:tracePt t="44506" x="3919538" y="2795588"/>
          <p14:tracePt t="44526" x="3911600" y="2795588"/>
          <p14:tracePt t="44592" x="3911600" y="2786063"/>
          <p14:tracePt t="44616" x="3911600" y="2776538"/>
          <p14:tracePt t="44632" x="3911600" y="2768600"/>
          <p14:tracePt t="44655" x="3911600" y="2759075"/>
          <p14:tracePt t="44744" x="3919538" y="2751138"/>
          <p14:tracePt t="44800" x="3929063" y="2751138"/>
          <p14:tracePt t="44816" x="3938588" y="2741613"/>
          <p14:tracePt t="44827" x="3946525" y="2741613"/>
          <p14:tracePt t="44846" x="3956050" y="2732088"/>
          <p14:tracePt t="44866" x="3983038" y="2714625"/>
          <p14:tracePt t="44887" x="3990975" y="2705100"/>
          <p14:tracePt t="44889" x="3990975" y="2697163"/>
          <p14:tracePt t="44906" x="4000500" y="2697163"/>
          <p14:tracePt t="44928" x="4000500" y="2687638"/>
          <p14:tracePt t="44968" x="4010025" y="2687638"/>
          <p14:tracePt t="45024" x="4017963" y="2687638"/>
          <p14:tracePt t="45048" x="4027488" y="2687638"/>
          <p14:tracePt t="45059" x="4037013" y="2687638"/>
          <p14:tracePt t="45071" x="4044950" y="2687638"/>
          <p14:tracePt t="45086" x="4062413" y="2687638"/>
          <p14:tracePt t="45106" x="4125913" y="2687638"/>
          <p14:tracePt t="45128" x="4143375" y="2687638"/>
          <p14:tracePt t="45146" x="4152900" y="2687638"/>
          <p14:tracePt t="45216" x="4152900" y="2697163"/>
          <p14:tracePt t="45227" x="4152900" y="2705100"/>
          <p14:tracePt t="45246" x="4152900" y="2714625"/>
          <p14:tracePt t="45266" x="4152900" y="2751138"/>
          <p14:tracePt t="45288" x="4160838" y="2759075"/>
          <p14:tracePt t="45306" x="4160838" y="2768600"/>
          <p14:tracePt t="45360" x="4160838" y="2776538"/>
          <p14:tracePt t="45424" x="4160838" y="2786063"/>
          <p14:tracePt t="45448" x="4160838" y="2795588"/>
          <p14:tracePt t="45480" x="4160838" y="2803525"/>
          <p14:tracePt t="45528" x="4160838" y="2813050"/>
          <p14:tracePt t="45616" x="4160838" y="2822575"/>
          <p14:tracePt t="45632" x="4160838" y="2830513"/>
          <p14:tracePt t="45648" x="4160838" y="2840038"/>
          <p14:tracePt t="45666" x="4160838" y="2847975"/>
          <p14:tracePt t="45686" x="4160838" y="2857500"/>
          <p14:tracePt t="45706" x="4160838" y="2867025"/>
          <p14:tracePt t="45726" x="4160838" y="2874963"/>
          <p14:tracePt t="45746" x="4160838" y="2884488"/>
          <p14:tracePt t="45904" x="4160838" y="2894013"/>
          <p14:tracePt t="45984" x="4152900" y="2894013"/>
          <p14:tracePt t="46000" x="4143375" y="2894013"/>
          <p14:tracePt t="46016" x="4133850" y="2894013"/>
          <p14:tracePt t="46040" x="4125913" y="2894013"/>
          <p14:tracePt t="46056" x="4116388" y="2894013"/>
          <p14:tracePt t="46068" x="4116388" y="2884488"/>
          <p14:tracePt t="46086" x="4108450" y="2884488"/>
          <p14:tracePt t="46106" x="4098925" y="2884488"/>
          <p14:tracePt t="46128" x="4098925" y="2874963"/>
          <p14:tracePt t="46146" x="4089400" y="2874963"/>
          <p14:tracePt t="46166" x="4089400" y="2867025"/>
          <p14:tracePt t="46186" x="4071938" y="2867025"/>
          <p14:tracePt t="46207" x="4044950" y="2857500"/>
          <p14:tracePt t="46264" x="4037013" y="2847975"/>
          <p14:tracePt t="46296" x="4027488" y="2840038"/>
          <p14:tracePt t="46377" x="4027488" y="2830513"/>
          <p14:tracePt t="46400" x="4017963" y="2822575"/>
          <p14:tracePt t="46784" x="4010025" y="2813050"/>
          <p14:tracePt t="46824" x="4000500" y="2803525"/>
          <p14:tracePt t="46856" x="3990975" y="2795588"/>
          <p14:tracePt t="46896" x="3983038" y="2795588"/>
          <p14:tracePt t="46937" x="3983038" y="2786063"/>
          <p14:tracePt t="46968" x="3973513" y="2786063"/>
          <p14:tracePt t="47136" x="3973513" y="2776538"/>
          <p14:tracePt t="47585" x="3965575" y="2776538"/>
          <p14:tracePt t="47657" x="3965575" y="2768600"/>
          <p14:tracePt t="47696" x="3965575" y="2759075"/>
          <p14:tracePt t="49201" x="3956050" y="2759075"/>
          <p14:tracePt t="49217" x="3956050" y="2751138"/>
          <p14:tracePt t="49257" x="3956050" y="2741613"/>
          <p14:tracePt t="49281" x="3956050" y="2732088"/>
          <p14:tracePt t="49293" x="3956050" y="2724150"/>
          <p14:tracePt t="49307" x="3956050" y="2697163"/>
          <p14:tracePt t="49327" x="3956050" y="2679700"/>
          <p14:tracePt t="49347" x="3956050" y="2660650"/>
          <p14:tracePt t="49387" x="3965575" y="2660650"/>
          <p14:tracePt t="49407" x="3973513" y="2660650"/>
          <p14:tracePt t="49427" x="3990975" y="2652713"/>
          <p14:tracePt t="49447" x="4010025" y="2652713"/>
          <p14:tracePt t="49467" x="4037013" y="2652713"/>
          <p14:tracePt t="49487" x="4044950" y="2652713"/>
          <p14:tracePt t="49507" x="4054475" y="2652713"/>
          <p14:tracePt t="49729" x="4062413" y="2652713"/>
          <p14:tracePt t="49761" x="4071938" y="2652713"/>
          <p14:tracePt t="49801" x="4071938" y="2670175"/>
          <p14:tracePt t="49812" x="4081463" y="2679700"/>
          <p14:tracePt t="49827" x="4098925" y="2724150"/>
          <p14:tracePt t="49847" x="4108450" y="2786063"/>
          <p14:tracePt t="49867" x="4108450" y="2874963"/>
          <p14:tracePt t="49887" x="4108450" y="2911475"/>
          <p14:tracePt t="49890" x="4108450" y="2919413"/>
          <p14:tracePt t="49953" x="4098925" y="2919413"/>
          <p14:tracePt t="49965" x="4081463" y="2919413"/>
          <p14:tracePt t="49987" x="4044950" y="2919413"/>
          <p14:tracePt t="50007" x="4027488" y="2919413"/>
          <p14:tracePt t="50027" x="4000500" y="2919413"/>
          <p14:tracePt t="50097" x="4000500" y="2911475"/>
          <p14:tracePt t="50145" x="4017963" y="2894013"/>
          <p14:tracePt t="50156" x="4027488" y="2894013"/>
          <p14:tracePt t="50168" x="4062413" y="2894013"/>
          <p14:tracePt t="50187" x="4133850" y="2894013"/>
          <p14:tracePt t="50207" x="4224338" y="2894013"/>
          <p14:tracePt t="50227" x="4286250" y="2955925"/>
          <p14:tracePt t="50247" x="4340225" y="3027363"/>
          <p14:tracePt t="50267" x="4419600" y="3187700"/>
          <p14:tracePt t="50287" x="4465638" y="3313113"/>
          <p14:tracePt t="50307" x="4554538" y="3536950"/>
          <p14:tracePt t="50327" x="4598988" y="3643313"/>
          <p14:tracePt t="50347" x="4705350" y="3822700"/>
          <p14:tracePt t="50367" x="4759325" y="3902075"/>
          <p14:tracePt t="50387" x="4840288" y="4017963"/>
          <p14:tracePt t="50407" x="4884738" y="4044950"/>
          <p14:tracePt t="50427" x="4911725" y="4062413"/>
          <p14:tracePt t="50447" x="4919663" y="4062413"/>
          <p14:tracePt t="50538" x="4911725" y="4062413"/>
          <p14:tracePt t="50548" x="4902200" y="4062413"/>
          <p14:tracePt t="50593" x="4894263" y="4062413"/>
          <p14:tracePt t="50606" x="4894263" y="4054475"/>
          <p14:tracePt t="50627" x="4894263" y="4027488"/>
          <p14:tracePt t="50647" x="4884738" y="4000500"/>
          <p14:tracePt t="50667" x="4884738" y="3965575"/>
          <p14:tracePt t="50687" x="4894263" y="3956050"/>
          <p14:tracePt t="50707" x="4965700" y="3946525"/>
          <p14:tracePt t="50727" x="5027613" y="3938588"/>
          <p14:tracePt t="50747" x="5187950" y="3919538"/>
          <p14:tracePt t="50767" x="5313363" y="3911600"/>
          <p14:tracePt t="50787" x="5438775" y="3911600"/>
          <p14:tracePt t="50807" x="5483225" y="3911600"/>
          <p14:tracePt t="50827" x="5510213" y="3919538"/>
          <p14:tracePt t="50847" x="5518150" y="3919538"/>
          <p14:tracePt t="50867" x="5527675" y="3938588"/>
          <p14:tracePt t="50887" x="5527675" y="3965575"/>
          <p14:tracePt t="50891" x="5527675" y="4010025"/>
          <p14:tracePt t="50907" x="5527675" y="4108450"/>
          <p14:tracePt t="50927" x="5510213" y="4214813"/>
          <p14:tracePt t="50947" x="5473700" y="4330700"/>
          <p14:tracePt t="50967" x="5456238" y="4367213"/>
          <p14:tracePt t="50987" x="5419725" y="4402138"/>
          <p14:tracePt t="51007" x="5411788" y="4438650"/>
          <p14:tracePt t="51027" x="5411788" y="4465638"/>
          <p14:tracePt t="51047" x="5411788" y="4473575"/>
          <p14:tracePt t="51067" x="5402263" y="4473575"/>
          <p14:tracePt t="51087" x="5384800" y="4473575"/>
          <p14:tracePt t="51107" x="5357813" y="4483100"/>
          <p14:tracePt t="51128" x="5340350" y="4500563"/>
          <p14:tracePt t="51148" x="5330825" y="4518025"/>
          <p14:tracePt t="51167" x="5322888" y="4527550"/>
          <p14:tracePt t="51187" x="5313363" y="4554538"/>
          <p14:tracePt t="51207" x="5313363" y="4562475"/>
          <p14:tracePt t="51227" x="5303838" y="4572000"/>
          <p14:tracePt t="51247" x="5303838" y="4581525"/>
          <p14:tracePt t="51267" x="5295900" y="4581525"/>
          <p14:tracePt t="51287" x="5268913" y="4589463"/>
          <p14:tracePt t="51307" x="5205413" y="4598988"/>
          <p14:tracePt t="51327" x="5133975" y="4598988"/>
          <p14:tracePt t="51348" x="4983163" y="4598988"/>
          <p14:tracePt t="51367" x="4894263" y="4589463"/>
          <p14:tracePt t="51387" x="4840288" y="4589463"/>
          <p14:tracePt t="51408" x="4840288" y="4581525"/>
          <p14:tracePt t="51428" x="4840288" y="4572000"/>
          <p14:tracePt t="51738" x="4840288" y="4562475"/>
          <p14:tracePt t="51770" x="4840288" y="4554538"/>
          <p14:tracePt t="51818" x="4848225" y="4554538"/>
          <p14:tracePt t="51828" x="4848225" y="4545013"/>
          <p14:tracePt t="51970" x="4848225" y="4537075"/>
          <p14:tracePt t="51986" x="4857750" y="4537075"/>
          <p14:tracePt t="52010" x="4867275" y="4537075"/>
          <p14:tracePt t="52146" x="4867275" y="4545013"/>
          <p14:tracePt t="52162" x="4875213" y="4554538"/>
          <p14:tracePt t="52173" x="4884738" y="4554538"/>
          <p14:tracePt t="52187" x="4894263" y="4562475"/>
          <p14:tracePt t="52208" x="4911725" y="4562475"/>
          <p14:tracePt t="52228" x="4946650" y="4562475"/>
          <p14:tracePt t="52247" x="4965700" y="4562475"/>
          <p14:tracePt t="52268" x="4983163" y="4562475"/>
          <p14:tracePt t="52288" x="4983163" y="4554538"/>
          <p14:tracePt t="52330" x="4991100" y="4545013"/>
          <p14:tracePt t="52362" x="4991100" y="4537075"/>
          <p14:tracePt t="52375" x="5000625" y="4537075"/>
          <p14:tracePt t="52458" x="5010150" y="4537075"/>
          <p14:tracePt t="52474" x="5018088" y="4537075"/>
          <p14:tracePt t="52488" x="5018088" y="4527550"/>
          <p14:tracePt t="52507" x="5027613" y="4510088"/>
          <p14:tracePt t="52527" x="5037138" y="4510088"/>
          <p14:tracePt t="52547" x="5037138" y="4500563"/>
          <p14:tracePt t="52568" x="5037138" y="4491038"/>
          <p14:tracePt t="52602" x="5037138" y="4483100"/>
          <p14:tracePt t="52619" x="5037138" y="4473575"/>
          <p14:tracePt t="52638" x="5027613" y="4465638"/>
          <p14:tracePt t="52652" x="5010150" y="4446588"/>
          <p14:tracePt t="52670" x="4983163" y="4419600"/>
          <p14:tracePt t="52688" x="4965700" y="4394200"/>
          <p14:tracePt t="52708" x="4929188" y="4348163"/>
          <p14:tracePt t="52727" x="4919663" y="4340225"/>
          <p14:tracePt t="52778" x="4911725" y="4340225"/>
          <p14:tracePt t="52802" x="4902200" y="4340225"/>
          <p14:tracePt t="52813" x="4894263" y="4340225"/>
          <p14:tracePt t="53010" x="4902200" y="4340225"/>
          <p14:tracePt t="53035" x="4911725" y="4340225"/>
          <p14:tracePt t="53059" x="4911725" y="4330700"/>
          <p14:tracePt t="53146" x="4919663" y="4330700"/>
          <p14:tracePt t="53171" x="4929188" y="4330700"/>
          <p14:tracePt t="53202" x="4938713" y="4330700"/>
          <p14:tracePt t="53218" x="4946650" y="4322763"/>
          <p14:tracePt t="53234" x="4956175" y="4322763"/>
          <p14:tracePt t="53259" x="4965700" y="4322763"/>
          <p14:tracePt t="53270" x="4973638" y="4313238"/>
          <p14:tracePt t="53288" x="4991100" y="4313238"/>
          <p14:tracePt t="53308" x="5027613" y="4313238"/>
          <p14:tracePt t="53328" x="5054600" y="4303713"/>
          <p14:tracePt t="53348" x="5081588" y="4303713"/>
          <p14:tracePt t="53368" x="5108575" y="4295775"/>
          <p14:tracePt t="53388" x="5108575" y="4286250"/>
          <p14:tracePt t="53435" x="5108575" y="4276725"/>
          <p14:tracePt t="53446" x="5116513" y="4276725"/>
          <p14:tracePt t="53468" x="5126038" y="4268788"/>
          <p14:tracePt t="53488" x="5133975" y="4259263"/>
          <p14:tracePt t="53508" x="5143500" y="4259263"/>
          <p14:tracePt t="53571" x="5143500" y="4251325"/>
          <p14:tracePt t="53587" x="5133975" y="4251325"/>
          <p14:tracePt t="53598" x="5126038" y="4251325"/>
          <p14:tracePt t="53611" x="5108575" y="4251325"/>
          <p14:tracePt t="53674" x="5099050" y="4259263"/>
          <p14:tracePt t="53685" x="5099050" y="4268788"/>
          <p14:tracePt t="53708" x="5062538" y="4295775"/>
          <p14:tracePt t="53728" x="5045075" y="4313238"/>
          <p14:tracePt t="53748" x="5000625" y="4340225"/>
          <p14:tracePt t="53768" x="4983163" y="4340225"/>
          <p14:tracePt t="56267" x="4956175" y="4340225"/>
          <p14:tracePt t="56278" x="4946650" y="4340225"/>
          <p14:tracePt t="56290" x="4938713" y="4330700"/>
          <p14:tracePt t="56308" x="4902200" y="4276725"/>
          <p14:tracePt t="56328" x="4902200" y="4224338"/>
          <p14:tracePt t="56349" x="4991100" y="4143375"/>
          <p14:tracePt t="56368" x="5224463" y="4054475"/>
          <p14:tracePt t="56388" x="5429250" y="3973513"/>
          <p14:tracePt t="56409" x="5572125" y="3929063"/>
          <p14:tracePt t="56428" x="5724525" y="3867150"/>
          <p14:tracePt t="56448" x="5803900" y="3830638"/>
          <p14:tracePt t="56468" x="5848350" y="3813175"/>
          <p14:tracePt t="56488" x="5848350" y="3803650"/>
          <p14:tracePt t="56509" x="5848350" y="3768725"/>
          <p14:tracePt t="56528" x="5840413" y="3751263"/>
          <p14:tracePt t="56548" x="5786438" y="3687763"/>
          <p14:tracePt t="56569" x="5608638" y="3652838"/>
          <p14:tracePt t="56588" x="5367338" y="3687763"/>
          <p14:tracePt t="56964" x="5384800" y="3679825"/>
          <p14:tracePt t="56974" x="5394325" y="3670300"/>
          <p14:tracePt t="56988" x="5402263" y="3616325"/>
          <p14:tracePt t="57008" x="5384800" y="3571875"/>
          <p14:tracePt t="57029" x="5367338" y="3571875"/>
          <p14:tracePt t="57069" x="5348288" y="3571875"/>
          <p14:tracePt t="57088" x="5340350" y="3571875"/>
          <p14:tracePt t="57109" x="5303838" y="3536950"/>
          <p14:tracePt t="57128" x="5268913" y="3482975"/>
          <p14:tracePt t="57149" x="5143500" y="3322638"/>
          <p14:tracePt t="57168" x="5045075" y="3187700"/>
          <p14:tracePt t="57189" x="4902200" y="3000375"/>
          <p14:tracePt t="57209" x="4848225" y="2928938"/>
          <p14:tracePt t="57229" x="4759325" y="2803525"/>
          <p14:tracePt t="57248" x="4705350" y="2732088"/>
          <p14:tracePt t="57269" x="4643438" y="2633663"/>
          <p14:tracePt t="57289" x="4608513" y="2571750"/>
          <p14:tracePt t="57309" x="4500563" y="2500313"/>
          <p14:tracePt t="57328" x="4446588" y="2473325"/>
          <p14:tracePt t="57349" x="4402138" y="2438400"/>
          <p14:tracePt t="57368" x="4384675" y="2411413"/>
          <p14:tracePt t="57389" x="4313238" y="2357438"/>
          <p14:tracePt t="57409" x="4214813" y="2330450"/>
          <p14:tracePt t="57429" x="4089400" y="2268538"/>
          <p14:tracePt t="57449" x="3938588" y="2197100"/>
          <p14:tracePt t="57469" x="3840163" y="2143125"/>
          <p14:tracePt t="57488" x="3795713" y="2108200"/>
          <p14:tracePt t="57509" x="3724275" y="2044700"/>
          <p14:tracePt t="57528" x="3714750" y="2027238"/>
          <p14:tracePt t="57548" x="3714750" y="2017713"/>
          <p14:tracePt t="57569" x="3714750" y="2009775"/>
          <p14:tracePt t="57588" x="3724275" y="2009775"/>
          <p14:tracePt t="57612" x="3732213" y="2009775"/>
          <p14:tracePt t="57644" x="3741738" y="2009775"/>
          <p14:tracePt t="57656" x="3751263" y="2009775"/>
          <p14:tracePt t="57669" x="3759200" y="2009775"/>
          <p14:tracePt t="57688" x="3776663" y="2009775"/>
          <p14:tracePt t="57709" x="3840163" y="1990725"/>
          <p14:tracePt t="57728" x="3867150" y="1973263"/>
          <p14:tracePt t="57749" x="3929063" y="1946275"/>
          <p14:tracePt t="57768" x="3973513" y="1938338"/>
          <p14:tracePt t="57790" x="4000500" y="1928813"/>
          <p14:tracePt t="57808" x="4010025" y="1928813"/>
          <p14:tracePt t="57916" x="4000500" y="1928813"/>
          <p14:tracePt t="57926" x="4000500" y="1938338"/>
          <p14:tracePt t="57948" x="4000500" y="1955800"/>
          <p14:tracePt t="57969" x="4000500" y="1965325"/>
          <p14:tracePt t="57989" x="4000500" y="1982788"/>
          <p14:tracePt t="58009" x="4000500" y="1990725"/>
          <p14:tracePt t="58029" x="4000500" y="2017713"/>
          <p14:tracePt t="58048" x="4000500" y="2036763"/>
          <p14:tracePt t="58069" x="4000500" y="2081213"/>
          <p14:tracePt t="58089" x="4000500" y="2116138"/>
          <p14:tracePt t="58109" x="4000500" y="2187575"/>
          <p14:tracePt t="58129" x="4000500" y="2232025"/>
          <p14:tracePt t="58149" x="4017963" y="2322513"/>
          <p14:tracePt t="58169" x="4037013" y="2384425"/>
          <p14:tracePt t="58189" x="4071938" y="2509838"/>
          <p14:tracePt t="58209" x="4108450" y="2608263"/>
          <p14:tracePt t="58229" x="4125913" y="2759075"/>
          <p14:tracePt t="58249" x="4125913" y="2813050"/>
          <p14:tracePt t="58269" x="4116388" y="2884488"/>
          <p14:tracePt t="58289" x="4108450" y="2965450"/>
          <p14:tracePt t="58309" x="4108450" y="3071813"/>
          <p14:tracePt t="58329" x="4116388" y="3214688"/>
          <p14:tracePt t="58349" x="4160838" y="3446463"/>
          <p14:tracePt t="58369" x="4179888" y="3571875"/>
          <p14:tracePt t="58389" x="4224338" y="3830638"/>
          <p14:tracePt t="58409" x="4224338" y="3990975"/>
          <p14:tracePt t="58429" x="4224338" y="4259263"/>
          <p14:tracePt t="58449" x="4224338" y="4384675"/>
          <p14:tracePt t="58469" x="4224338" y="4633913"/>
          <p14:tracePt t="58489" x="4205288" y="4759325"/>
          <p14:tracePt t="58510" x="4197350" y="4894263"/>
          <p14:tracePt t="58529" x="4197350" y="4965700"/>
          <p14:tracePt t="58549" x="4197350" y="5099050"/>
          <p14:tracePt t="58569" x="4214813" y="5180013"/>
          <p14:tracePt t="58589" x="4214813" y="5295900"/>
          <p14:tracePt t="58609" x="4214813" y="5357813"/>
          <p14:tracePt t="58629" x="4214813" y="5438775"/>
          <p14:tracePt t="58649" x="4205288" y="5473700"/>
          <p14:tracePt t="58669" x="4197350" y="5537200"/>
          <p14:tracePt t="58689" x="4197350" y="5581650"/>
          <p14:tracePt t="58709" x="4187825" y="5608638"/>
          <p14:tracePt t="58729" x="4187825" y="5643563"/>
          <p14:tracePt t="58749" x="4187825" y="5670550"/>
          <p14:tracePt t="58769" x="4187825" y="5697538"/>
          <p14:tracePt t="58790" x="4187825" y="5715000"/>
          <p14:tracePt t="58809" x="4187825" y="5732463"/>
          <p14:tracePt t="58829" x="4187825" y="5759450"/>
          <p14:tracePt t="58849" x="4187825" y="5786438"/>
          <p14:tracePt t="58869" x="4187825" y="5803900"/>
          <p14:tracePt t="58889" x="4187825" y="5813425"/>
          <p14:tracePt t="58909" x="4187825" y="5822950"/>
          <p14:tracePt t="58929" x="4187825" y="5840413"/>
          <p14:tracePt t="58949" x="4187825" y="5848350"/>
          <p14:tracePt t="58996" x="4187825" y="5857875"/>
          <p14:tracePt t="59009" x="4179888" y="5857875"/>
          <p14:tracePt t="59036" x="4179888" y="5867400"/>
          <p14:tracePt t="59052" x="4170363" y="5875338"/>
          <p14:tracePt t="59084" x="4160838" y="5884863"/>
          <p14:tracePt t="59095" x="4152900" y="5884863"/>
          <p14:tracePt t="59116" x="4143375" y="5894388"/>
          <p14:tracePt t="59129" x="4133850" y="5902325"/>
          <p14:tracePt t="59149" x="4108450" y="5911850"/>
          <p14:tracePt t="59169" x="4089400" y="5929313"/>
          <p14:tracePt t="59189" x="4062413" y="5946775"/>
          <p14:tracePt t="59209" x="4054475" y="5946775"/>
          <p14:tracePt t="59229" x="4037013" y="5946775"/>
          <p14:tracePt t="59249" x="4027488" y="5946775"/>
          <p14:tracePt t="59269" x="4017963" y="5946775"/>
          <p14:tracePt t="59289" x="4017963" y="5938838"/>
          <p14:tracePt t="59309" x="4010025" y="5929313"/>
          <p14:tracePt t="59329" x="4010025" y="5911850"/>
          <p14:tracePt t="59349" x="4010025" y="5857875"/>
          <p14:tracePt t="59369" x="3990975" y="5795963"/>
          <p14:tracePt t="59389" x="3983038" y="5581650"/>
          <p14:tracePt t="59409" x="3983038" y="5375275"/>
          <p14:tracePt t="59429" x="3983038" y="4894263"/>
          <p14:tracePt t="59449" x="3983038" y="4581525"/>
          <p14:tracePt t="59469" x="4044950" y="4000500"/>
          <p14:tracePt t="59489" x="4108450" y="3660775"/>
          <p14:tracePt t="59511" x="4152900" y="3143250"/>
          <p14:tracePt t="59529" x="4152900" y="2973388"/>
          <p14:tracePt t="59549" x="4133850" y="2874963"/>
          <p14:tracePt t="59569" x="4125913" y="2813050"/>
          <p14:tracePt t="59589" x="4125913" y="2786063"/>
          <p14:tracePt t="59609" x="4125913" y="2776538"/>
          <p14:tracePt t="59629" x="4125913" y="2759075"/>
          <p14:tracePt t="59649" x="4125913" y="2732088"/>
          <p14:tracePt t="59669" x="4125913" y="2660650"/>
          <p14:tracePt t="59689" x="4116388" y="2608263"/>
          <p14:tracePt t="59710" x="4098925" y="2527300"/>
          <p14:tracePt t="59729" x="4098925" y="2473325"/>
          <p14:tracePt t="59749" x="4098925" y="2401888"/>
          <p14:tracePt t="59769" x="4098925" y="2330450"/>
          <p14:tracePt t="59790" x="4089400" y="2286000"/>
          <p14:tracePt t="59809" x="4054475" y="2259013"/>
          <p14:tracePt t="59829" x="4027488" y="2214563"/>
          <p14:tracePt t="59849" x="4010025" y="2179638"/>
          <p14:tracePt t="59869" x="3983038" y="2143125"/>
          <p14:tracePt t="59889" x="3965575" y="2116138"/>
          <p14:tracePt t="59909" x="3956050" y="2098675"/>
          <p14:tracePt t="59929" x="3946525" y="2071688"/>
          <p14:tracePt t="59949" x="3946525" y="2044700"/>
          <p14:tracePt t="59969" x="3946525" y="1990725"/>
          <p14:tracePt t="59989" x="3956050" y="1938338"/>
          <p14:tracePt t="60009" x="3956050" y="1901825"/>
          <p14:tracePt t="60029" x="3965575" y="1866900"/>
          <p14:tracePt t="60049" x="3965575" y="1847850"/>
          <p14:tracePt t="60069" x="3965575" y="1822450"/>
          <p14:tracePt t="60089" x="3965575" y="1812925"/>
          <p14:tracePt t="60110" x="3946525" y="1812925"/>
          <p14:tracePt t="60129" x="3938588" y="1803400"/>
          <p14:tracePt t="60150" x="3919538" y="1803400"/>
          <p14:tracePt t="60169" x="3911600" y="1803400"/>
          <p14:tracePt t="60189" x="3902075" y="1812925"/>
          <p14:tracePt t="60209" x="3902075" y="1830388"/>
          <p14:tracePt t="60229" x="3894138" y="1884363"/>
          <p14:tracePt t="60249" x="3884613" y="1919288"/>
          <p14:tracePt t="60269" x="3857625" y="1990725"/>
          <p14:tracePt t="60289" x="3857625" y="2027238"/>
          <p14:tracePt t="60309" x="3857625" y="2125663"/>
          <p14:tracePt t="60329" x="3902075" y="2259013"/>
          <p14:tracePt t="60349" x="3929063" y="2500313"/>
          <p14:tracePt t="60369" x="3929063" y="2670175"/>
          <p14:tracePt t="60389" x="3929063" y="2894013"/>
          <p14:tracePt t="60409" x="3929063" y="3143250"/>
          <p14:tracePt t="60429" x="3929063" y="3367088"/>
          <p14:tracePt t="60449" x="3929063" y="3536950"/>
          <p14:tracePt t="60469" x="3929063" y="3830638"/>
          <p14:tracePt t="60489" x="3929063" y="3983038"/>
          <p14:tracePt t="60510" x="3929063" y="4224338"/>
          <p14:tracePt t="60529" x="3919538" y="4348163"/>
          <p14:tracePt t="60549" x="3902075" y="4562475"/>
          <p14:tracePt t="60570" x="3894138" y="4652963"/>
          <p14:tracePt t="60589" x="3894138" y="4751388"/>
          <p14:tracePt t="60609" x="3894138" y="4848225"/>
          <p14:tracePt t="60629" x="3894138" y="4919663"/>
          <p14:tracePt t="60650" x="3894138" y="4956175"/>
          <p14:tracePt t="60669" x="3894138" y="5018088"/>
          <p14:tracePt t="60689" x="3894138" y="5072063"/>
          <p14:tracePt t="60709" x="3902075" y="5180013"/>
          <p14:tracePt t="60729" x="3902075" y="5241925"/>
          <p14:tracePt t="60749" x="3902075" y="5375275"/>
          <p14:tracePt t="60769" x="3902075" y="5429250"/>
          <p14:tracePt t="60790" x="3902075" y="5500688"/>
          <p14:tracePt t="60809" x="3902075" y="5527675"/>
          <p14:tracePt t="60829" x="3902075" y="5589588"/>
          <p14:tracePt t="60849" x="3902075" y="5634038"/>
          <p14:tracePt t="60869" x="3902075" y="5661025"/>
          <p14:tracePt t="60889" x="3902075" y="5680075"/>
          <p14:tracePt t="60909" x="3902075" y="5705475"/>
          <p14:tracePt t="60929" x="3902075" y="5715000"/>
          <p14:tracePt t="60949" x="3894138" y="5732463"/>
          <p14:tracePt t="60969" x="3894138" y="5741988"/>
          <p14:tracePt t="60990" x="3894138" y="5751513"/>
          <p14:tracePt t="61009" x="3894138" y="5759450"/>
          <p14:tracePt t="61030" x="3894138" y="5768975"/>
          <p14:tracePt t="61049" x="3884613" y="5768975"/>
          <p14:tracePt t="61070" x="3884613" y="5776913"/>
          <p14:tracePt t="61141" x="3875088" y="5776913"/>
          <p14:tracePt t="61157" x="3867150" y="5776913"/>
          <p14:tracePt t="61169" x="3867150" y="5768975"/>
          <p14:tracePt t="61189" x="3857625" y="5732463"/>
          <p14:tracePt t="61209" x="3848100" y="5705475"/>
          <p14:tracePt t="61229" x="3840163" y="5661025"/>
          <p14:tracePt t="61249" x="3840163" y="5626100"/>
          <p14:tracePt t="61269" x="3840163" y="5589588"/>
          <p14:tracePt t="61290" x="3840163" y="5562600"/>
          <p14:tracePt t="61309" x="3840163" y="5527675"/>
          <p14:tracePt t="61329" x="3848100" y="5491163"/>
          <p14:tracePt t="61350" x="3894138" y="5438775"/>
          <p14:tracePt t="61369" x="3929063" y="5419725"/>
          <p14:tracePt t="61389" x="4037013" y="5411788"/>
          <p14:tracePt t="61409" x="4081463" y="5411788"/>
          <p14:tracePt t="61430" x="4098925" y="5429250"/>
          <p14:tracePt t="61449" x="4108450" y="5438775"/>
          <p14:tracePt t="61469" x="4108450" y="5446713"/>
          <p14:tracePt t="61533" x="4108450" y="5456238"/>
          <p14:tracePt t="61845" x="4098925" y="5438775"/>
          <p14:tracePt t="61856" x="4098925" y="5429250"/>
          <p14:tracePt t="61869" x="4071938" y="5340350"/>
          <p14:tracePt t="61889" x="4000500" y="5170488"/>
          <p14:tracePt t="61909" x="3946525" y="4956175"/>
          <p14:tracePt t="61929" x="3919538" y="4786313"/>
          <p14:tracePt t="61950" x="3894138" y="4598988"/>
          <p14:tracePt t="61969" x="3884613" y="4537075"/>
          <p14:tracePt t="61990" x="3894138" y="4456113"/>
          <p14:tracePt t="62010" x="3911600" y="4411663"/>
          <p14:tracePt t="62030" x="3946525" y="4357688"/>
          <p14:tracePt t="62049" x="3965575" y="4340225"/>
          <p14:tracePt t="62070" x="4054475" y="4330700"/>
          <p14:tracePt t="62089" x="4224338" y="4330700"/>
          <p14:tracePt t="62110" x="4348163" y="4340225"/>
          <p14:tracePt t="62129" x="4419600" y="4348163"/>
          <p14:tracePt t="62150" x="4527550" y="4367213"/>
          <p14:tracePt t="62169" x="4589463" y="4384675"/>
          <p14:tracePt t="62190" x="4741863" y="4384675"/>
          <p14:tracePt t="62210" x="4884738" y="4384675"/>
          <p14:tracePt t="62230" x="5153025" y="4348163"/>
          <p14:tracePt t="62249" x="5322888" y="4322763"/>
          <p14:tracePt t="62270" x="5581650" y="4214813"/>
          <p14:tracePt t="62290" x="5680075" y="4125913"/>
          <p14:tracePt t="62310" x="5741988" y="4017963"/>
          <p14:tracePt t="62329" x="5741988" y="3983038"/>
          <p14:tracePt t="62350" x="5732463" y="3946525"/>
          <p14:tracePt t="62370" x="5732463" y="3938588"/>
          <p14:tracePt t="62533" x="5741988" y="3938588"/>
          <p14:tracePt t="62544" x="5751513" y="3919538"/>
          <p14:tracePt t="62556" x="5768975" y="3911600"/>
          <p14:tracePt t="62570" x="5768975" y="3894138"/>
          <p14:tracePt t="62590" x="5795963" y="3830638"/>
          <p14:tracePt t="62609" x="5822950" y="3751263"/>
          <p14:tracePt t="62630" x="5902325" y="3554413"/>
          <p14:tracePt t="62650" x="5965825" y="3429000"/>
          <p14:tracePt t="62670" x="6037263" y="3133725"/>
          <p14:tracePt t="62689" x="6054725" y="2938463"/>
          <p14:tracePt t="62710" x="6054725" y="2697163"/>
          <p14:tracePt t="62729" x="6037263" y="2633663"/>
          <p14:tracePt t="62750" x="6018213" y="2554288"/>
          <p14:tracePt t="62769" x="6018213" y="2500313"/>
          <p14:tracePt t="62790" x="6018213" y="2419350"/>
          <p14:tracePt t="62809" x="6010275" y="2401888"/>
          <p14:tracePt t="62830" x="5991225" y="2357438"/>
          <p14:tracePt t="62849" x="5973763" y="2339975"/>
          <p14:tracePt t="62870" x="5946775" y="2295525"/>
          <p14:tracePt t="62889" x="5929313" y="2268538"/>
          <p14:tracePt t="62910" x="5902325" y="2197100"/>
          <p14:tracePt t="62930" x="5875338" y="2170113"/>
          <p14:tracePt t="62950" x="5848350" y="2152650"/>
          <p14:tracePt t="62969" x="5830888" y="2143125"/>
          <p14:tracePt t="62990" x="5822950" y="2143125"/>
          <p14:tracePt t="63010" x="5803900" y="2133600"/>
          <p14:tracePt t="63030" x="5776913" y="2125663"/>
          <p14:tracePt t="63070" x="5776913" y="2160588"/>
          <p14:tracePt t="63089" x="5776913" y="2179638"/>
          <p14:tracePt t="63110" x="5776913" y="2214563"/>
          <p14:tracePt t="63129" x="5768975" y="2232025"/>
          <p14:tracePt t="63150" x="5759450" y="2259013"/>
          <p14:tracePt t="63169" x="5741988" y="2295525"/>
          <p14:tracePt t="63190" x="5732463" y="2482850"/>
          <p14:tracePt t="63210" x="5776913" y="2724150"/>
          <p14:tracePt t="63230" x="5803900" y="3286125"/>
          <p14:tracePt t="63250" x="5803900" y="3697288"/>
          <p14:tracePt t="63270" x="5813425" y="4483100"/>
          <p14:tracePt t="63290" x="5813425" y="4902200"/>
          <p14:tracePt t="63310" x="5661025" y="5419725"/>
          <p14:tracePt t="63330" x="5599113" y="5537200"/>
          <p14:tracePt t="63350" x="5554663" y="5626100"/>
          <p14:tracePt t="63370" x="5518150" y="5705475"/>
          <p14:tracePt t="63390" x="5500688" y="5751513"/>
          <p14:tracePt t="63410" x="5491163" y="5759450"/>
          <p14:tracePt t="63502" x="5491163" y="5732463"/>
          <p14:tracePt t="63513" x="5510213" y="5599113"/>
          <p14:tracePt t="63529" x="5572125" y="5251450"/>
          <p14:tracePt t="63550" x="5661025" y="4705350"/>
          <p14:tracePt t="63570" x="5732463" y="4125913"/>
          <p14:tracePt t="63590" x="5741988" y="3786188"/>
          <p14:tracePt t="63610" x="5741988" y="3571875"/>
          <p14:tracePt t="63630" x="5741988" y="3286125"/>
          <p14:tracePt t="63651" x="5751513" y="3143250"/>
          <p14:tracePt t="63670" x="5759450" y="2938463"/>
          <p14:tracePt t="63690" x="5759450" y="2894013"/>
          <p14:tracePt t="63710" x="5768975" y="2884488"/>
          <p14:tracePt t="63730" x="5786438" y="2884488"/>
          <p14:tracePt t="63750" x="5830888" y="2884488"/>
          <p14:tracePt t="63770" x="5894388" y="2928938"/>
          <p14:tracePt t="63790" x="6018213" y="3009900"/>
          <p14:tracePt t="63810" x="6116638" y="3089275"/>
          <p14:tracePt t="63830" x="6232525" y="3197225"/>
          <p14:tracePt t="63850" x="6269038" y="3259138"/>
          <p14:tracePt t="63870" x="6269038" y="3276600"/>
          <p14:tracePt t="64078" x="6269038" y="3286125"/>
          <p14:tracePt t="64089" x="6276975" y="3295650"/>
          <p14:tracePt t="64110" x="6296025" y="3357563"/>
          <p14:tracePt t="64130" x="6313488" y="3482975"/>
          <p14:tracePt t="64150" x="6313488" y="3919538"/>
          <p14:tracePt t="64170" x="6296025" y="4251325"/>
          <p14:tracePt t="64190" x="6232525" y="4581525"/>
          <p14:tracePt t="64210" x="6224588" y="4741863"/>
          <p14:tracePt t="64230" x="6242050" y="4813300"/>
          <p14:tracePt t="64250" x="6269038" y="4848225"/>
          <p14:tracePt t="64270" x="6286500" y="4911725"/>
          <p14:tracePt t="64290" x="6286500" y="4929188"/>
          <p14:tracePt t="64342" x="6276975" y="4929188"/>
          <p14:tracePt t="64354" x="6242050" y="4911725"/>
          <p14:tracePt t="64370" x="6205538" y="4875213"/>
          <p14:tracePt t="64390" x="6116638" y="4813300"/>
          <p14:tracePt t="64410" x="6081713" y="4795838"/>
          <p14:tracePt t="64431" x="6062663" y="4776788"/>
          <p14:tracePt t="64450" x="6081713" y="4768850"/>
          <p14:tracePt t="64470" x="6197600" y="4751388"/>
          <p14:tracePt t="64490" x="6296025" y="4751388"/>
          <p14:tracePt t="64510" x="6545263" y="4786313"/>
          <p14:tracePt t="64530" x="6688138" y="4830763"/>
          <p14:tracePt t="64551" x="6938963" y="4875213"/>
          <p14:tracePt t="64570" x="7089775" y="4875213"/>
          <p14:tracePt t="64591" x="7313613" y="4875213"/>
          <p14:tracePt t="64610" x="7439025" y="4875213"/>
          <p14:tracePt t="64630" x="7545388" y="4875213"/>
          <p14:tracePt t="64651" x="7608888" y="4875213"/>
          <p14:tracePt t="64670" x="7626350" y="4875213"/>
          <p14:tracePt t="64814" x="7626350" y="4884738"/>
          <p14:tracePt t="64825" x="7626350" y="4894263"/>
          <p14:tracePt t="64838" x="7616825" y="4902200"/>
          <p14:tracePt t="64862" x="7616825" y="4911725"/>
          <p14:tracePt t="64982" x="7616825" y="4919663"/>
          <p14:tracePt t="64993" x="7616825" y="4929188"/>
          <p14:tracePt t="65010" x="7626350" y="4938713"/>
          <p14:tracePt t="65031" x="7634288" y="49466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1 – Fetch)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2000" y="1166813"/>
            <a:ext cx="6240064" cy="661987"/>
            <a:chOff x="762000" y="1166813"/>
            <a:chExt cx="624006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960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+mj-lt"/>
                </a:rPr>
                <a:t>op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530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+mj-lt"/>
                </a:rPr>
                <a:t>rs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+mj-lt"/>
                </a:rPr>
                <a:t>rt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2133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+mj-lt"/>
                </a:rPr>
                <a:t>immediate</a:t>
              </a:r>
              <a:endParaRPr lang="en-US" sz="1600" b="1">
                <a:latin typeface="+mj-lt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28693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+mj-lt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0419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0419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0839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11275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+mj-lt"/>
              </a:rPr>
              <a:t>30)R2 ;     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3982578"/>
            <a:ext cx="31995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Neo Sans Intel" pitchFamily="34" charset="0"/>
              </a:rPr>
              <a:t>lw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809851" y="2887786"/>
            <a:ext cx="61330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PC+4</a:t>
            </a:r>
          </a:p>
        </p:txBody>
      </p:sp>
      <p:sp>
        <p:nvSpPr>
          <p:cNvPr id="3" name="Rectangle 2"/>
          <p:cNvSpPr/>
          <p:nvPr/>
        </p:nvSpPr>
        <p:spPr>
          <a:xfrm>
            <a:off x="2902559" y="76200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+mj-lt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+mj-lt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+mj-lt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PC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56214"/>
      </p:ext>
    </p:extLst>
  </p:cSld>
  <p:clrMapOvr>
    <a:masterClrMapping/>
  </p:clrMapOvr>
  <p:transition advTm="680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7" presetClass="emph" presetSubtype="0" repeatCount="2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42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54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4295" grpId="0"/>
      <p:bldP spid="54276" grpId="0" animBg="1"/>
      <p:bldP spid="54276" grpId="1" animBg="1"/>
      <p:bldP spid="54296" grpId="0" animBg="1"/>
      <p:bldP spid="54296" grpId="1" animBg="1"/>
      <p:bldP spid="3" grpId="0"/>
      <p:bldP spid="19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1073" x="7643813" y="4946650"/>
          <p14:tracePt t="21082" x="7643813" y="5018088"/>
          <p14:tracePt t="21101" x="7697788" y="5037138"/>
          <p14:tracePt t="21122" x="7823200" y="4902200"/>
          <p14:tracePt t="21141" x="7705725" y="4840288"/>
          <p14:tracePt t="21162" x="7634288" y="4822825"/>
          <p14:tracePt t="21181" x="7572375" y="4822825"/>
          <p14:tracePt t="21201" x="7456488" y="4813300"/>
          <p14:tracePt t="21221" x="7412038" y="4795838"/>
          <p14:tracePt t="21241" x="7358063" y="4768850"/>
          <p14:tracePt t="21261" x="7269163" y="4660900"/>
          <p14:tracePt t="21282" x="7134225" y="4537075"/>
          <p14:tracePt t="21301" x="6991350" y="4446588"/>
          <p14:tracePt t="21321" x="6777038" y="4322763"/>
          <p14:tracePt t="21341" x="6661150" y="4224338"/>
          <p14:tracePt t="21361" x="6465888" y="3929063"/>
          <p14:tracePt t="21381" x="6286500" y="3732213"/>
          <p14:tracePt t="21402" x="5965825" y="3473450"/>
          <p14:tracePt t="21422" x="5759450" y="3330575"/>
          <p14:tracePt t="21442" x="5276850" y="2973388"/>
          <p14:tracePt t="21461" x="4956175" y="2714625"/>
          <p14:tracePt t="21482" x="4473575" y="2411413"/>
          <p14:tracePt t="21502" x="4133850" y="2276475"/>
          <p14:tracePt t="21521" x="3768725" y="2089150"/>
          <p14:tracePt t="21541" x="3633788" y="2036763"/>
          <p14:tracePt t="21562" x="3482975" y="1938338"/>
          <p14:tracePt t="21581" x="3411538" y="1874838"/>
          <p14:tracePt t="21602" x="3303588" y="1803400"/>
          <p14:tracePt t="21622" x="3259138" y="1768475"/>
          <p14:tracePt t="21642" x="3179763" y="1724025"/>
          <p14:tracePt t="21661" x="3116263" y="1679575"/>
          <p14:tracePt t="21681" x="2946400" y="1608138"/>
          <p14:tracePt t="21701" x="2679700" y="1482725"/>
          <p14:tracePt t="21722" x="2374900" y="1357313"/>
          <p14:tracePt t="21741" x="2197100" y="1303338"/>
          <p14:tracePt t="21761" x="1901825" y="1276350"/>
          <p14:tracePt t="21782" x="1714500" y="1276350"/>
          <p14:tracePt t="21802" x="1482725" y="1276350"/>
          <p14:tracePt t="21821" x="1374775" y="1250950"/>
          <p14:tracePt t="21842" x="1231900" y="1204913"/>
          <p14:tracePt t="21861" x="1187450" y="1196975"/>
          <p14:tracePt t="21882" x="1160463" y="1169988"/>
          <p14:tracePt t="21901" x="1133475" y="1152525"/>
          <p14:tracePt t="21922" x="1116013" y="1143000"/>
          <p14:tracePt t="21942" x="1108075" y="1143000"/>
          <p14:tracePt t="22081" x="1116013" y="1143000"/>
          <p14:tracePt t="22097" x="1125538" y="1143000"/>
          <p14:tracePt t="22107" x="1133475" y="1143000"/>
          <p14:tracePt t="22122" x="1152525" y="1143000"/>
          <p14:tracePt t="22142" x="1187450" y="1143000"/>
          <p14:tracePt t="22162" x="1258888" y="1143000"/>
          <p14:tracePt t="22182" x="1285875" y="1143000"/>
          <p14:tracePt t="22202" x="1322388" y="1133475"/>
          <p14:tracePt t="22222" x="1330325" y="1133475"/>
          <p14:tracePt t="22242" x="1347788" y="1125538"/>
          <p14:tracePt t="22262" x="1357313" y="1116013"/>
          <p14:tracePt t="22282" x="1366838" y="1108075"/>
          <p14:tracePt t="22302" x="1374775" y="1108075"/>
          <p14:tracePt t="22337" x="1384300" y="1108075"/>
          <p14:tracePt t="22369" x="1393825" y="1108075"/>
          <p14:tracePt t="22393" x="1401763" y="1108075"/>
          <p14:tracePt t="22481" x="1411288" y="1108075"/>
          <p14:tracePt t="22490" x="1419225" y="1108075"/>
          <p14:tracePt t="22501" x="1419225" y="1098550"/>
          <p14:tracePt t="22522" x="1428750" y="1098550"/>
          <p14:tracePt t="22542" x="1428750" y="1089025"/>
          <p14:tracePt t="22562" x="1428750" y="1071563"/>
          <p14:tracePt t="22582" x="1428750" y="1062038"/>
          <p14:tracePt t="22602" x="1428750" y="1054100"/>
          <p14:tracePt t="22622" x="1428750" y="1044575"/>
          <p14:tracePt t="22642" x="1411288" y="1044575"/>
          <p14:tracePt t="22682" x="1419225" y="1089025"/>
          <p14:tracePt t="22702" x="1455738" y="1125538"/>
          <p14:tracePt t="22722" x="1509713" y="1143000"/>
          <p14:tracePt t="22742" x="1517650" y="1152525"/>
          <p14:tracePt t="22762" x="1527175" y="1152525"/>
          <p14:tracePt t="22782" x="1536700" y="1152525"/>
          <p14:tracePt t="22842" x="1544638" y="1152525"/>
          <p14:tracePt t="22857" x="1554163" y="1152525"/>
          <p14:tracePt t="22867" x="1554163" y="1143000"/>
          <p14:tracePt t="22882" x="1589088" y="1125538"/>
          <p14:tracePt t="22902" x="1643063" y="1108075"/>
          <p14:tracePt t="22922" x="1741488" y="1071563"/>
          <p14:tracePt t="22942" x="1776413" y="1044575"/>
          <p14:tracePt t="23506" x="1785938" y="1044575"/>
          <p14:tracePt t="23522" x="1795463" y="1036638"/>
          <p14:tracePt t="23531" x="1803400" y="1036638"/>
          <p14:tracePt t="23546" x="1812925" y="1036638"/>
          <p14:tracePt t="23641" x="1822450" y="1036638"/>
          <p14:tracePt t="23650" x="1830388" y="1036638"/>
          <p14:tracePt t="23662" x="1847850" y="1036638"/>
          <p14:tracePt t="23682" x="1955800" y="1027113"/>
          <p14:tracePt t="23702" x="2017713" y="1017588"/>
          <p14:tracePt t="23722" x="2089150" y="1009650"/>
          <p14:tracePt t="23742" x="2108200" y="1009650"/>
          <p14:tracePt t="23762" x="2143125" y="1000125"/>
          <p14:tracePt t="23782" x="2160588" y="1000125"/>
          <p14:tracePt t="23802" x="2205038" y="1000125"/>
          <p14:tracePt t="23822" x="2268538" y="982663"/>
          <p14:tracePt t="23842" x="2286000" y="973138"/>
          <p14:tracePt t="23862" x="2295525" y="973138"/>
          <p14:tracePt t="23938" x="2286000" y="973138"/>
          <p14:tracePt t="23962" x="2276475" y="973138"/>
          <p14:tracePt t="24026" x="2276475" y="982663"/>
          <p14:tracePt t="24066" x="2276475" y="990600"/>
          <p14:tracePt t="24082" x="2276475" y="1000125"/>
          <p14:tracePt t="24091" x="2276475" y="1009650"/>
          <p14:tracePt t="24106" x="2276475" y="1017588"/>
          <p14:tracePt t="24123" x="2276475" y="1027113"/>
          <p14:tracePt t="24142" x="2268538" y="1036638"/>
          <p14:tracePt t="24163" x="2268538" y="1044575"/>
          <p14:tracePt t="24258" x="2268538" y="1054100"/>
          <p14:tracePt t="24595" x="2259013" y="1054100"/>
          <p14:tracePt t="24722" x="2251075" y="1054100"/>
          <p14:tracePt t="24994" x="2241550" y="1054100"/>
          <p14:tracePt t="25010" x="2241550" y="1062038"/>
          <p14:tracePt t="25090" x="2232025" y="1062038"/>
          <p14:tracePt t="25100" x="2232025" y="1071563"/>
          <p14:tracePt t="25123" x="2232025" y="1081088"/>
          <p14:tracePt t="25142" x="2232025" y="1089025"/>
          <p14:tracePt t="25163" x="2232025" y="1098550"/>
          <p14:tracePt t="25182" x="2232025" y="1108075"/>
          <p14:tracePt t="25203" x="2232025" y="1116013"/>
          <p14:tracePt t="25222" x="2232025" y="1125538"/>
          <p14:tracePt t="25243" x="2259013" y="1133475"/>
          <p14:tracePt t="25262" x="2268538" y="1133475"/>
          <p14:tracePt t="25283" x="2286000" y="1133475"/>
          <p14:tracePt t="25323" x="2312988" y="1133475"/>
          <p14:tracePt t="25342" x="2322513" y="1133475"/>
          <p14:tracePt t="25363" x="2330450" y="1133475"/>
          <p14:tracePt t="25434" x="2339975" y="1133475"/>
          <p14:tracePt t="25458" x="2347913" y="1133475"/>
          <p14:tracePt t="25483" x="2347913" y="1125538"/>
          <p14:tracePt t="25499" x="2357438" y="1116013"/>
          <p14:tracePt t="25509" x="2357438" y="1108075"/>
          <p14:tracePt t="25523" x="2357438" y="1098550"/>
          <p14:tracePt t="25542" x="2357438" y="1089025"/>
          <p14:tracePt t="25563" x="2357438" y="1071563"/>
          <p14:tracePt t="25582" x="2347913" y="1062038"/>
          <p14:tracePt t="25603" x="2330450" y="1054100"/>
          <p14:tracePt t="25622" x="2312988" y="1036638"/>
          <p14:tracePt t="25643" x="2286000" y="1036638"/>
          <p14:tracePt t="25662" x="2268538" y="1036638"/>
          <p14:tracePt t="25702" x="2259013" y="1036638"/>
          <p14:tracePt t="26011" x="2259013" y="1044575"/>
          <p14:tracePt t="26020" x="2259013" y="1054100"/>
          <p14:tracePt t="26044" x="2259013" y="1062038"/>
          <p14:tracePt t="26062" x="2268538" y="1071563"/>
          <p14:tracePt t="26090" x="2276475" y="1089025"/>
          <p14:tracePt t="26114" x="2276475" y="1098550"/>
          <p14:tracePt t="26147" x="2286000" y="1098550"/>
          <p14:tracePt t="26163" x="2286000" y="1108075"/>
          <p14:tracePt t="26172" x="2295525" y="1108075"/>
          <p14:tracePt t="26182" x="2303463" y="1108075"/>
          <p14:tracePt t="26203" x="2312988" y="1116013"/>
          <p14:tracePt t="26223" x="2322513" y="1116013"/>
          <p14:tracePt t="26243" x="2339975" y="1116013"/>
          <p14:tracePt t="26262" x="2357438" y="1116013"/>
          <p14:tracePt t="26283" x="2393950" y="1116013"/>
          <p14:tracePt t="26302" x="2411413" y="1116013"/>
          <p14:tracePt t="26323" x="2438400" y="1108075"/>
          <p14:tracePt t="26342" x="2446338" y="1098550"/>
          <p14:tracePt t="26363" x="2455863" y="1089025"/>
          <p14:tracePt t="26382" x="2455863" y="1071563"/>
          <p14:tracePt t="26403" x="2455863" y="1054100"/>
          <p14:tracePt t="26422" x="2455863" y="1044575"/>
          <p14:tracePt t="26443" x="2455863" y="1027113"/>
          <p14:tracePt t="26462" x="2455863" y="1017588"/>
          <p14:tracePt t="26483" x="2438400" y="1009650"/>
          <p14:tracePt t="26503" x="2419350" y="1000125"/>
          <p14:tracePt t="26523" x="2411413" y="990600"/>
          <p14:tracePt t="26643" x="2401888" y="990600"/>
          <p14:tracePt t="26667" x="2393950" y="990600"/>
          <p14:tracePt t="26676" x="2393950" y="1000125"/>
          <p14:tracePt t="26691" x="2393950" y="1009650"/>
          <p14:tracePt t="26702" x="2384425" y="1009650"/>
          <p14:tracePt t="26723" x="2384425" y="1027113"/>
          <p14:tracePt t="26851" x="2384425" y="1036638"/>
          <p14:tracePt t="27059" x="2384425" y="1044575"/>
          <p14:tracePt t="27083" x="2384425" y="1054100"/>
          <p14:tracePt t="27099" x="2384425" y="1062038"/>
          <p14:tracePt t="27114" x="2393950" y="1071563"/>
          <p14:tracePt t="27124" x="2393950" y="1081088"/>
          <p14:tracePt t="27143" x="2401888" y="1089025"/>
          <p14:tracePt t="27163" x="2401888" y="1108075"/>
          <p14:tracePt t="27204" x="2401888" y="1116013"/>
          <p14:tracePt t="27299" x="2393950" y="1116013"/>
          <p14:tracePt t="27308" x="2374900" y="1116013"/>
          <p14:tracePt t="27323" x="2322513" y="1108075"/>
          <p14:tracePt t="27342" x="2268538" y="1098550"/>
          <p14:tracePt t="27363" x="2187575" y="1081088"/>
          <p14:tracePt t="27383" x="2152650" y="1071563"/>
          <p14:tracePt t="27403" x="2116138" y="1071563"/>
          <p14:tracePt t="27423" x="2071688" y="1071563"/>
          <p14:tracePt t="27443" x="2044700" y="1071563"/>
          <p14:tracePt t="27462" x="2017713" y="1071563"/>
          <p14:tracePt t="27483" x="1982788" y="1071563"/>
          <p14:tracePt t="27503" x="1973263" y="1071563"/>
          <p14:tracePt t="27524" x="1955800" y="1071563"/>
          <p14:tracePt t="27543" x="1938338" y="1081088"/>
          <p14:tracePt t="27563" x="1919288" y="1089025"/>
          <p14:tracePt t="27583" x="1901825" y="1089025"/>
          <p14:tracePt t="27603" x="1893888" y="1089025"/>
          <p14:tracePt t="27851" x="1893888" y="1098550"/>
          <p14:tracePt t="27867" x="1901825" y="1098550"/>
          <p14:tracePt t="27883" x="1911350" y="1098550"/>
          <p14:tracePt t="27903" x="1928813" y="1108075"/>
          <p14:tracePt t="27923" x="1965325" y="1108075"/>
          <p14:tracePt t="27943" x="1982788" y="1108075"/>
          <p14:tracePt t="27964" x="2017713" y="1108075"/>
          <p14:tracePt t="27983" x="2027238" y="1098550"/>
          <p14:tracePt t="28004" x="2027238" y="1089025"/>
          <p14:tracePt t="28023" x="2027238" y="1081088"/>
          <p14:tracePt t="28044" x="2009775" y="1071563"/>
          <p14:tracePt t="28063" x="1982788" y="1062038"/>
          <p14:tracePt t="28084" x="1965325" y="1062038"/>
          <p14:tracePt t="28403" x="1955800" y="1062038"/>
          <p14:tracePt t="28587" x="1973263" y="1062038"/>
          <p14:tracePt t="28596" x="1990725" y="1062038"/>
          <p14:tracePt t="28607" x="2027238" y="1062038"/>
          <p14:tracePt t="28623" x="2062163" y="1062038"/>
          <p14:tracePt t="28643" x="2081213" y="1062038"/>
          <p14:tracePt t="28684" x="2081213" y="1054100"/>
          <p14:tracePt t="28703" x="2054225" y="1036638"/>
          <p14:tracePt t="28724" x="2036763" y="1027113"/>
          <p14:tracePt t="28743" x="2027238" y="1027113"/>
          <p14:tracePt t="28783" x="2009775" y="1027113"/>
          <p14:tracePt t="28804" x="1965325" y="1027113"/>
          <p14:tracePt t="28823" x="1928813" y="1017588"/>
          <p14:tracePt t="28844" x="1874838" y="1000125"/>
          <p14:tracePt t="28863" x="1857375" y="990600"/>
          <p14:tracePt t="28884" x="1839913" y="982663"/>
          <p14:tracePt t="28903" x="1822450" y="973138"/>
          <p14:tracePt t="28924" x="1812925" y="973138"/>
          <p14:tracePt t="28943" x="1795463" y="973138"/>
          <p14:tracePt t="29412" x="1785938" y="973138"/>
          <p14:tracePt t="29427" x="1776413" y="982663"/>
          <p14:tracePt t="29444" x="1768475" y="1000125"/>
          <p14:tracePt t="29463" x="1751013" y="1027113"/>
          <p14:tracePt t="29484" x="1741488" y="1098550"/>
          <p14:tracePt t="29503" x="1741488" y="1133475"/>
          <p14:tracePt t="29524" x="1741488" y="1160463"/>
          <p14:tracePt t="29565" x="1751013" y="1160463"/>
          <p14:tracePt t="29583" x="1776413" y="1179513"/>
          <p14:tracePt t="29604" x="1874838" y="1196975"/>
          <p14:tracePt t="29623" x="1973263" y="1204913"/>
          <p14:tracePt t="29644" x="2152650" y="1204913"/>
          <p14:tracePt t="29663" x="2214563" y="1214438"/>
          <p14:tracePt t="29684" x="2251075" y="1223963"/>
          <p14:tracePt t="29703" x="2259013" y="1223963"/>
          <p14:tracePt t="29764" x="2268538" y="1223963"/>
          <p14:tracePt t="29780" x="2268538" y="1214438"/>
          <p14:tracePt t="29795" x="2276475" y="1214438"/>
          <p14:tracePt t="29805" x="2276475" y="1204913"/>
          <p14:tracePt t="29823" x="2276475" y="1187450"/>
          <p14:tracePt t="29844" x="2286000" y="1143000"/>
          <p14:tracePt t="29863" x="2286000" y="1108075"/>
          <p14:tracePt t="29884" x="2286000" y="1062038"/>
          <p14:tracePt t="29903" x="2286000" y="1044575"/>
          <p14:tracePt t="29924" x="2286000" y="1036638"/>
          <p14:tracePt t="29943" x="2276475" y="1036638"/>
          <p14:tracePt t="29964" x="2276475" y="1027113"/>
          <p14:tracePt t="30005" x="2276475" y="1017588"/>
          <p14:tracePt t="30023" x="2286000" y="1017588"/>
          <p14:tracePt t="30092" x="2276475" y="1017588"/>
          <p14:tracePt t="30102" x="2241550" y="1017588"/>
          <p14:tracePt t="30124" x="2125663" y="1027113"/>
          <p14:tracePt t="30143" x="2036763" y="1044575"/>
          <p14:tracePt t="30164" x="1919288" y="1062038"/>
          <p14:tracePt t="30183" x="1822450" y="1081088"/>
          <p14:tracePt t="30204" x="1776413" y="1081088"/>
          <p14:tracePt t="30223" x="1768475" y="1081088"/>
          <p14:tracePt t="30260" x="1758950" y="1081088"/>
          <p14:tracePt t="30270" x="1751013" y="1081088"/>
          <p14:tracePt t="30285" x="1741488" y="1081088"/>
          <p14:tracePt t="30303" x="1731963" y="1081088"/>
          <p14:tracePt t="30324" x="1697038" y="1089025"/>
          <p14:tracePt t="30343" x="1660525" y="1098550"/>
          <p14:tracePt t="30364" x="1598613" y="1108075"/>
          <p14:tracePt t="30383" x="1571625" y="1108075"/>
          <p14:tracePt t="30403" x="1562100" y="1108075"/>
          <p14:tracePt t="30572" x="1554163" y="1108075"/>
          <p14:tracePt t="30581" x="1554163" y="1116013"/>
          <p14:tracePt t="30605" x="1544638" y="1116013"/>
          <p14:tracePt t="30628" x="1544638" y="1125538"/>
          <p14:tracePt t="30925" x="1536700" y="1125538"/>
          <p14:tracePt t="30948" x="1527175" y="1125538"/>
          <p14:tracePt t="30964" x="1517650" y="1125538"/>
          <p14:tracePt t="30980" x="1509713" y="1125538"/>
          <p14:tracePt t="30990" x="1500188" y="1125538"/>
          <p14:tracePt t="31004" x="1490663" y="1125538"/>
          <p14:tracePt t="31023" x="1465263" y="1125538"/>
          <p14:tracePt t="31044" x="1446213" y="1125538"/>
          <p14:tracePt t="31063" x="1438275" y="1125538"/>
          <p14:tracePt t="31084" x="1428750" y="1125538"/>
          <p14:tracePt t="31103" x="1428750" y="1143000"/>
          <p14:tracePt t="31125" x="1428750" y="1179513"/>
          <p14:tracePt t="31165" x="1438275" y="1179513"/>
          <p14:tracePt t="31183" x="1455738" y="1179513"/>
          <p14:tracePt t="31204" x="1490663" y="1179513"/>
          <p14:tracePt t="31223" x="1517650" y="1179513"/>
          <p14:tracePt t="31244" x="1536700" y="1179513"/>
          <p14:tracePt t="31263" x="1536700" y="1169988"/>
          <p14:tracePt t="31285" x="1536700" y="1160463"/>
          <p14:tracePt t="31303" x="1536700" y="1152525"/>
          <p14:tracePt t="31324" x="1536700" y="1125538"/>
          <p14:tracePt t="31343" x="1536700" y="1089025"/>
          <p14:tracePt t="31365" x="1482725" y="1044575"/>
          <p14:tracePt t="31384" x="1455738" y="1027113"/>
          <p14:tracePt t="31404" x="1428750" y="1009650"/>
          <p14:tracePt t="31423" x="1419225" y="1009650"/>
          <p14:tracePt t="31484" x="1411288" y="1009650"/>
          <p14:tracePt t="31508" x="1401763" y="1009650"/>
          <p14:tracePt t="31548" x="1393825" y="1009650"/>
          <p14:tracePt t="31557" x="1393825" y="1017588"/>
          <p14:tracePt t="31567" x="1393825" y="1027113"/>
          <p14:tracePt t="31583" x="1393825" y="1036638"/>
          <p14:tracePt t="31604" x="1393825" y="1054100"/>
          <p14:tracePt t="31623" x="1393825" y="1062038"/>
          <p14:tracePt t="31645" x="1393825" y="1081088"/>
          <p14:tracePt t="31664" x="1393825" y="1089025"/>
          <p14:tracePt t="31685" x="1393825" y="1098550"/>
          <p14:tracePt t="31725" x="1393825" y="1108075"/>
          <p14:tracePt t="31757" x="1393825" y="1116013"/>
          <p14:tracePt t="31780" x="1393825" y="1125538"/>
          <p14:tracePt t="31791" x="1401763" y="1125538"/>
          <p14:tracePt t="31876" x="1411288" y="1125538"/>
          <p14:tracePt t="31892" x="1428750" y="1125538"/>
          <p14:tracePt t="31903" x="1438275" y="1125538"/>
          <p14:tracePt t="31924" x="1490663" y="1125538"/>
          <p14:tracePt t="31943" x="1517650" y="1125538"/>
          <p14:tracePt t="31965" x="1544638" y="1133475"/>
          <p14:tracePt t="32037" x="1554163" y="1133475"/>
          <p14:tracePt t="32052" x="1562100" y="1133475"/>
          <p14:tracePt t="32068" x="1562100" y="1143000"/>
          <p14:tracePt t="32085" x="1571625" y="1143000"/>
          <p14:tracePt t="32109" x="1571625" y="1152525"/>
          <p14:tracePt t="32123" x="1581150" y="1152525"/>
          <p14:tracePt t="32213" x="1581150" y="1143000"/>
          <p14:tracePt t="32222" x="1581150" y="1125538"/>
          <p14:tracePt t="32244" x="1589088" y="1081088"/>
          <p14:tracePt t="32263" x="1598613" y="1054100"/>
          <p14:tracePt t="32285" x="1598613" y="1017588"/>
          <p14:tracePt t="32303" x="1608138" y="1000125"/>
          <p14:tracePt t="32325" x="1616075" y="982663"/>
          <p14:tracePt t="32343" x="1625600" y="965200"/>
          <p14:tracePt t="32365" x="1625600" y="946150"/>
          <p14:tracePt t="32384" x="1633538" y="938213"/>
          <p14:tracePt t="32423" x="1633538" y="928688"/>
          <p14:tracePt t="32444" x="1598613" y="919163"/>
          <p14:tracePt t="32463" x="1562100" y="911225"/>
          <p14:tracePt t="32485" x="1500188" y="901700"/>
          <p14:tracePt t="32504" x="1482725" y="901700"/>
          <p14:tracePt t="32764" x="1482725" y="911225"/>
          <p14:tracePt t="32805" x="1490663" y="911225"/>
          <p14:tracePt t="32813" x="1490663" y="919163"/>
          <p14:tracePt t="32823" x="1500188" y="928688"/>
          <p14:tracePt t="41975" x="1527175" y="938213"/>
          <p14:tracePt t="42012" x="1625600" y="1000125"/>
          <p14:tracePt t="42049" x="1741488" y="1125538"/>
          <p14:tracePt t="42085" x="2098675" y="1652588"/>
          <p14:tracePt t="42121" x="2357438" y="2170113"/>
          <p14:tracePt t="42158" x="2598738" y="2517775"/>
          <p14:tracePt t="42196" x="2759075" y="2732088"/>
          <p14:tracePt t="42232" x="2867025" y="3098800"/>
          <p14:tracePt t="42268" x="2867025" y="3357563"/>
          <p14:tracePt t="42304" x="2867025" y="3554413"/>
          <p14:tracePt t="42347" x="2867025" y="3751263"/>
          <p14:tracePt t="42383" x="2813050" y="3803650"/>
          <p14:tracePt t="42410" x="2803525" y="3822700"/>
          <p14:tracePt t="42435" x="2776538" y="3822700"/>
          <p14:tracePt t="42455" x="2679700" y="3776663"/>
          <p14:tracePt t="42475" x="2616200" y="3759200"/>
          <p14:tracePt t="42497" x="2571750" y="3724275"/>
          <p14:tracePt t="42517" x="2562225" y="3714750"/>
          <p14:tracePt t="42539" x="2536825" y="3697288"/>
          <p14:tracePt t="42560" x="2490788" y="3679825"/>
          <p14:tracePt t="42581" x="2455863" y="3660775"/>
          <p14:tracePt t="42601" x="2357438" y="3643313"/>
          <p14:tracePt t="42626" x="2241550" y="3633788"/>
          <p14:tracePt t="42647" x="2098675" y="3608388"/>
          <p14:tracePt t="42668" x="2036763" y="3608388"/>
          <p14:tracePt t="42690" x="1965325" y="3608388"/>
          <p14:tracePt t="42710" x="1893888" y="3608388"/>
          <p14:tracePt t="42731" x="1751013" y="3608388"/>
          <p14:tracePt t="42752" x="1660525" y="3608388"/>
          <p14:tracePt t="42772" x="1625600" y="3608388"/>
          <p14:tracePt t="42794" x="1554163" y="3608388"/>
          <p14:tracePt t="42815" x="1509713" y="3608388"/>
          <p14:tracePt t="42836" x="1482725" y="3608388"/>
          <p14:tracePt t="42858" x="1411288" y="3608388"/>
          <p14:tracePt t="42879" x="1347788" y="3633788"/>
          <p14:tracePt t="42901" x="1322388" y="3643313"/>
          <p14:tracePt t="42921" x="1285875" y="3660775"/>
          <p14:tracePt t="42943" x="1276350" y="3670300"/>
          <p14:tracePt t="42964" x="1268413" y="3670300"/>
          <p14:tracePt t="42986" x="1258888" y="3670300"/>
          <p14:tracePt t="43038" x="1250950" y="3670300"/>
          <p14:tracePt t="43059" x="1241425" y="3670300"/>
          <p14:tracePt t="43095" x="1223963" y="3670300"/>
          <p14:tracePt t="43137" x="1303338" y="3652838"/>
          <p14:tracePt t="43157" x="1374775" y="3652838"/>
          <p14:tracePt t="43178" x="1374775" y="3643313"/>
          <p14:tracePt t="43415" x="1374775" y="3589338"/>
          <p14:tracePt t="43441" x="1374775" y="3571875"/>
          <p14:tracePt t="43461" x="1366838" y="3562350"/>
          <p14:tracePt t="43483" x="1366838" y="3544888"/>
          <p14:tracePt t="43515" x="1347788" y="3554413"/>
          <p14:tracePt t="43538" x="1276350" y="3581400"/>
          <p14:tracePt t="43559" x="1223963" y="3608388"/>
          <p14:tracePt t="43581" x="1125538" y="3608388"/>
          <p14:tracePt t="43602" x="1036638" y="3608388"/>
          <p14:tracePt t="43628" x="965200" y="3608388"/>
          <p14:tracePt t="43650" x="919163" y="3625850"/>
          <p14:tracePt t="43673" x="874713" y="3633788"/>
          <p14:tracePt t="43693" x="857250" y="3633788"/>
          <p14:tracePt t="43716" x="839788" y="3643313"/>
          <p14:tracePt t="43737" x="812800" y="3660775"/>
          <p14:tracePt t="43760" x="750888" y="3679825"/>
          <p14:tracePt t="43781" x="714375" y="3687763"/>
          <p14:tracePt t="43794" x="679450" y="3714750"/>
          <p14:tracePt t="43806" x="669925" y="3724275"/>
          <p14:tracePt t="43826" x="642938" y="3741738"/>
          <p14:tracePt t="43846" x="615950" y="3759200"/>
          <p14:tracePt t="43866" x="581025" y="3795713"/>
          <p14:tracePt t="43886" x="571500" y="3803650"/>
          <p14:tracePt t="43906" x="544513" y="3822700"/>
          <p14:tracePt t="43926" x="527050" y="3830638"/>
          <p14:tracePt t="43946" x="517525" y="3830638"/>
          <p14:tracePt t="43966" x="500063" y="3840163"/>
          <p14:tracePt t="43986" x="473075" y="3848100"/>
          <p14:tracePt t="44006" x="465138" y="3857625"/>
          <p14:tracePt t="44026" x="455613" y="3867150"/>
          <p14:tracePt t="44046" x="446088" y="3867150"/>
          <p14:tracePt t="44066" x="428625" y="3875088"/>
          <p14:tracePt t="44086" x="419100" y="3884613"/>
          <p14:tracePt t="44360" x="428625" y="3884613"/>
          <p14:tracePt t="44372" x="428625" y="3875088"/>
          <p14:tracePt t="44388" x="438150" y="3875088"/>
          <p14:tracePt t="44409" x="438150" y="3867150"/>
          <p14:tracePt t="44426" x="455613" y="3857625"/>
          <p14:tracePt t="44446" x="465138" y="3848100"/>
          <p14:tracePt t="44466" x="490538" y="3840163"/>
          <p14:tracePt t="44486" x="509588" y="3822700"/>
          <p14:tracePt t="44506" x="561975" y="3768725"/>
          <p14:tracePt t="44526" x="608013" y="3724275"/>
          <p14:tracePt t="44546" x="696913" y="3660775"/>
          <p14:tracePt t="44566" x="750888" y="3633788"/>
          <p14:tracePt t="44586" x="866775" y="3589338"/>
          <p14:tracePt t="44606" x="955675" y="3571875"/>
          <p14:tracePt t="44609" x="982663" y="3571875"/>
          <p14:tracePt t="44626" x="1071563" y="3554413"/>
          <p14:tracePt t="44646" x="1214438" y="3544888"/>
          <p14:tracePt t="44666" x="1357313" y="3544888"/>
          <p14:tracePt t="44686" x="1465263" y="3554413"/>
          <p14:tracePt t="44706" x="1633538" y="3581400"/>
          <p14:tracePt t="44726" x="1704975" y="3589338"/>
          <p14:tracePt t="44746" x="1822450" y="3608388"/>
          <p14:tracePt t="44766" x="1884363" y="3616325"/>
          <p14:tracePt t="44786" x="1938338" y="3633788"/>
          <p14:tracePt t="44806" x="1973263" y="3643313"/>
          <p14:tracePt t="44826" x="2017713" y="3660775"/>
          <p14:tracePt t="44846" x="2036763" y="3660775"/>
          <p14:tracePt t="44866" x="2044700" y="3660775"/>
          <p14:tracePt t="44886" x="2054225" y="3660775"/>
          <p14:tracePt t="44913" x="2062163" y="3660775"/>
          <p14:tracePt t="45009" x="2071688" y="3660775"/>
          <p14:tracePt t="45033" x="2071688" y="3652838"/>
          <p14:tracePt t="45057" x="2081213" y="3652838"/>
          <p14:tracePt t="45080" x="2081213" y="3643313"/>
          <p14:tracePt t="45105" x="2081213" y="3633788"/>
          <p14:tracePt t="45161" x="2081213" y="3625850"/>
          <p14:tracePt t="45177" x="2071688" y="3625850"/>
          <p14:tracePt t="45200" x="2062163" y="3625850"/>
          <p14:tracePt t="45217" x="2062163" y="3616325"/>
          <p14:tracePt t="45353" x="2054225" y="3616325"/>
          <p14:tracePt t="45369" x="2036763" y="3616325"/>
          <p14:tracePt t="45386" x="2009775" y="3616325"/>
          <p14:tracePt t="45406" x="1982788" y="3616325"/>
          <p14:tracePt t="45426" x="1874838" y="3633788"/>
          <p14:tracePt t="45446" x="1795463" y="3652838"/>
          <p14:tracePt t="45466" x="1571625" y="3687763"/>
          <p14:tracePt t="45486" x="1446213" y="3705225"/>
          <p14:tracePt t="45506" x="1339850" y="3705225"/>
          <p14:tracePt t="45527" x="1250950" y="3705225"/>
          <p14:tracePt t="45546" x="1098550" y="3705225"/>
          <p14:tracePt t="45566" x="1036638" y="3714750"/>
          <p14:tracePt t="45586" x="982663" y="3724275"/>
          <p14:tracePt t="45606" x="955675" y="3732213"/>
          <p14:tracePt t="45626" x="919163" y="3732213"/>
          <p14:tracePt t="45646" x="901700" y="3751263"/>
          <p14:tracePt t="45667" x="803275" y="3786188"/>
          <p14:tracePt t="45686" x="758825" y="3803650"/>
          <p14:tracePt t="45706" x="704850" y="3830638"/>
          <p14:tracePt t="45726" x="652463" y="3848100"/>
          <p14:tracePt t="45746" x="625475" y="3848100"/>
          <p14:tracePt t="45766" x="615950" y="3857625"/>
          <p14:tracePt t="45786" x="598488" y="3867150"/>
          <p14:tracePt t="45825" x="588963" y="3867150"/>
          <p14:tracePt t="45873" x="581025" y="3867150"/>
          <p14:tracePt t="45884" x="571500" y="3875088"/>
          <p14:tracePt t="45906" x="561975" y="3875088"/>
          <p14:tracePt t="45926" x="544513" y="3894138"/>
          <p14:tracePt t="45946" x="517525" y="3902075"/>
          <p14:tracePt t="45966" x="509588" y="3902075"/>
          <p14:tracePt t="46025" x="527050" y="3894138"/>
          <p14:tracePt t="46035" x="536575" y="3884613"/>
          <p14:tracePt t="46047" x="571500" y="3857625"/>
          <p14:tracePt t="46066" x="750888" y="3714750"/>
          <p14:tracePt t="46086" x="901700" y="3652838"/>
          <p14:tracePt t="46106" x="1258888" y="3473450"/>
          <p14:tracePt t="46126" x="1438275" y="3394075"/>
          <p14:tracePt t="46146" x="1643063" y="3286125"/>
          <p14:tracePt t="46166" x="1741488" y="3251200"/>
          <p14:tracePt t="46186" x="1830388" y="3214688"/>
          <p14:tracePt t="46227" x="1830388" y="3205163"/>
          <p14:tracePt t="46289" x="1822450" y="3205163"/>
          <p14:tracePt t="46306" x="1812925" y="3205163"/>
          <p14:tracePt t="46316" x="1803400" y="3205163"/>
          <p14:tracePt t="46329" x="1795463" y="3205163"/>
          <p14:tracePt t="46346" x="1795463" y="3197225"/>
          <p14:tracePt t="46366" x="1785938" y="3187700"/>
          <p14:tracePt t="46386" x="1785938" y="3160713"/>
          <p14:tracePt t="46406" x="1803400" y="3133725"/>
          <p14:tracePt t="46427" x="1830388" y="3108325"/>
          <p14:tracePt t="46446" x="1830388" y="3098800"/>
          <p14:tracePt t="46466" x="1839913" y="3089275"/>
          <p14:tracePt t="46513" x="1839913" y="3081338"/>
          <p14:tracePt t="46526" x="1847850" y="3081338"/>
          <p14:tracePt t="46561" x="1847850" y="3071813"/>
          <p14:tracePt t="46673" x="1857375" y="3071813"/>
          <p14:tracePt t="46697" x="1866900" y="3071813"/>
          <p14:tracePt t="46761" x="1874838" y="3081338"/>
          <p14:tracePt t="46881" x="1874838" y="3089275"/>
          <p14:tracePt t="46897" x="1874838" y="3098800"/>
          <p14:tracePt t="46945" x="1874838" y="3108325"/>
          <p14:tracePt t="47010" x="1874838" y="3116263"/>
          <p14:tracePt t="47058" x="1874838" y="3125788"/>
          <p14:tracePt t="47068" x="1874838" y="3133725"/>
          <p14:tracePt t="47086" x="1874838" y="3143250"/>
          <p14:tracePt t="47106" x="1874838" y="3170238"/>
          <p14:tracePt t="47126" x="1874838" y="3187700"/>
          <p14:tracePt t="47146" x="1874838" y="3205163"/>
          <p14:tracePt t="47167" x="1874838" y="3214688"/>
          <p14:tracePt t="47186" x="1866900" y="3224213"/>
          <p14:tracePt t="47206" x="1866900" y="3232150"/>
          <p14:tracePt t="47305" x="1857375" y="3232150"/>
          <p14:tracePt t="47321" x="1847850" y="3232150"/>
          <p14:tracePt t="47337" x="1830388" y="3232150"/>
          <p14:tracePt t="47349" x="1822450" y="3241675"/>
          <p14:tracePt t="47366" x="1776413" y="3259138"/>
          <p14:tracePt t="47387" x="1652588" y="3322638"/>
          <p14:tracePt t="47406" x="1571625" y="3367088"/>
          <p14:tracePt t="47426" x="1446213" y="3455988"/>
          <p14:tracePt t="47447" x="1285875" y="3562350"/>
          <p14:tracePt t="47466" x="1125538" y="3625850"/>
          <p14:tracePt t="47486" x="1027113" y="3670300"/>
          <p14:tracePt t="47506" x="847725" y="3751263"/>
          <p14:tracePt t="47527" x="750888" y="3776663"/>
          <p14:tracePt t="47546" x="679450" y="3803650"/>
          <p14:tracePt t="47566" x="660400" y="3803650"/>
          <p14:tracePt t="47587" x="633413" y="3822700"/>
          <p14:tracePt t="47606" x="625475" y="3822700"/>
          <p14:tracePt t="47627" x="615950" y="3830638"/>
          <p14:tracePt t="47646" x="608013" y="3830638"/>
          <p14:tracePt t="47668" x="581025" y="3848100"/>
          <p14:tracePt t="47686" x="571500" y="3848100"/>
          <p14:tracePt t="47706" x="500063" y="3884613"/>
          <p14:tracePt t="47726" x="438150" y="3911600"/>
          <p14:tracePt t="47746" x="384175" y="3938588"/>
          <p14:tracePt t="47766" x="357188" y="3946525"/>
          <p14:tracePt t="47786" x="339725" y="3946525"/>
          <p14:tracePt t="47807" x="339725" y="3956050"/>
          <p14:tracePt t="47866" x="339725" y="3946525"/>
          <p14:tracePt t="47882" x="339725" y="3938588"/>
          <p14:tracePt t="47894" x="339725" y="3929063"/>
          <p14:tracePt t="47906" x="339725" y="3919538"/>
          <p14:tracePt t="47926" x="339725" y="3902075"/>
          <p14:tracePt t="47946" x="339725" y="3857625"/>
          <p14:tracePt t="47966" x="347663" y="3813175"/>
          <p14:tracePt t="47986" x="357188" y="3786188"/>
          <p14:tracePt t="48007" x="357188" y="3776663"/>
          <p14:tracePt t="48034" x="357188" y="3768725"/>
          <p14:tracePt t="48058" x="366713" y="3768725"/>
          <p14:tracePt t="48073" x="374650" y="3768725"/>
          <p14:tracePt t="48087" x="374650" y="3759200"/>
          <p14:tracePt t="48106" x="384175" y="3759200"/>
          <p14:tracePt t="48126" x="393700" y="3759200"/>
          <p14:tracePt t="48146" x="428625" y="3732213"/>
          <p14:tracePt t="48167" x="446088" y="3724275"/>
          <p14:tracePt t="48186" x="465138" y="3705225"/>
          <p14:tracePt t="48206" x="482600" y="3697288"/>
          <p14:tracePt t="48227" x="500063" y="3697288"/>
          <p14:tracePt t="48330" x="500063" y="3705225"/>
          <p14:tracePt t="48346" x="500063" y="3714750"/>
          <p14:tracePt t="48357" x="500063" y="3724275"/>
          <p14:tracePt t="48370" x="500063" y="3732213"/>
          <p14:tracePt t="48402" x="500063" y="3741738"/>
          <p14:tracePt t="48418" x="500063" y="3751263"/>
          <p14:tracePt t="48429" x="500063" y="3768725"/>
          <p14:tracePt t="48447" x="500063" y="3786188"/>
          <p14:tracePt t="48467" x="527050" y="3840163"/>
          <p14:tracePt t="48487" x="527050" y="3884613"/>
          <p14:tracePt t="48507" x="536575" y="3956050"/>
          <p14:tracePt t="48527" x="536575" y="4010025"/>
          <p14:tracePt t="48547" x="536575" y="4044950"/>
          <p14:tracePt t="48567" x="536575" y="4054475"/>
          <p14:tracePt t="48722" x="544513" y="4062413"/>
          <p14:tracePt t="48746" x="554038" y="4071938"/>
          <p14:tracePt t="48882" x="544513" y="4071938"/>
          <p14:tracePt t="48898" x="527050" y="4071938"/>
          <p14:tracePt t="48914" x="509588" y="4062413"/>
          <p14:tracePt t="48927" x="490538" y="4054475"/>
          <p14:tracePt t="48947" x="473075" y="4054475"/>
          <p14:tracePt t="48967" x="465138" y="4044950"/>
          <p14:tracePt t="49002" x="465138" y="4037013"/>
          <p14:tracePt t="49018" x="465138" y="4027488"/>
          <p14:tracePt t="49034" x="465138" y="4017963"/>
          <p14:tracePt t="49050" x="465138" y="4010025"/>
          <p14:tracePt t="49067" x="465138" y="3990975"/>
          <p14:tracePt t="49087" x="465138" y="3946525"/>
          <p14:tracePt t="49107" x="473075" y="3867150"/>
          <p14:tracePt t="49127" x="482600" y="3830638"/>
          <p14:tracePt t="49147" x="482600" y="3795713"/>
          <p14:tracePt t="49167" x="490538" y="3776663"/>
          <p14:tracePt t="49187" x="490538" y="3768725"/>
          <p14:tracePt t="49226" x="500063" y="3768725"/>
          <p14:tracePt t="49237" x="509588" y="3768725"/>
          <p14:tracePt t="49258" x="517525" y="3768725"/>
          <p14:tracePt t="49270" x="536575" y="3776663"/>
          <p14:tracePt t="49287" x="581025" y="3795713"/>
          <p14:tracePt t="49307" x="758825" y="3822700"/>
          <p14:tracePt t="49327" x="768350" y="3830638"/>
          <p14:tracePt t="49367" x="687388" y="3830638"/>
          <p14:tracePt t="49387" x="536575" y="3830638"/>
          <p14:tracePt t="49407" x="438150" y="3830638"/>
          <p14:tracePt t="49427" x="393700" y="3830638"/>
          <p14:tracePt t="49467" x="411163" y="3830638"/>
          <p14:tracePt t="49487" x="446088" y="3830638"/>
          <p14:tracePt t="49507" x="544513" y="3840163"/>
          <p14:tracePt t="49527" x="598488" y="3857625"/>
          <p14:tracePt t="49547" x="660400" y="3867150"/>
          <p14:tracePt t="49567" x="731838" y="3884613"/>
          <p14:tracePt t="49587" x="795338" y="3894138"/>
          <p14:tracePt t="49607" x="839788" y="3894138"/>
          <p14:tracePt t="49610" x="874713" y="3894138"/>
          <p14:tracePt t="49627" x="938213" y="3894138"/>
          <p14:tracePt t="49647" x="1009650" y="3884613"/>
          <p14:tracePt t="49668" x="1152525" y="3830638"/>
          <p14:tracePt t="49687" x="1250950" y="3795713"/>
          <p14:tracePt t="49707" x="1428750" y="3705225"/>
          <p14:tracePt t="49727" x="1527175" y="3633788"/>
          <p14:tracePt t="49747" x="1697038" y="3490913"/>
          <p14:tracePt t="49767" x="1776413" y="3419475"/>
          <p14:tracePt t="49787" x="1822450" y="3357563"/>
          <p14:tracePt t="49807" x="1830388" y="3330575"/>
          <p14:tracePt t="49827" x="1830388" y="3303588"/>
          <p14:tracePt t="49847" x="1830388" y="3295650"/>
          <p14:tracePt t="49867" x="1830388" y="3276600"/>
          <p14:tracePt t="49887" x="1830388" y="3268663"/>
          <p14:tracePt t="49922" x="1830388" y="3259138"/>
          <p14:tracePt t="50034" x="1830388" y="3268663"/>
          <p14:tracePt t="50045" x="1822450" y="3286125"/>
          <p14:tracePt t="50067" x="1741488" y="3438525"/>
          <p14:tracePt t="50087" x="1660525" y="3544888"/>
          <p14:tracePt t="50107" x="1544638" y="3697288"/>
          <p14:tracePt t="50127" x="1490663" y="3759200"/>
          <p14:tracePt t="50147" x="1384300" y="3830638"/>
          <p14:tracePt t="50167" x="1347788" y="3857625"/>
          <p14:tracePt t="50187" x="1276350" y="3894138"/>
          <p14:tracePt t="50207" x="1231900" y="3902075"/>
          <p14:tracePt t="50227" x="1187450" y="3902075"/>
          <p14:tracePt t="50247" x="1152525" y="3902075"/>
          <p14:tracePt t="50267" x="1044575" y="3894138"/>
          <p14:tracePt t="50287" x="973138" y="3884613"/>
          <p14:tracePt t="50307" x="893763" y="3867150"/>
          <p14:tracePt t="50327" x="866775" y="3867150"/>
          <p14:tracePt t="50402" x="884238" y="3875088"/>
          <p14:tracePt t="50413" x="893763" y="3884613"/>
          <p14:tracePt t="50427" x="911225" y="3884613"/>
          <p14:tracePt t="50447" x="973138" y="3884613"/>
          <p14:tracePt t="50467" x="1044575" y="3884613"/>
          <p14:tracePt t="50487" x="1116013" y="3867150"/>
          <p14:tracePt t="50507" x="1276350" y="3848100"/>
          <p14:tracePt t="50528" x="1374775" y="3830638"/>
          <p14:tracePt t="50547" x="1527175" y="3803650"/>
          <p14:tracePt t="50567" x="1581150" y="3786188"/>
          <p14:tracePt t="50587" x="1633538" y="3768725"/>
          <p14:tracePt t="50607" x="1633538" y="3759200"/>
          <p14:tracePt t="50659" x="1643063" y="3759200"/>
          <p14:tracePt t="50675" x="1652588" y="3759200"/>
          <p14:tracePt t="50687" x="1660525" y="3759200"/>
          <p14:tracePt t="50708" x="1670050" y="3759200"/>
          <p14:tracePt t="50727" x="1679575" y="3759200"/>
          <p14:tracePt t="50755" x="1687513" y="3759200"/>
          <p14:tracePt t="50771" x="1697038" y="3759200"/>
          <p14:tracePt t="50788" x="1704975" y="3759200"/>
          <p14:tracePt t="50807" x="1714500" y="3759200"/>
          <p14:tracePt t="50827" x="1731963" y="3759200"/>
          <p14:tracePt t="50847" x="1751013" y="3751263"/>
          <p14:tracePt t="50867" x="1776413" y="3732213"/>
          <p14:tracePt t="50887" x="1795463" y="3732213"/>
          <p14:tracePt t="50907" x="1812925" y="3724275"/>
          <p14:tracePt t="50979" x="1812925" y="3732213"/>
          <p14:tracePt t="50990" x="1822450" y="3759200"/>
          <p14:tracePt t="51007" x="1830388" y="3813175"/>
          <p14:tracePt t="51027" x="1839913" y="3946525"/>
          <p14:tracePt t="51047" x="1857375" y="4062413"/>
          <p14:tracePt t="51067" x="1866900" y="4160838"/>
          <p14:tracePt t="51087" x="1874838" y="4241800"/>
          <p14:tracePt t="51107" x="1884363" y="4357688"/>
          <p14:tracePt t="51127" x="1884363" y="4411663"/>
          <p14:tracePt t="51147" x="1884363" y="4483100"/>
          <p14:tracePt t="51167" x="1893888" y="4527550"/>
          <p14:tracePt t="51187" x="1901825" y="4616450"/>
          <p14:tracePt t="51207" x="1911350" y="4660900"/>
          <p14:tracePt t="51227" x="1928813" y="4724400"/>
          <p14:tracePt t="51247" x="1938338" y="4759325"/>
          <p14:tracePt t="51267" x="1955800" y="4803775"/>
          <p14:tracePt t="51287" x="1965325" y="4830763"/>
          <p14:tracePt t="51307" x="1973263" y="4848225"/>
          <p14:tracePt t="51327" x="1973263" y="4857750"/>
          <p14:tracePt t="51475" x="1965325" y="4857750"/>
          <p14:tracePt t="51487" x="1946275" y="4857750"/>
          <p14:tracePt t="51507" x="1893888" y="4857750"/>
          <p14:tracePt t="51528" x="1830388" y="4857750"/>
          <p14:tracePt t="51547" x="1704975" y="4857750"/>
          <p14:tracePt t="51567" x="1643063" y="4857750"/>
          <p14:tracePt t="51588" x="1562100" y="4840288"/>
          <p14:tracePt t="51607" x="1536700" y="4840288"/>
          <p14:tracePt t="51675" x="1544638" y="4840288"/>
          <p14:tracePt t="51686" x="1554163" y="4840288"/>
          <p14:tracePt t="51707" x="1589088" y="4813300"/>
          <p14:tracePt t="51727" x="1652588" y="4795838"/>
          <p14:tracePt t="51747" x="1776413" y="4732338"/>
          <p14:tracePt t="51767" x="1839913" y="4687888"/>
          <p14:tracePt t="51787" x="1919288" y="4598988"/>
          <p14:tracePt t="51807" x="1955800" y="4545013"/>
          <p14:tracePt t="51827" x="1973263" y="4429125"/>
          <p14:tracePt t="51847" x="1982788" y="4367213"/>
          <p14:tracePt t="51867" x="1982788" y="4276725"/>
          <p14:tracePt t="51887" x="1982788" y="4214813"/>
          <p14:tracePt t="51907" x="1973263" y="4133850"/>
          <p14:tracePt t="51927" x="1946275" y="4000500"/>
          <p14:tracePt t="51948" x="1938338" y="3919538"/>
          <p14:tracePt t="51967" x="1938338" y="3875088"/>
          <p14:tracePt t="51987" x="1938338" y="3813175"/>
          <p14:tracePt t="52007" x="1946275" y="3759200"/>
          <p14:tracePt t="52028" x="1955800" y="3697288"/>
          <p14:tracePt t="52047" x="1955800" y="3652838"/>
          <p14:tracePt t="52067" x="1955800" y="3589338"/>
          <p14:tracePt t="52087" x="1965325" y="3562350"/>
          <p14:tracePt t="52107" x="1965325" y="3544888"/>
          <p14:tracePt t="52127" x="1973263" y="3536950"/>
          <p14:tracePt t="52147" x="1973263" y="3517900"/>
          <p14:tracePt t="52168" x="1973263" y="3500438"/>
          <p14:tracePt t="52187" x="1982788" y="3473450"/>
          <p14:tracePt t="52207" x="1982788" y="3455988"/>
          <p14:tracePt t="52227" x="1982788" y="3429000"/>
          <p14:tracePt t="52247" x="1982788" y="3419475"/>
          <p14:tracePt t="52268" x="1982788" y="3384550"/>
          <p14:tracePt t="52287" x="1982788" y="3367088"/>
          <p14:tracePt t="52308" x="1973263" y="3348038"/>
          <p14:tracePt t="52327" x="1973263" y="3340100"/>
          <p14:tracePt t="52347" x="1965325" y="3322638"/>
          <p14:tracePt t="52367" x="1955800" y="3313113"/>
          <p14:tracePt t="52388" x="1955800" y="3295650"/>
          <p14:tracePt t="52407" x="1955800" y="3286125"/>
          <p14:tracePt t="52428" x="1955800" y="3276600"/>
          <p14:tracePt t="52475" x="1955800" y="3268663"/>
          <p14:tracePt t="52507" x="1955800" y="3259138"/>
          <p14:tracePt t="52518" x="1955800" y="3251200"/>
          <p14:tracePt t="52531" x="1955800" y="3241675"/>
          <p14:tracePt t="52547" x="1955800" y="3187700"/>
          <p14:tracePt t="52567" x="1965325" y="3062288"/>
          <p14:tracePt t="52587" x="1955800" y="2955925"/>
          <p14:tracePt t="52607" x="1946275" y="2901950"/>
          <p14:tracePt t="52627" x="1919288" y="2847975"/>
          <p14:tracePt t="52647" x="1911350" y="2840038"/>
          <p14:tracePt t="52708" x="1911350" y="2847975"/>
          <p14:tracePt t="52719" x="1911350" y="2857500"/>
          <p14:tracePt t="52732" x="1911350" y="2874963"/>
          <p14:tracePt t="52748" x="1911350" y="2901950"/>
          <p14:tracePt t="52767" x="1911350" y="2928938"/>
          <p14:tracePt t="52787" x="1911350" y="2965450"/>
          <p14:tracePt t="52808" x="1911350" y="2990850"/>
          <p14:tracePt t="52827" x="1919288" y="3044825"/>
          <p14:tracePt t="52847" x="1919288" y="3081338"/>
          <p14:tracePt t="52867" x="1946275" y="3143250"/>
          <p14:tracePt t="52888" x="1955800" y="3160713"/>
          <p14:tracePt t="52907" x="1973263" y="3197225"/>
          <p14:tracePt t="52927" x="1982788" y="3224213"/>
          <p14:tracePt t="52947" x="1990725" y="3251200"/>
          <p14:tracePt t="52967" x="1990725" y="3259138"/>
          <p14:tracePt t="53012" x="1990725" y="3268663"/>
          <p14:tracePt t="53028" x="1990725" y="3276600"/>
          <p14:tracePt t="53187" x="1990725" y="3286125"/>
          <p14:tracePt t="53316" x="1990725" y="3295650"/>
          <p14:tracePt t="53355" x="1990725" y="3303588"/>
          <p14:tracePt t="53371" x="1990725" y="3313113"/>
          <p14:tracePt t="53412" x="1990725" y="3322638"/>
          <p14:tracePt t="53435" x="1982788" y="3322638"/>
          <p14:tracePt t="53446" x="1982788" y="3330575"/>
          <p14:tracePt t="53468" x="1973263" y="3340100"/>
          <p14:tracePt t="53487" x="1973263" y="3348038"/>
          <p14:tracePt t="53508" x="1973263" y="3357563"/>
          <p14:tracePt t="53528" x="1973263" y="3367088"/>
          <p14:tracePt t="53572" x="1973263" y="3375025"/>
          <p14:tracePt t="53588" x="1973263" y="3384550"/>
          <p14:tracePt t="53598" x="1973263" y="3394075"/>
          <p14:tracePt t="53620" x="1973263" y="3402013"/>
          <p14:tracePt t="53632" x="1973263" y="3411538"/>
          <p14:tracePt t="53647" x="1973263" y="3419475"/>
          <p14:tracePt t="53669" x="1973263" y="3446463"/>
          <p14:tracePt t="53687" x="1982788" y="3455988"/>
          <p14:tracePt t="53708" x="1990725" y="3465513"/>
          <p14:tracePt t="53727" x="1990725" y="3482975"/>
          <p14:tracePt t="53748" x="1990725" y="3490913"/>
          <p14:tracePt t="53788" x="2000250" y="3509963"/>
          <p14:tracePt t="53808" x="2009775" y="3527425"/>
          <p14:tracePt t="53828" x="2027238" y="3554413"/>
          <p14:tracePt t="53847" x="2036763" y="3571875"/>
          <p14:tracePt t="53868" x="2054225" y="3589338"/>
          <p14:tracePt t="53888" x="2054225" y="3608388"/>
          <p14:tracePt t="53908" x="2062163" y="3633788"/>
          <p14:tracePt t="53927" x="2071688" y="3660775"/>
          <p14:tracePt t="53948" x="2081213" y="3724275"/>
          <p14:tracePt t="53967" x="2089150" y="3768725"/>
          <p14:tracePt t="53988" x="2098675" y="3857625"/>
          <p14:tracePt t="54007" x="2116138" y="3938588"/>
          <p14:tracePt t="54028" x="2133600" y="4062413"/>
          <p14:tracePt t="54048" x="2170113" y="4214813"/>
          <p14:tracePt t="54068" x="2187575" y="4348163"/>
          <p14:tracePt t="54087" x="2205038" y="4456113"/>
          <p14:tracePt t="54108" x="2232025" y="4598988"/>
          <p14:tracePt t="54128" x="2251075" y="4670425"/>
          <p14:tracePt t="54148" x="2251075" y="4786313"/>
          <p14:tracePt t="54168" x="2251075" y="4840288"/>
          <p14:tracePt t="54188" x="2251075" y="4911725"/>
          <p14:tracePt t="54208" x="2251075" y="4929188"/>
          <p14:tracePt t="54228" x="2251075" y="4946650"/>
          <p14:tracePt t="54269" x="2251075" y="4956175"/>
          <p14:tracePt t="54452" x="2251075" y="4946650"/>
          <p14:tracePt t="54476" x="2251075" y="4938713"/>
          <p14:tracePt t="54628" x="2251075" y="4929188"/>
          <p14:tracePt t="54638" x="2259013" y="4929188"/>
          <p14:tracePt t="54669" x="2268538" y="4929188"/>
          <p14:tracePt t="54680" x="2268538" y="4919663"/>
          <p14:tracePt t="54732" x="2268538" y="4911725"/>
          <p14:tracePt t="55036" x="2276475" y="4919663"/>
          <p14:tracePt t="55046" x="2276475" y="4929188"/>
          <p14:tracePt t="55068" x="2276475" y="4983163"/>
          <p14:tracePt t="55088" x="2286000" y="5018088"/>
          <p14:tracePt t="55108" x="2295525" y="5062538"/>
          <p14:tracePt t="55128" x="2303463" y="5108575"/>
          <p14:tracePt t="55148" x="2312988" y="5160963"/>
          <p14:tracePt t="55169" x="2312988" y="5205413"/>
          <p14:tracePt t="55189" x="2312988" y="5268913"/>
          <p14:tracePt t="55208" x="2312988" y="5295900"/>
          <p14:tracePt t="55228" x="2312988" y="5322888"/>
          <p14:tracePt t="55248" x="2312988" y="5340350"/>
          <p14:tracePt t="55269" x="2312988" y="5367338"/>
          <p14:tracePt t="55288" x="2312988" y="5394325"/>
          <p14:tracePt t="55308" x="2312988" y="5429250"/>
          <p14:tracePt t="55328" x="2322513" y="5483225"/>
          <p14:tracePt t="55348" x="2330450" y="5554663"/>
          <p14:tracePt t="55368" x="2339975" y="5599113"/>
          <p14:tracePt t="55388" x="2339975" y="5626100"/>
          <p14:tracePt t="55408" x="2339975" y="5643563"/>
          <p14:tracePt t="55429" x="2339975" y="5661025"/>
          <p14:tracePt t="55448" x="2339975" y="5670550"/>
          <p14:tracePt t="55468" x="2339975" y="5680075"/>
          <p14:tracePt t="55488" x="2339975" y="5688013"/>
          <p14:tracePt t="55509" x="2322513" y="5705475"/>
          <p14:tracePt t="55528" x="2312988" y="5724525"/>
          <p14:tracePt t="55548" x="2303463" y="5741988"/>
          <p14:tracePt t="55568" x="2286000" y="5759450"/>
          <p14:tracePt t="55589" x="2268538" y="5776913"/>
          <p14:tracePt t="55608" x="2241550" y="5786438"/>
          <p14:tracePt t="55629" x="2197100" y="5795963"/>
          <p14:tracePt t="55648" x="2170113" y="5795963"/>
          <p14:tracePt t="55669" x="2143125" y="5803900"/>
          <p14:tracePt t="55688" x="2108200" y="5813425"/>
          <p14:tracePt t="55728" x="2098675" y="5813425"/>
          <p14:tracePt t="55788" x="2098675" y="5822950"/>
          <p14:tracePt t="55799" x="2098675" y="5830888"/>
          <p14:tracePt t="55820" x="2089150" y="5830888"/>
          <p14:tracePt t="55831" x="2089150" y="5840413"/>
          <p14:tracePt t="55848" x="2081213" y="5848350"/>
          <p14:tracePt t="55868" x="2071688" y="5857875"/>
          <p14:tracePt t="55888" x="2071688" y="5867400"/>
          <p14:tracePt t="55909" x="2062163" y="5875338"/>
          <p14:tracePt t="55948" x="2062163" y="5884863"/>
          <p14:tracePt t="55968" x="2054225" y="5894388"/>
          <p14:tracePt t="55989" x="2054225" y="5902325"/>
          <p14:tracePt t="56008" x="2054225" y="5911850"/>
          <p14:tracePt t="56029" x="2054225" y="5929313"/>
          <p14:tracePt t="56048" x="2054225" y="5938838"/>
          <p14:tracePt t="56069" x="2044700" y="5956300"/>
          <p14:tracePt t="56088" x="2036763" y="5965825"/>
          <p14:tracePt t="56108" x="2036763" y="5973763"/>
          <p14:tracePt t="56128" x="2027238" y="5973763"/>
          <p14:tracePt t="56300" x="2017713" y="5973763"/>
          <p14:tracePt t="56324" x="2009775" y="5973763"/>
          <p14:tracePt t="56335" x="2000250" y="5973763"/>
          <p14:tracePt t="56350" x="2000250" y="5965825"/>
          <p14:tracePt t="56368" x="1990725" y="5965825"/>
          <p14:tracePt t="56428" x="1982788" y="5965825"/>
          <p14:tracePt t="56460" x="1973263" y="5965825"/>
          <p14:tracePt t="56471" x="1973263" y="5956300"/>
          <p14:tracePt t="56488" x="1965325" y="5956300"/>
          <p14:tracePt t="56512" x="1955800" y="5956300"/>
          <p14:tracePt t="56528" x="1955800" y="5946775"/>
          <p14:tracePt t="56548" x="1955800" y="5938838"/>
          <p14:tracePt t="56568" x="1955800" y="5929313"/>
          <p14:tracePt t="56589" x="1955800" y="5911850"/>
          <p14:tracePt t="56608" x="1955800" y="5902325"/>
          <p14:tracePt t="56629" x="1955800" y="5875338"/>
          <p14:tracePt t="56648" x="1955800" y="5857875"/>
          <p14:tracePt t="56669" x="1955800" y="5840413"/>
          <p14:tracePt t="56688" x="1955800" y="5822950"/>
          <p14:tracePt t="56709" x="1955800" y="5795963"/>
          <p14:tracePt t="56728" x="1955800" y="5768975"/>
          <p14:tracePt t="56749" x="1955800" y="5724525"/>
          <p14:tracePt t="56768" x="1955800" y="5697538"/>
          <p14:tracePt t="56789" x="1955800" y="5688013"/>
          <p14:tracePt t="56808" x="1946275" y="5680075"/>
          <p14:tracePt t="56830" x="1946275" y="5661025"/>
          <p14:tracePt t="56848" x="1946275" y="5653088"/>
          <p14:tracePt t="56870" x="1946275" y="5616575"/>
          <p14:tracePt t="56889" x="1946275" y="5589588"/>
          <p14:tracePt t="56909" x="1946275" y="5545138"/>
          <p14:tracePt t="56928" x="1946275" y="5510213"/>
          <p14:tracePt t="56949" x="1946275" y="5429250"/>
          <p14:tracePt t="56968" x="1946275" y="5375275"/>
          <p14:tracePt t="56990" x="1946275" y="5313363"/>
          <p14:tracePt t="57008" x="1946275" y="5286375"/>
          <p14:tracePt t="57029" x="1946275" y="5259388"/>
          <p14:tracePt t="57048" x="1946275" y="5232400"/>
          <p14:tracePt t="57070" x="1946275" y="5187950"/>
          <p14:tracePt t="57088" x="1946275" y="5153025"/>
          <p14:tracePt t="57109" x="1946275" y="5081588"/>
          <p14:tracePt t="57128" x="1955800" y="5018088"/>
          <p14:tracePt t="57150" x="1955800" y="4919663"/>
          <p14:tracePt t="57169" x="1955800" y="4867275"/>
          <p14:tracePt t="57189" x="1955800" y="4732338"/>
          <p14:tracePt t="57208" x="1955800" y="4633913"/>
          <p14:tracePt t="57230" x="1955800" y="4527550"/>
          <p14:tracePt t="57248" x="1955800" y="4456113"/>
          <p14:tracePt t="57269" x="1955800" y="4394200"/>
          <p14:tracePt t="57288" x="1955800" y="4340225"/>
          <p14:tracePt t="57309" x="1928813" y="4197350"/>
          <p14:tracePt t="57328" x="1911350" y="4133850"/>
          <p14:tracePt t="57349" x="1911350" y="4044950"/>
          <p14:tracePt t="57368" x="1911350" y="4000500"/>
          <p14:tracePt t="57389" x="1911350" y="3894138"/>
          <p14:tracePt t="57408" x="1911350" y="3840163"/>
          <p14:tracePt t="57429" x="1911350" y="3751263"/>
          <p14:tracePt t="57448" x="1911350" y="3687763"/>
          <p14:tracePt t="57470" x="1911350" y="3633788"/>
          <p14:tracePt t="57488" x="1911350" y="3571875"/>
          <p14:tracePt t="57510" x="1893888" y="3517900"/>
          <p14:tracePt t="57529" x="1884363" y="3490913"/>
          <p14:tracePt t="57550" x="1874838" y="3438525"/>
          <p14:tracePt t="57568" x="1866900" y="3411538"/>
          <p14:tracePt t="57589" x="1857375" y="3384550"/>
          <p14:tracePt t="57608" x="1847850" y="3375025"/>
          <p14:tracePt t="57630" x="1839913" y="3367088"/>
          <p14:tracePt t="57686" x="1839913" y="3357563"/>
          <p14:tracePt t="57717" x="1830388" y="3357563"/>
          <p14:tracePt t="57741" x="1830388" y="3348038"/>
          <p14:tracePt t="57797" x="1839913" y="3348038"/>
          <p14:tracePt t="57807" x="1847850" y="3340100"/>
          <p14:tracePt t="57829" x="1866900" y="3330575"/>
          <p14:tracePt t="57965" x="1874838" y="3330575"/>
          <p14:tracePt t="57981" x="1884363" y="3330575"/>
          <p14:tracePt t="57996" x="1893888" y="3330575"/>
          <p14:tracePt t="58008" x="1911350" y="3330575"/>
          <p14:tracePt t="58029" x="1928813" y="3330575"/>
          <p14:tracePt t="58053" x="1938338" y="3330575"/>
          <p14:tracePt t="58070" x="1946275" y="3330575"/>
          <p14:tracePt t="58117" x="1955800" y="3330575"/>
          <p14:tracePt t="58165" x="1955800" y="3340100"/>
          <p14:tracePt t="58189" x="1955800" y="3348038"/>
          <p14:tracePt t="58205" x="1955800" y="3357563"/>
          <p14:tracePt t="58221" x="1946275" y="3357563"/>
          <p14:tracePt t="58232" x="1946275" y="3367088"/>
          <p14:tracePt t="58249" x="1938338" y="3367088"/>
          <p14:tracePt t="58270" x="1938338" y="3375025"/>
          <p14:tracePt t="58288" x="1938338" y="3394075"/>
          <p14:tracePt t="58310" x="1938338" y="3402013"/>
          <p14:tracePt t="58328" x="1938338" y="3419475"/>
          <p14:tracePt t="58350" x="1938338" y="3438525"/>
          <p14:tracePt t="58368" x="1938338" y="3455988"/>
          <p14:tracePt t="58389" x="1938338" y="3490913"/>
          <p14:tracePt t="58408" x="1938338" y="3517900"/>
          <p14:tracePt t="58430" x="1955800" y="3589338"/>
          <p14:tracePt t="58448" x="1955800" y="3625850"/>
          <p14:tracePt t="58470" x="1965325" y="3697288"/>
          <p14:tracePt t="58488" x="1965325" y="3768725"/>
          <p14:tracePt t="58510" x="1965325" y="3875088"/>
          <p14:tracePt t="58529" x="1982788" y="4017963"/>
          <p14:tracePt t="58550" x="2000250" y="4170363"/>
          <p14:tracePt t="58568" x="2000250" y="4268788"/>
          <p14:tracePt t="58589" x="2000250" y="4429125"/>
          <p14:tracePt t="58608" x="2000250" y="4562475"/>
          <p14:tracePt t="58630" x="2009775" y="4741863"/>
          <p14:tracePt t="58648" x="2027238" y="4830763"/>
          <p14:tracePt t="58669" x="2027238" y="4894263"/>
          <p14:tracePt t="58688" x="2054225" y="5000625"/>
          <p14:tracePt t="58709" x="2071688" y="5099050"/>
          <p14:tracePt t="58728" x="2098675" y="5214938"/>
          <p14:tracePt t="58750" x="2098675" y="5295900"/>
          <p14:tracePt t="58768" x="2108200" y="5348288"/>
          <p14:tracePt t="58790" x="2133600" y="5446713"/>
          <p14:tracePt t="58809" x="2133600" y="5518150"/>
          <p14:tracePt t="58830" x="2133600" y="5616575"/>
          <p14:tracePt t="58848" x="2133600" y="5661025"/>
          <p14:tracePt t="58869" x="2133600" y="5759450"/>
          <p14:tracePt t="58889" x="2133600" y="5822950"/>
          <p14:tracePt t="58909" x="2143125" y="5902325"/>
          <p14:tracePt t="58928" x="2143125" y="5938838"/>
          <p14:tracePt t="58949" x="2143125" y="5965825"/>
          <p14:tracePt t="58968" x="2133600" y="5983288"/>
          <p14:tracePt t="58990" x="2125663" y="6010275"/>
          <p14:tracePt t="59008" x="2125663" y="6027738"/>
          <p14:tracePt t="59030" x="2125663" y="6054725"/>
          <p14:tracePt t="59048" x="2125663" y="6062663"/>
          <p14:tracePt t="59181" x="2116138" y="6062663"/>
          <p14:tracePt t="59197" x="2098675" y="6062663"/>
          <p14:tracePt t="59209" x="2089150" y="6054725"/>
          <p14:tracePt t="59230" x="2054225" y="6037263"/>
          <p14:tracePt t="59249" x="2036763" y="6027738"/>
          <p14:tracePt t="59270" x="2027238" y="5991225"/>
          <p14:tracePt t="59288" x="2027238" y="5938838"/>
          <p14:tracePt t="59310" x="2027238" y="5724525"/>
          <p14:tracePt t="59328" x="2062163" y="5545138"/>
          <p14:tracePt t="59350" x="2116138" y="5241925"/>
          <p14:tracePt t="59368" x="2152650" y="4875213"/>
          <p14:tracePt t="59390" x="2152650" y="4500563"/>
          <p14:tracePt t="59409" x="2133600" y="4214813"/>
          <p14:tracePt t="59430" x="2062163" y="3813175"/>
          <p14:tracePt t="59449" x="2062163" y="3679825"/>
          <p14:tracePt t="59470" x="2062163" y="3554413"/>
          <p14:tracePt t="59489" x="2062163" y="3517900"/>
          <p14:tracePt t="59510" x="2062163" y="3473450"/>
          <p14:tracePt t="59529" x="2062163" y="3465513"/>
          <p14:tracePt t="59549" x="2054225" y="3465513"/>
          <p14:tracePt t="59569" x="2054225" y="3455988"/>
          <p14:tracePt t="59590" x="2036763" y="3429000"/>
          <p14:tracePt t="59608" x="2036763" y="3411538"/>
          <p14:tracePt t="59629" x="2027238" y="3384550"/>
          <p14:tracePt t="59649" x="2017713" y="3375025"/>
          <p14:tracePt t="59726" x="2017713" y="3367088"/>
          <p14:tracePt t="59862" x="2009775" y="3357563"/>
          <p14:tracePt t="59894" x="2009775" y="3348038"/>
          <p14:tracePt t="59958" x="2000250" y="3348038"/>
          <p14:tracePt t="59968" x="2000250" y="3340100"/>
          <p14:tracePt t="59990" x="1982788" y="3322638"/>
          <p14:tracePt t="60009" x="1982788" y="3313113"/>
          <p14:tracePt t="60029" x="1973263" y="3313113"/>
          <p14:tracePt t="60049" x="1973263" y="3303588"/>
          <p14:tracePt t="60101" x="1965325" y="3295650"/>
          <p14:tracePt t="60150" x="1965325" y="3286125"/>
          <p14:tracePt t="60214" x="1955800" y="3286125"/>
          <p14:tracePt t="60225" x="1955800" y="3276600"/>
          <p14:tracePt t="60245" x="1946275" y="3276600"/>
          <p14:tracePt t="60257" x="1946275" y="3268663"/>
          <p14:tracePt t="60278" x="1946275" y="3259138"/>
          <p14:tracePt t="60318" x="1946275" y="3251200"/>
          <p14:tracePt t="60334" x="1946275" y="3241675"/>
          <p14:tracePt t="60350" x="1946275" y="3232150"/>
          <p14:tracePt t="60369" x="1946275" y="3214688"/>
          <p14:tracePt t="60390" x="1946275" y="3205163"/>
          <p14:tracePt t="60409" x="1938338" y="3197225"/>
          <p14:tracePt t="60430" x="1938338" y="3179763"/>
          <p14:tracePt t="60470" x="1938338" y="3170238"/>
          <p14:tracePt t="60489" x="1928813" y="3160713"/>
          <p14:tracePt t="60510" x="1919288" y="3152775"/>
          <p14:tracePt t="60529" x="1919288" y="3143250"/>
          <p14:tracePt t="60550" x="1911350" y="3143250"/>
          <p14:tracePt t="60569" x="1911350" y="3133725"/>
          <p14:tracePt t="60590" x="1901825" y="3116263"/>
          <p14:tracePt t="60609" x="1901825" y="3098800"/>
          <p14:tracePt t="60630" x="1901825" y="3081338"/>
          <p14:tracePt t="60649" x="1893888" y="3044825"/>
          <p14:tracePt t="60670" x="1884363" y="3036888"/>
          <p14:tracePt t="60689" x="1884363" y="3027363"/>
          <p14:tracePt t="60790" x="1884363" y="3017838"/>
          <p14:tracePt t="60814" x="1893888" y="3009900"/>
          <p14:tracePt t="60824" x="1901825" y="3009900"/>
          <p14:tracePt t="60836" x="1928813" y="2982913"/>
          <p14:tracePt t="60849" x="1965325" y="2965450"/>
          <p14:tracePt t="60870" x="2000250" y="2946400"/>
          <p14:tracePt t="60918" x="1982788" y="2946400"/>
          <p14:tracePt t="60930" x="1973263" y="2946400"/>
          <p14:tracePt t="60950" x="1884363" y="2982913"/>
          <p14:tracePt t="60969" x="1822450" y="3009900"/>
          <p14:tracePt t="60990" x="1589088" y="3098800"/>
          <p14:tracePt t="61009" x="1455738" y="3143250"/>
          <p14:tracePt t="61030" x="1268413" y="3187700"/>
          <p14:tracePt t="61049" x="1204913" y="3187700"/>
          <p14:tracePt t="61070" x="1116013" y="3143250"/>
          <p14:tracePt t="61089" x="1036638" y="3098800"/>
          <p14:tracePt t="61110" x="973138" y="3054350"/>
          <p14:tracePt t="61129" x="928688" y="3017838"/>
          <p14:tracePt t="61151" x="874713" y="2982913"/>
          <p14:tracePt t="61169" x="866775" y="2973388"/>
          <p14:tracePt t="61189" x="857250" y="2965450"/>
          <p14:tracePt t="61209" x="857250" y="2955925"/>
          <p14:tracePt t="61231" x="857250" y="2946400"/>
          <p14:tracePt t="61310" x="857250" y="2938463"/>
          <p14:tracePt t="61358" x="866775" y="2938463"/>
          <p14:tracePt t="61382" x="874713" y="2928938"/>
          <p14:tracePt t="61394" x="884238" y="2928938"/>
          <p14:tracePt t="61409" x="901700" y="2919413"/>
          <p14:tracePt t="61431" x="938213" y="2911475"/>
          <p14:tracePt t="61449" x="955675" y="2901950"/>
          <p14:tracePt t="61470" x="973138" y="2901950"/>
          <p14:tracePt t="61489" x="1000125" y="2894013"/>
          <p14:tracePt t="61510" x="1017588" y="2884488"/>
          <p14:tracePt t="61553" x="1017588" y="2874963"/>
          <p14:tracePt t="61582" x="1017588" y="2867025"/>
          <p14:tracePt t="61710" x="1027113" y="2857500"/>
          <p14:tracePt t="61726" x="1044575" y="2857500"/>
          <p14:tracePt t="61742" x="1071563" y="2840038"/>
          <p14:tracePt t="61754" x="1081088" y="2840038"/>
          <p14:tracePt t="61769" x="1116013" y="2840038"/>
          <p14:tracePt t="61790" x="1214438" y="2822575"/>
          <p14:tracePt t="61809" x="1258888" y="2813050"/>
          <p14:tracePt t="61830" x="1330325" y="2813050"/>
          <p14:tracePt t="61849" x="1374775" y="2813050"/>
          <p14:tracePt t="61871" x="1401763" y="2813050"/>
          <p14:tracePt t="61942" x="1411288" y="2813050"/>
          <p14:tracePt t="61953" x="1411288" y="2830513"/>
          <p14:tracePt t="61969" x="1419225" y="2857500"/>
          <p14:tracePt t="61990" x="1428750" y="2919413"/>
          <p14:tracePt t="62009" x="1428750" y="2965450"/>
          <p14:tracePt t="62030" x="1428750" y="3000375"/>
          <p14:tracePt t="62049" x="1428750" y="3062288"/>
          <p14:tracePt t="62070" x="1419225" y="3133725"/>
          <p14:tracePt t="62089" x="1419225" y="3152775"/>
          <p14:tracePt t="62110" x="1419225" y="3179763"/>
          <p14:tracePt t="62129" x="1419225" y="3197225"/>
          <p14:tracePt t="62151" x="1419225" y="3205163"/>
          <p14:tracePt t="62169" x="1419225" y="3214688"/>
          <p14:tracePt t="62191" x="1428750" y="3224213"/>
          <p14:tracePt t="62209" x="1428750" y="3232150"/>
          <p14:tracePt t="62249" x="1428750" y="3241675"/>
          <p14:tracePt t="62271" x="1411288" y="3259138"/>
          <p14:tracePt t="62289" x="1393825" y="3268663"/>
          <p14:tracePt t="62310" x="1295400" y="3322638"/>
          <p14:tracePt t="62329" x="1231900" y="3357563"/>
          <p14:tracePt t="62351" x="1169988" y="3402013"/>
          <p14:tracePt t="62369" x="1125538" y="3429000"/>
          <p14:tracePt t="62390" x="1098550" y="3438525"/>
          <p14:tracePt t="62479" x="1098550" y="3446463"/>
          <p14:tracePt t="62591" x="1089025" y="3446463"/>
          <p14:tracePt t="62601" x="1081088" y="3446463"/>
          <p14:tracePt t="62616" x="1036638" y="3429000"/>
          <p14:tracePt t="62631" x="1000125" y="3419475"/>
          <p14:tracePt t="62649" x="965200" y="3411538"/>
          <p14:tracePt t="62671" x="928688" y="3402013"/>
          <p14:tracePt t="62689" x="919163" y="3394075"/>
          <p14:tracePt t="62711" x="928688" y="3384550"/>
          <p14:tracePt t="62729" x="938213" y="3375025"/>
          <p14:tracePt t="62750" x="1062038" y="3367088"/>
          <p14:tracePt t="62769" x="1187450" y="3367088"/>
          <p14:tracePt t="62791" x="1366838" y="3367088"/>
          <p14:tracePt t="62809" x="1509713" y="3340100"/>
          <p14:tracePt t="62831" x="1741488" y="3295650"/>
          <p14:tracePt t="62849" x="1830388" y="3268663"/>
          <p14:tracePt t="62871" x="1911350" y="3241675"/>
          <p14:tracePt t="62919" x="1911350" y="3232150"/>
          <p14:tracePt t="63038" x="1911350" y="3224213"/>
          <p14:tracePt t="63049" x="1911350" y="3214688"/>
          <p14:tracePt t="63070" x="1911350" y="3187700"/>
          <p14:tracePt t="63089" x="1901825" y="3160713"/>
          <p14:tracePt t="63110" x="1901825" y="3125788"/>
          <p14:tracePt t="63129" x="1901825" y="3098800"/>
          <p14:tracePt t="63150" x="1901825" y="3071813"/>
          <p14:tracePt t="63169" x="1901825" y="3054350"/>
          <p14:tracePt t="63327" x="1901825" y="3044825"/>
          <p14:tracePt t="63337" x="1901825" y="3036888"/>
          <p14:tracePt t="63351" x="1911350" y="3027363"/>
          <p14:tracePt t="63369" x="1919288" y="3009900"/>
          <p14:tracePt t="63390" x="1919288" y="3000375"/>
          <p14:tracePt t="63446" x="1919288" y="2990850"/>
          <p14:tracePt t="63463" x="1928813" y="2990850"/>
          <p14:tracePt t="63487" x="1938338" y="2990850"/>
          <p14:tracePt t="63498" x="1946275" y="2982913"/>
          <p14:tracePt t="63511" x="1955800" y="2982913"/>
          <p14:tracePt t="63530" x="1990725" y="2982913"/>
          <p14:tracePt t="63550" x="2036763" y="2973388"/>
          <p14:tracePt t="63569" x="2062163" y="2973388"/>
          <p14:tracePt t="63591" x="2152650" y="2973388"/>
          <p14:tracePt t="63610" x="2205038" y="2973388"/>
          <p14:tracePt t="63631" x="2251075" y="2973388"/>
          <p14:tracePt t="63649" x="2268538" y="2973388"/>
          <p14:tracePt t="63670" x="2276475" y="2973388"/>
          <p14:tracePt t="63689" x="2286000" y="2973388"/>
          <p14:tracePt t="63759" x="2295525" y="2973388"/>
          <p14:tracePt t="63775" x="2303463" y="2973388"/>
          <p14:tracePt t="63789" x="2303463" y="2982913"/>
          <p14:tracePt t="63809" x="2303463" y="2990850"/>
          <p14:tracePt t="63830" x="2312988" y="3000375"/>
          <p14:tracePt t="63855" x="2312988" y="3009900"/>
          <p14:tracePt t="63871" x="2312988" y="3017838"/>
          <p14:tracePt t="63890" x="2322513" y="3017838"/>
          <p14:tracePt t="63911" x="2330450" y="3071813"/>
          <p14:tracePt t="63929" x="2330450" y="3098800"/>
          <p14:tracePt t="63951" x="2330450" y="3160713"/>
          <p14:tracePt t="63969" x="2330450" y="3197225"/>
          <p14:tracePt t="63991" x="2322513" y="3232150"/>
          <p14:tracePt t="64010" x="2322513" y="3268663"/>
          <p14:tracePt t="64030" x="2322513" y="3286125"/>
          <p14:tracePt t="64049" x="2322513" y="3303588"/>
          <p14:tracePt t="64095" x="2312988" y="3303588"/>
          <p14:tracePt t="64105" x="2303463" y="3303588"/>
          <p14:tracePt t="64116" x="2286000" y="3303588"/>
          <p14:tracePt t="64129" x="2232025" y="3303588"/>
          <p14:tracePt t="64150" x="2133600" y="3276600"/>
          <p14:tracePt t="64170" x="2062163" y="3268663"/>
          <p14:tracePt t="64191" x="1990725" y="3259138"/>
          <p14:tracePt t="64367" x="1982788" y="3259138"/>
          <p14:tracePt t="64399" x="1973263" y="3259138"/>
          <p14:tracePt t="64410" x="1973263" y="3251200"/>
          <p14:tracePt t="64430" x="1965325" y="3251200"/>
          <p14:tracePt t="64449" x="1955800" y="3241675"/>
          <p14:tracePt t="64470" x="1946275" y="3232150"/>
          <p14:tracePt t="64490" x="1946275" y="3224213"/>
          <p14:tracePt t="64511" x="1938338" y="3224213"/>
          <p14:tracePt t="64530" x="1938338" y="3214688"/>
          <p14:tracePt t="64550" x="1955800" y="3214688"/>
          <p14:tracePt t="64569" x="1973263" y="3197225"/>
          <p14:tracePt t="64590" x="1982788" y="3197225"/>
          <p14:tracePt t="64672" x="1990725" y="3197225"/>
          <p14:tracePt t="64682" x="1990725" y="3187700"/>
          <p14:tracePt t="64695" x="2000250" y="3187700"/>
          <p14:tracePt t="64711" x="2009775" y="3187700"/>
          <p14:tracePt t="64735" x="2009775" y="3179763"/>
          <p14:tracePt t="64751" x="2009775" y="3170238"/>
          <p14:tracePt t="64770" x="2009775" y="3152775"/>
          <p14:tracePt t="64790" x="2000250" y="3133725"/>
          <p14:tracePt t="64809" x="1990725" y="3098800"/>
          <p14:tracePt t="64830" x="1982788" y="3081338"/>
          <p14:tracePt t="64895" x="1990725" y="3081338"/>
          <p14:tracePt t="64906" x="2000250" y="3089275"/>
          <p14:tracePt t="64917" x="2017713" y="3098800"/>
          <p14:tracePt t="64929" x="2125663" y="3125788"/>
          <p14:tracePt t="64950" x="2232025" y="3133725"/>
          <p14:tracePt t="64970" x="2411413" y="3133725"/>
          <p14:tracePt t="64990" x="2633663" y="3133725"/>
          <p14:tracePt t="65010" x="2803525" y="3116263"/>
          <p14:tracePt t="65030" x="2901950" y="3108325"/>
          <p14:tracePt t="65050" x="3017838" y="3098800"/>
          <p14:tracePt t="65070" x="3108325" y="3089275"/>
          <p14:tracePt t="65090" x="3179763" y="3071813"/>
          <p14:tracePt t="65110" x="3232150" y="3062288"/>
          <p14:tracePt t="65112" x="3268663" y="3062288"/>
          <p14:tracePt t="65130" x="3340100" y="3062288"/>
          <p14:tracePt t="65150" x="3402013" y="3062288"/>
          <p14:tracePt t="65170" x="3482975" y="3062288"/>
          <p14:tracePt t="65191" x="3598863" y="3062288"/>
          <p14:tracePt t="65210" x="3660775" y="3062288"/>
          <p14:tracePt t="65231" x="3786188" y="3062288"/>
          <p14:tracePt t="65250" x="3867150" y="3062288"/>
          <p14:tracePt t="65270" x="3956050" y="3062288"/>
          <p14:tracePt t="65290" x="4098925" y="3062288"/>
          <p14:tracePt t="65311" x="4303713" y="3062288"/>
          <p14:tracePt t="65330" x="4394200" y="3062288"/>
          <p14:tracePt t="65350" x="4491038" y="3062288"/>
          <p14:tracePt t="65370" x="4608513" y="3062288"/>
          <p14:tracePt t="65391" x="4776788" y="3062288"/>
          <p14:tracePt t="65410" x="4875213" y="3062288"/>
          <p14:tracePt t="65431" x="5027613" y="3062288"/>
          <p14:tracePt t="65450" x="5160963" y="3098800"/>
          <p14:tracePt t="65471" x="5286375" y="3116263"/>
          <p14:tracePt t="65490" x="5322888" y="3133725"/>
          <p14:tracePt t="65510" x="5330825" y="3143250"/>
          <p14:tracePt t="65559" x="5322888" y="3143250"/>
          <p14:tracePt t="65575" x="5286375" y="3143250"/>
          <p14:tracePt t="65590" x="5241925" y="3143250"/>
          <p14:tracePt t="65610" x="5133975" y="3143250"/>
          <p14:tracePt t="65631" x="4919663" y="3152775"/>
          <p14:tracePt t="65650" x="4724400" y="3187700"/>
          <p14:tracePt t="65671" x="4473575" y="3224213"/>
          <p14:tracePt t="65690" x="4010025" y="3295650"/>
          <p14:tracePt t="65711" x="3608388" y="3367088"/>
          <p14:tracePt t="65730" x="3446463" y="3411538"/>
          <p14:tracePt t="65751" x="3259138" y="3482975"/>
          <p14:tracePt t="65770" x="3116263" y="3490913"/>
          <p14:tracePt t="65790" x="3054350" y="3490913"/>
          <p14:tracePt t="65810" x="2973388" y="3482975"/>
          <p14:tracePt t="65831" x="2938463" y="3473450"/>
          <p14:tracePt t="65850" x="2874963" y="3465513"/>
          <p14:tracePt t="65870" x="2840038" y="3455988"/>
          <p14:tracePt t="65890" x="2724150" y="3455988"/>
          <p14:tracePt t="65911" x="2536825" y="3455988"/>
          <p14:tracePt t="65930" x="2446338" y="3438525"/>
          <p14:tracePt t="65950" x="2347913" y="3429000"/>
          <p14:tracePt t="65970" x="2187575" y="3394075"/>
          <p14:tracePt t="65991" x="2062163" y="3375025"/>
          <p14:tracePt t="66010" x="1982788" y="3357563"/>
          <p14:tracePt t="66031" x="1911350" y="3348038"/>
          <p14:tracePt t="66050" x="1884363" y="3348038"/>
          <p14:tracePt t="66070" x="1874838" y="3340100"/>
          <p14:tracePt t="66176" x="1884363" y="3340100"/>
          <p14:tracePt t="66192" x="1893888" y="3340100"/>
          <p14:tracePt t="66209" x="1911350" y="3340100"/>
          <p14:tracePt t="66230" x="1919288" y="3340100"/>
          <p14:tracePt t="66250" x="1928813" y="3340100"/>
          <p14:tracePt t="66270" x="1938338" y="3348038"/>
          <p14:tracePt t="66290" x="1946275" y="3367088"/>
          <p14:tracePt t="66310" x="1955800" y="3367088"/>
          <p14:tracePt t="66330" x="1965325" y="3375025"/>
          <p14:tracePt t="66350" x="1982788" y="3375025"/>
          <p14:tracePt t="66370" x="2009775" y="3375025"/>
          <p14:tracePt t="66391" x="2017713" y="3375025"/>
          <p14:tracePt t="66410" x="2027238" y="3375025"/>
          <p14:tracePt t="66430" x="2044700" y="3375025"/>
          <p14:tracePt t="66450" x="2044700" y="3384550"/>
          <p14:tracePt t="66490" x="2044700" y="33940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40064" cy="661987"/>
            <a:chOff x="762000" y="1166813"/>
            <a:chExt cx="624006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960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+mj-lt"/>
                </a:rPr>
                <a:t>op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530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+mj-lt"/>
                </a:rPr>
                <a:t>rs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+mj-lt"/>
                </a:rPr>
                <a:t>rt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2133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+mj-lt"/>
                </a:rPr>
                <a:t>immediate</a:t>
              </a:r>
              <a:endParaRPr lang="en-US" sz="1600" b="1">
                <a:latin typeface="+mj-lt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28693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+mj-lt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+mj-lt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0419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0419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0839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11275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+mj-lt"/>
              </a:rPr>
              <a:t>30)R2 ;     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+mj-lt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+mj-lt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+mj-lt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PC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98" name="Rectangle 287"/>
          <p:cNvSpPr>
            <a:spLocks noChangeArrowheads="1"/>
          </p:cNvSpPr>
          <p:nvPr/>
        </p:nvSpPr>
        <p:spPr bwMode="auto">
          <a:xfrm>
            <a:off x="3679803" y="2877626"/>
            <a:ext cx="61330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PC+4</a:t>
            </a:r>
          </a:p>
        </p:txBody>
      </p:sp>
      <p:sp>
        <p:nvSpPr>
          <p:cNvPr id="199" name="Rectangle 266"/>
          <p:cNvSpPr>
            <a:spLocks noChangeArrowheads="1"/>
          </p:cNvSpPr>
          <p:nvPr/>
        </p:nvSpPr>
        <p:spPr bwMode="auto">
          <a:xfrm>
            <a:off x="3733800" y="3726418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[R2]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00" name="Rectangle 266"/>
          <p:cNvSpPr>
            <a:spLocks noChangeArrowheads="1"/>
          </p:cNvSpPr>
          <p:nvPr/>
        </p:nvSpPr>
        <p:spPr bwMode="auto">
          <a:xfrm>
            <a:off x="3810000" y="4922834"/>
            <a:ext cx="36163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30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3878290" y="5314057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203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2 – Dec)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80988"/>
      </p:ext>
    </p:extLst>
  </p:cSld>
  <p:clrMapOvr>
    <a:masterClrMapping/>
  </p:clrMapOvr>
  <p:transition advTm="3528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73" x="2054225" y="3394075"/>
          <p14:tracePt t="802" x="2044700" y="3384550"/>
          <p14:tracePt t="812" x="2027238" y="3357563"/>
          <p14:tracePt t="826" x="2009775" y="3322638"/>
          <p14:tracePt t="839" x="2000250" y="3295650"/>
          <p14:tracePt t="859" x="2009775" y="3268663"/>
          <p14:tracePt t="879" x="2027238" y="3259138"/>
          <p14:tracePt t="899" x="2054225" y="3251200"/>
          <p14:tracePt t="919" x="2062163" y="3251200"/>
          <p14:tracePt t="939" x="2081213" y="3251200"/>
          <p14:tracePt t="1058" x="2081213" y="3241675"/>
          <p14:tracePt t="1082" x="2081213" y="3232150"/>
          <p14:tracePt t="1092" x="2089150" y="3224213"/>
          <p14:tracePt t="1104" x="2089150" y="3205163"/>
          <p14:tracePt t="1119" x="2108200" y="3187700"/>
          <p14:tracePt t="1139" x="2125663" y="3152775"/>
          <p14:tracePt t="1160" x="2133600" y="3133725"/>
          <p14:tracePt t="1180" x="2143125" y="3081338"/>
          <p14:tracePt t="1199" x="2143125" y="3054350"/>
          <p14:tracePt t="1219" x="2143125" y="3009900"/>
          <p14:tracePt t="1240" x="2143125" y="3000375"/>
          <p14:tracePt t="1259" x="2133600" y="2990850"/>
          <p14:tracePt t="1279" x="2125663" y="2990850"/>
          <p14:tracePt t="1300" x="2125663" y="2982913"/>
          <p14:tracePt t="1586" x="2125663" y="2973388"/>
          <p14:tracePt t="1698" x="2133600" y="2973388"/>
          <p14:tracePt t="1708" x="2143125" y="2973388"/>
          <p14:tracePt t="1719" x="2160588" y="2973388"/>
          <p14:tracePt t="1740" x="2286000" y="2973388"/>
          <p14:tracePt t="1760" x="2384425" y="2973388"/>
          <p14:tracePt t="1780" x="2562225" y="2973388"/>
          <p14:tracePt t="1800" x="2670175" y="2973388"/>
          <p14:tracePt t="1820" x="2795588" y="2982913"/>
          <p14:tracePt t="1840" x="2822575" y="2990850"/>
          <p14:tracePt t="1860" x="2884488" y="3009900"/>
          <p14:tracePt t="1881" x="2919413" y="3017838"/>
          <p14:tracePt t="1900" x="3009900" y="3036888"/>
          <p14:tracePt t="1920" x="3179763" y="3054350"/>
          <p14:tracePt t="1940" x="3322638" y="3054350"/>
          <p14:tracePt t="1960" x="3411538" y="3054350"/>
          <p14:tracePt t="1980" x="3490913" y="3054350"/>
          <p14:tracePt t="2000" x="3509963" y="3054350"/>
          <p14:tracePt t="2020" x="3500438" y="3062288"/>
          <p14:tracePt t="2040" x="3473450" y="3062288"/>
          <p14:tracePt t="2060" x="3384550" y="3062288"/>
          <p14:tracePt t="2298" x="3384550" y="3054350"/>
          <p14:tracePt t="2308" x="3402013" y="3044825"/>
          <p14:tracePt t="2319" x="3438525" y="3027363"/>
          <p14:tracePt t="2340" x="3509963" y="3009900"/>
          <p14:tracePt t="2360" x="3527425" y="3000375"/>
          <p14:tracePt t="2380" x="3544888" y="2990850"/>
          <p14:tracePt t="2402" x="3544888" y="2982913"/>
          <p14:tracePt t="2442" x="3527425" y="2982913"/>
          <p14:tracePt t="2452" x="3517900" y="2982913"/>
          <p14:tracePt t="2464" x="3500438" y="3009900"/>
          <p14:tracePt t="2480" x="3482975" y="3027363"/>
          <p14:tracePt t="2500" x="3455988" y="3089275"/>
          <p14:tracePt t="2520" x="3429000" y="3143250"/>
          <p14:tracePt t="2524" x="3429000" y="3160713"/>
          <p14:tracePt t="2540" x="3402013" y="3224213"/>
          <p14:tracePt t="2560" x="3357563" y="3330575"/>
          <p14:tracePt t="2580" x="3340100" y="3465513"/>
          <p14:tracePt t="2600" x="3313113" y="3589338"/>
          <p14:tracePt t="2620" x="3276600" y="3795713"/>
          <p14:tracePt t="2640" x="3241675" y="3894138"/>
          <p14:tracePt t="2660" x="3187700" y="4037013"/>
          <p14:tracePt t="2680" x="3179763" y="4108450"/>
          <p14:tracePt t="2700" x="3179763" y="4197350"/>
          <p14:tracePt t="2720" x="3179763" y="4224338"/>
          <p14:tracePt t="2740" x="3179763" y="4241800"/>
          <p14:tracePt t="2760" x="3179763" y="4259263"/>
          <p14:tracePt t="2780" x="3197225" y="4259263"/>
          <p14:tracePt t="2946" x="3197225" y="4251325"/>
          <p14:tracePt t="2970" x="3197225" y="4241800"/>
          <p14:tracePt t="2981" x="3187700" y="4241800"/>
          <p14:tracePt t="3000" x="3152775" y="4214813"/>
          <p14:tracePt t="3020" x="3071813" y="4187825"/>
          <p14:tracePt t="3040" x="2990850" y="4160838"/>
          <p14:tracePt t="3060" x="2847975" y="4098925"/>
          <p14:tracePt t="3080" x="2795588" y="4081463"/>
          <p14:tracePt t="3100" x="2759075" y="4062413"/>
          <p14:tracePt t="3218" x="2759075" y="4054475"/>
          <p14:tracePt t="3234" x="2768600" y="4054475"/>
          <p14:tracePt t="3250" x="2786063" y="4044950"/>
          <p14:tracePt t="3261" x="2803525" y="4037013"/>
          <p14:tracePt t="3280" x="2830513" y="4027488"/>
          <p14:tracePt t="3300" x="2884488" y="4010025"/>
          <p14:tracePt t="3320" x="2919413" y="3990975"/>
          <p14:tracePt t="3340" x="2946400" y="3983038"/>
          <p14:tracePt t="3435" x="2946400" y="3990975"/>
          <p14:tracePt t="3466" x="2946400" y="4000500"/>
          <p14:tracePt t="3476" x="2928938" y="4000500"/>
          <p14:tracePt t="3487" x="2911475" y="4000500"/>
          <p14:tracePt t="3500" x="2884488" y="4000500"/>
          <p14:tracePt t="3520" x="2857500" y="4010025"/>
          <p14:tracePt t="3523" x="2847975" y="4027488"/>
          <p14:tracePt t="3786" x="2840038" y="4027488"/>
          <p14:tracePt t="3796" x="2822575" y="4027488"/>
          <p14:tracePt t="3820" x="2803525" y="4017963"/>
          <p14:tracePt t="3840" x="2795588" y="4010025"/>
          <p14:tracePt t="3883" x="2795588" y="4000500"/>
          <p14:tracePt t="3893" x="2813050" y="4000500"/>
          <p14:tracePt t="3906" x="2830513" y="3983038"/>
          <p14:tracePt t="3920" x="2847975" y="3983038"/>
          <p14:tracePt t="3940" x="2919413" y="3919538"/>
          <p14:tracePt t="3960" x="2955925" y="3884613"/>
          <p14:tracePt t="3980" x="2990850" y="3840163"/>
          <p14:tracePt t="4000" x="3000375" y="3803650"/>
          <p14:tracePt t="4021" x="2990850" y="3768725"/>
          <p14:tracePt t="4040" x="2973388" y="3751263"/>
          <p14:tracePt t="4060" x="2965450" y="3741738"/>
          <p14:tracePt t="4080" x="2955925" y="3741738"/>
          <p14:tracePt t="4100" x="2946400" y="3741738"/>
          <p14:tracePt t="4120" x="2938463" y="3741738"/>
          <p14:tracePt t="4140" x="2928938" y="3741738"/>
          <p14:tracePt t="4160" x="2919413" y="3741738"/>
          <p14:tracePt t="4180" x="2911475" y="3741738"/>
          <p14:tracePt t="4200" x="2901950" y="3741738"/>
          <p14:tracePt t="4220" x="2884488" y="3741738"/>
          <p14:tracePt t="4240" x="2874963" y="3741738"/>
          <p14:tracePt t="4260" x="2857500" y="3732213"/>
          <p14:tracePt t="4280" x="2840038" y="3732213"/>
          <p14:tracePt t="4300" x="2822575" y="3732213"/>
          <p14:tracePt t="4320" x="2813050" y="3732213"/>
          <p14:tracePt t="4340" x="2803525" y="3724275"/>
          <p14:tracePt t="4498" x="2803525" y="3714750"/>
          <p14:tracePt t="4619" x="2803525" y="3705225"/>
          <p14:tracePt t="4667" x="2813050" y="3705225"/>
          <p14:tracePt t="4677" x="2822575" y="3697288"/>
          <p14:tracePt t="4700" x="2847975" y="3697288"/>
          <p14:tracePt t="4720" x="2894013" y="3687763"/>
          <p14:tracePt t="4740" x="2965450" y="3679825"/>
          <p14:tracePt t="4760" x="3009900" y="3679825"/>
          <p14:tracePt t="4780" x="3089275" y="3660775"/>
          <p14:tracePt t="4800" x="3152775" y="3652838"/>
          <p14:tracePt t="4820" x="3251200" y="3633788"/>
          <p14:tracePt t="4840" x="3303588" y="3633788"/>
          <p14:tracePt t="4860" x="3357563" y="3633788"/>
          <p14:tracePt t="4880" x="3375025" y="3633788"/>
          <p14:tracePt t="4900" x="3394075" y="3633788"/>
          <p14:tracePt t="4920" x="3419475" y="3633788"/>
          <p14:tracePt t="4940" x="3473450" y="3625850"/>
          <p14:tracePt t="4960" x="3509963" y="3616325"/>
          <p14:tracePt t="4980" x="3554413" y="3608388"/>
          <p14:tracePt t="5000" x="3562350" y="3608388"/>
          <p14:tracePt t="5051" x="3571875" y="3608388"/>
          <p14:tracePt t="5075" x="3581400" y="3608388"/>
          <p14:tracePt t="5091" x="3589338" y="3608388"/>
          <p14:tracePt t="5107" x="3598863" y="3608388"/>
          <p14:tracePt t="5120" x="3608388" y="3598863"/>
          <p14:tracePt t="5140" x="3625850" y="3598863"/>
          <p14:tracePt t="5160" x="3643313" y="3598863"/>
          <p14:tracePt t="5180" x="3652838" y="3598863"/>
          <p14:tracePt t="5275" x="3660775" y="3608388"/>
          <p14:tracePt t="5285" x="3660775" y="3616325"/>
          <p14:tracePt t="5300" x="3679825" y="3660775"/>
          <p14:tracePt t="5320" x="3679825" y="3697288"/>
          <p14:tracePt t="5340" x="3687763" y="3768725"/>
          <p14:tracePt t="5360" x="3687763" y="3840163"/>
          <p14:tracePt t="5381" x="3687763" y="3956050"/>
          <p14:tracePt t="5400" x="3687763" y="4010025"/>
          <p14:tracePt t="5420" x="3687763" y="4071938"/>
          <p14:tracePt t="5440" x="3687763" y="4116388"/>
          <p14:tracePt t="5461" x="3679825" y="4214813"/>
          <p14:tracePt t="5480" x="3670300" y="4286250"/>
          <p14:tracePt t="5500" x="3660775" y="4348163"/>
          <p14:tracePt t="5521" x="3660775" y="4384675"/>
          <p14:tracePt t="5524" x="3660775" y="4394200"/>
          <p14:tracePt t="5540" x="3660775" y="4429125"/>
          <p14:tracePt t="5560" x="3660775" y="4491038"/>
          <p14:tracePt t="5580" x="3660775" y="4537075"/>
          <p14:tracePt t="5601" x="3670300" y="4554538"/>
          <p14:tracePt t="5620" x="3670300" y="4581525"/>
          <p14:tracePt t="5640" x="3679825" y="4589463"/>
          <p14:tracePt t="5660" x="3679825" y="4608513"/>
          <p14:tracePt t="5680" x="3679825" y="4616450"/>
          <p14:tracePt t="5701" x="3679825" y="4625975"/>
          <p14:tracePt t="5771" x="3652838" y="4625975"/>
          <p14:tracePt t="5782" x="3625850" y="4625975"/>
          <p14:tracePt t="5800" x="3544888" y="4625975"/>
          <p14:tracePt t="5820" x="3367088" y="4625975"/>
          <p14:tracePt t="5840" x="3259138" y="4625975"/>
          <p14:tracePt t="5860" x="3160713" y="4643438"/>
          <p14:tracePt t="5881" x="3143250" y="4643438"/>
          <p14:tracePt t="5979" x="3133725" y="4643438"/>
          <p14:tracePt t="5989" x="3125788" y="4643438"/>
          <p14:tracePt t="6000" x="3108325" y="4643438"/>
          <p14:tracePt t="6021" x="3000375" y="4581525"/>
          <p14:tracePt t="6040" x="2928938" y="4518025"/>
          <p14:tracePt t="6060" x="2751138" y="4367213"/>
          <p14:tracePt t="6081" x="2652713" y="4268788"/>
          <p14:tracePt t="6101" x="2571750" y="4205288"/>
          <p14:tracePt t="6120" x="2554288" y="4179888"/>
          <p14:tracePt t="6140" x="2527300" y="4133850"/>
          <p14:tracePt t="6161" x="2527300" y="4108450"/>
          <p14:tracePt t="6180" x="2500313" y="4071938"/>
          <p14:tracePt t="6201" x="2490788" y="4044950"/>
          <p14:tracePt t="6220" x="2482850" y="4037013"/>
          <p14:tracePt t="6241" x="2482850" y="4027488"/>
          <p14:tracePt t="6260" x="2473325" y="4010025"/>
          <p14:tracePt t="6280" x="2465388" y="4000500"/>
          <p14:tracePt t="6301" x="2455863" y="3956050"/>
          <p14:tracePt t="6323" x="2455863" y="3946525"/>
          <p14:tracePt t="6347" x="2473325" y="3938588"/>
          <p14:tracePt t="6361" x="2482850" y="3938588"/>
          <p14:tracePt t="6381" x="2608263" y="3919538"/>
          <p14:tracePt t="6400" x="2813050" y="3884613"/>
          <p14:tracePt t="6420" x="2990850" y="3867150"/>
          <p14:tracePt t="6440" x="3125788" y="3867150"/>
          <p14:tracePt t="6461" x="3276600" y="3884613"/>
          <p14:tracePt t="6481" x="3313113" y="3894138"/>
          <p14:tracePt t="6500" x="3322638" y="3894138"/>
          <p14:tracePt t="6531" x="3322638" y="3902075"/>
          <p14:tracePt t="6543" x="3322638" y="3911600"/>
          <p14:tracePt t="6561" x="3322638" y="3919538"/>
          <p14:tracePt t="6581" x="3322638" y="3929063"/>
          <p14:tracePt t="6601" x="3322638" y="3946525"/>
          <p14:tracePt t="6621" x="3322638" y="3956050"/>
          <p14:tracePt t="6641" x="3330575" y="3973513"/>
          <p14:tracePt t="6661" x="3375025" y="4000500"/>
          <p14:tracePt t="6681" x="3429000" y="4017963"/>
          <p14:tracePt t="6701" x="3527425" y="4037013"/>
          <p14:tracePt t="6721" x="3598863" y="4037013"/>
          <p14:tracePt t="6741" x="3724275" y="4037013"/>
          <p14:tracePt t="6761" x="3776663" y="4027488"/>
          <p14:tracePt t="6780" x="3875088" y="4000500"/>
          <p14:tracePt t="6801" x="3911600" y="3983038"/>
          <p14:tracePt t="6821" x="3929063" y="3946525"/>
          <p14:tracePt t="6841" x="3938588" y="3938588"/>
          <p14:tracePt t="6860" x="3946525" y="3902075"/>
          <p14:tracePt t="6881" x="3946525" y="3894138"/>
          <p14:tracePt t="6901" x="3956050" y="3894138"/>
          <p14:tracePt t="7011" x="3956050" y="3884613"/>
          <p14:tracePt t="7024" x="3956050" y="3875088"/>
          <p14:tracePt t="7044" x="3956050" y="3867150"/>
          <p14:tracePt t="7076" x="3956050" y="3857625"/>
          <p14:tracePt t="7108" x="3956050" y="3848100"/>
          <p14:tracePt t="7124" x="3946525" y="3840163"/>
          <p14:tracePt t="7141" x="3929063" y="3830638"/>
          <p14:tracePt t="7160" x="3919538" y="3830638"/>
          <p14:tracePt t="7181" x="3894138" y="3822700"/>
          <p14:tracePt t="7332" x="3894138" y="3813175"/>
          <p14:tracePt t="7356" x="3911600" y="3813175"/>
          <p14:tracePt t="7367" x="3938588" y="3803650"/>
          <p14:tracePt t="7381" x="3983038" y="3795713"/>
          <p14:tracePt t="7401" x="4037013" y="3786188"/>
          <p14:tracePt t="7421" x="4125913" y="3776663"/>
          <p14:tracePt t="7441" x="4160838" y="3768725"/>
          <p14:tracePt t="7462" x="4179888" y="3759200"/>
          <p14:tracePt t="7481" x="4197350" y="3759200"/>
          <p14:tracePt t="7588" x="4197350" y="3768725"/>
          <p14:tracePt t="7604" x="4197350" y="3776663"/>
          <p14:tracePt t="7621" x="4187825" y="3813175"/>
          <p14:tracePt t="7641" x="4179888" y="3848100"/>
          <p14:tracePt t="7661" x="4170363" y="3911600"/>
          <p14:tracePt t="7681" x="4160838" y="3956050"/>
          <p14:tracePt t="7701" x="4160838" y="3990975"/>
          <p14:tracePt t="7721" x="4160838" y="4017963"/>
          <p14:tracePt t="7741" x="4160838" y="4071938"/>
          <p14:tracePt t="7761" x="4160838" y="4089400"/>
          <p14:tracePt t="7781" x="4160838" y="4108450"/>
          <p14:tracePt t="7801" x="4160838" y="4116388"/>
          <p14:tracePt t="7939" x="4160838" y="4125913"/>
          <p14:tracePt t="7996" x="4160838" y="4133850"/>
          <p14:tracePt t="8108" x="4152900" y="4133850"/>
          <p14:tracePt t="8118" x="4143375" y="4143375"/>
          <p14:tracePt t="8141" x="4098925" y="4143375"/>
          <p14:tracePt t="8161" x="4054475" y="4152900"/>
          <p14:tracePt t="8181" x="3973513" y="4179888"/>
          <p14:tracePt t="8201" x="3919538" y="4179888"/>
          <p14:tracePt t="8221" x="3894138" y="4197350"/>
          <p14:tracePt t="8324" x="3884613" y="4197350"/>
          <p14:tracePt t="8334" x="3884613" y="4205288"/>
          <p14:tracePt t="8345" x="3875088" y="4205288"/>
          <p14:tracePt t="8361" x="3857625" y="4205288"/>
          <p14:tracePt t="8381" x="3822700" y="4205288"/>
          <p14:tracePt t="8401" x="3803650" y="4205288"/>
          <p14:tracePt t="8468" x="3813175" y="4205288"/>
          <p14:tracePt t="8612" x="3813175" y="4214813"/>
          <p14:tracePt t="8623" x="3813175" y="4224338"/>
          <p14:tracePt t="8640" x="3813175" y="4241800"/>
          <p14:tracePt t="8661" x="3776663" y="4330700"/>
          <p14:tracePt t="8681" x="3759200" y="4394200"/>
          <p14:tracePt t="8701" x="3724275" y="4510088"/>
          <p14:tracePt t="8721" x="3714750" y="4562475"/>
          <p14:tracePt t="8741" x="3705225" y="4608513"/>
          <p14:tracePt t="8761" x="3697288" y="4625975"/>
          <p14:tracePt t="8781" x="3679825" y="4633913"/>
          <p14:tracePt t="8801" x="3670300" y="4633913"/>
          <p14:tracePt t="8821" x="3660775" y="4643438"/>
          <p14:tracePt t="8841" x="3652838" y="4643438"/>
          <p14:tracePt t="8932" x="3643313" y="4643438"/>
          <p14:tracePt t="8948" x="3633788" y="4643438"/>
          <p14:tracePt t="8961" x="3616325" y="4652963"/>
          <p14:tracePt t="8981" x="3571875" y="4660900"/>
          <p14:tracePt t="9001" x="3536950" y="4679950"/>
          <p14:tracePt t="9021" x="3375025" y="4741863"/>
          <p14:tracePt t="9041" x="3241675" y="4768850"/>
          <p14:tracePt t="9061" x="3000375" y="4803775"/>
          <p14:tracePt t="9081" x="2911475" y="4803775"/>
          <p14:tracePt t="9102" x="2822575" y="4776788"/>
          <p14:tracePt t="9121" x="2786063" y="4751388"/>
          <p14:tracePt t="9141" x="2751138" y="4714875"/>
          <p14:tracePt t="9161" x="2714625" y="4670425"/>
          <p14:tracePt t="9181" x="2679700" y="4643438"/>
          <p14:tracePt t="9201" x="2643188" y="4616450"/>
          <p14:tracePt t="9221" x="2571750" y="4598988"/>
          <p14:tracePt t="9241" x="2517775" y="4589463"/>
          <p14:tracePt t="9261" x="2438400" y="4581525"/>
          <p14:tracePt t="9281" x="2374900" y="4545013"/>
          <p14:tracePt t="9301" x="2322513" y="4518025"/>
          <p14:tracePt t="9321" x="2303463" y="4491038"/>
          <p14:tracePt t="9341" x="2286000" y="4473575"/>
          <p14:tracePt t="9361" x="2286000" y="4456113"/>
          <p14:tracePt t="9382" x="2312988" y="4411663"/>
          <p14:tracePt t="9401" x="2366963" y="4357688"/>
          <p14:tracePt t="9421" x="2446338" y="4259263"/>
          <p14:tracePt t="9441" x="2509838" y="4197350"/>
          <p14:tracePt t="9462" x="2544763" y="4116388"/>
          <p14:tracePt t="9481" x="2544763" y="4098925"/>
          <p14:tracePt t="9501" x="2544763" y="4062413"/>
          <p14:tracePt t="9556" x="2544763" y="4054475"/>
          <p14:tracePt t="9628" x="2554288" y="4044950"/>
          <p14:tracePt t="9764" x="2544763" y="4044950"/>
          <p14:tracePt t="9775" x="2544763" y="4054475"/>
          <p14:tracePt t="9788" x="2536825" y="4062413"/>
          <p14:tracePt t="9801" x="2527300" y="4089400"/>
          <p14:tracePt t="9821" x="2500313" y="4133850"/>
          <p14:tracePt t="9841" x="2490788" y="4197350"/>
          <p14:tracePt t="9861" x="2473325" y="4322763"/>
          <p14:tracePt t="9881" x="2465388" y="4411663"/>
          <p14:tracePt t="9901" x="2482850" y="4598988"/>
          <p14:tracePt t="9921" x="2500313" y="4714875"/>
          <p14:tracePt t="9941" x="2527300" y="4803775"/>
          <p14:tracePt t="9962" x="2544763" y="4840288"/>
          <p14:tracePt t="9981" x="2544763" y="4857750"/>
          <p14:tracePt t="10001" x="2544763" y="4884738"/>
          <p14:tracePt t="10022" x="2544763" y="4902200"/>
          <p14:tracePt t="10041" x="2544763" y="4911725"/>
          <p14:tracePt t="10069" x="2544763" y="4919663"/>
          <p14:tracePt t="10085" x="2544763" y="4929188"/>
          <p14:tracePt t="10102" x="2554288" y="4938713"/>
          <p14:tracePt t="10121" x="2571750" y="4946650"/>
          <p14:tracePt t="10141" x="2643188" y="4991100"/>
          <p14:tracePt t="10161" x="2724150" y="5018088"/>
          <p14:tracePt t="10181" x="2884488" y="5037138"/>
          <p14:tracePt t="10201" x="3089275" y="5081588"/>
          <p14:tracePt t="10221" x="3313113" y="5116513"/>
          <p14:tracePt t="10242" x="3455988" y="5143500"/>
          <p14:tracePt t="10261" x="3616325" y="5160963"/>
          <p14:tracePt t="10281" x="3652838" y="5160963"/>
          <p14:tracePt t="10301" x="3670300" y="5160963"/>
          <p14:tracePt t="10349" x="3679825" y="5160963"/>
          <p14:tracePt t="10398" x="3679825" y="5153025"/>
          <p14:tracePt t="10725" x="3670300" y="5153025"/>
          <p14:tracePt t="10741" x="3670300" y="5126038"/>
          <p14:tracePt t="10752" x="3670300" y="5116513"/>
          <p14:tracePt t="10765" x="3670300" y="5108575"/>
          <p14:tracePt t="10781" x="3679825" y="5108575"/>
          <p14:tracePt t="10801" x="3697288" y="5108575"/>
          <p14:tracePt t="10822" x="3724275" y="5126038"/>
          <p14:tracePt t="10841" x="3741738" y="5126038"/>
          <p14:tracePt t="10862" x="3759200" y="5133975"/>
          <p14:tracePt t="10882" x="3768725" y="5133975"/>
          <p14:tracePt t="10965" x="3768725" y="5126038"/>
          <p14:tracePt t="10981" x="3776663" y="5116513"/>
          <p14:tracePt t="10991" x="3776663" y="5108575"/>
          <p14:tracePt t="11005" x="3776663" y="5099050"/>
          <p14:tracePt t="11029" x="3776663" y="5089525"/>
          <p14:tracePt t="11045" x="3776663" y="5081588"/>
          <p14:tracePt t="11062" x="3776663" y="5072063"/>
          <p14:tracePt t="11081" x="3776663" y="5062538"/>
          <p14:tracePt t="11102" x="3776663" y="5045075"/>
          <p14:tracePt t="11121" x="3786188" y="5037138"/>
          <p14:tracePt t="11142" x="3786188" y="5027613"/>
          <p14:tracePt t="11161" x="3803650" y="5010150"/>
          <p14:tracePt t="11182" x="3840163" y="4983163"/>
          <p14:tracePt t="11201" x="3867150" y="4965700"/>
          <p14:tracePt t="11222" x="3902075" y="4938713"/>
          <p14:tracePt t="11242" x="3919538" y="4919663"/>
          <p14:tracePt t="11262" x="3956050" y="4902200"/>
          <p14:tracePt t="11281" x="3983038" y="4875213"/>
          <p14:tracePt t="11302" x="4010025" y="4875213"/>
          <p14:tracePt t="11322" x="4037013" y="4857750"/>
          <p14:tracePt t="11342" x="4054475" y="4857750"/>
          <p14:tracePt t="11361" x="4062413" y="4857750"/>
          <p14:tracePt t="11382" x="4089400" y="4857750"/>
          <p14:tracePt t="11401" x="4108450" y="4857750"/>
          <p14:tracePt t="11422" x="4143375" y="4875213"/>
          <p14:tracePt t="11441" x="4170363" y="4884738"/>
          <p14:tracePt t="11463" x="4197350" y="4894263"/>
          <p14:tracePt t="11481" x="4205288" y="4902200"/>
          <p14:tracePt t="11517" x="4205288" y="4911725"/>
          <p14:tracePt t="11529" x="4205288" y="4919663"/>
          <p14:tracePt t="11542" x="4205288" y="4938713"/>
          <p14:tracePt t="11561" x="4205288" y="4956175"/>
          <p14:tracePt t="11582" x="4205288" y="5018088"/>
          <p14:tracePt t="11602" x="4205288" y="5062538"/>
          <p14:tracePt t="11622" x="4197350" y="5116513"/>
          <p14:tracePt t="11641" x="4197350" y="5126038"/>
          <p14:tracePt t="11681" x="4197350" y="5133975"/>
          <p14:tracePt t="11702" x="4187825" y="5143500"/>
          <p14:tracePt t="11721" x="4179888" y="5143500"/>
          <p14:tracePt t="11742" x="4143375" y="5153025"/>
          <p14:tracePt t="11762" x="4125913" y="5160963"/>
          <p14:tracePt t="11782" x="4089400" y="5187950"/>
          <p14:tracePt t="11801" x="4081463" y="5214938"/>
          <p14:tracePt t="11822" x="4062413" y="5241925"/>
          <p14:tracePt t="11841" x="4062413" y="5259388"/>
          <p14:tracePt t="11862" x="4098925" y="5268913"/>
          <p14:tracePt t="11882" x="4125913" y="5268913"/>
          <p14:tracePt t="11901" x="4133850" y="5268913"/>
          <p14:tracePt t="11965" x="4125913" y="5268913"/>
          <p14:tracePt t="11975" x="4116388" y="5268913"/>
          <p14:tracePt t="11986" x="4108450" y="5268913"/>
          <p14:tracePt t="12001" x="4089400" y="5268913"/>
          <p14:tracePt t="12022" x="4037013" y="5251450"/>
          <p14:tracePt t="12042" x="3973513" y="5232400"/>
          <p14:tracePt t="12062" x="3902075" y="5205413"/>
          <p14:tracePt t="12082" x="3884613" y="5187950"/>
          <p14:tracePt t="12102" x="3848100" y="5170488"/>
          <p14:tracePt t="12122" x="3848100" y="5160963"/>
          <p14:tracePt t="12142" x="3840163" y="5143500"/>
          <p14:tracePt t="12162" x="3840163" y="5116513"/>
          <p14:tracePt t="12182" x="3840163" y="5089525"/>
          <p14:tracePt t="12202" x="3840163" y="5072063"/>
          <p14:tracePt t="12222" x="3840163" y="5054600"/>
          <p14:tracePt t="12242" x="3848100" y="5027613"/>
          <p14:tracePt t="12262" x="3848100" y="5010150"/>
          <p14:tracePt t="12318" x="3857625" y="5010150"/>
          <p14:tracePt t="12334" x="3867150" y="5010150"/>
          <p14:tracePt t="12345" x="3875088" y="5010150"/>
          <p14:tracePt t="12362" x="3884613" y="5010150"/>
          <p14:tracePt t="12382" x="3911600" y="5000625"/>
          <p14:tracePt t="12402" x="3946525" y="4983163"/>
          <p14:tracePt t="12422" x="4000500" y="4965700"/>
          <p14:tracePt t="12442" x="4027488" y="4956175"/>
          <p14:tracePt t="12463" x="4044950" y="4956175"/>
          <p14:tracePt t="12482" x="4054475" y="4956175"/>
          <p14:tracePt t="12509" x="4062413" y="4956175"/>
          <p14:tracePt t="12533" x="4062413" y="4946650"/>
          <p14:tracePt t="12546" x="4071938" y="4946650"/>
          <p14:tracePt t="12573" x="4081463" y="4946650"/>
          <p14:tracePt t="12584" x="4089400" y="4946650"/>
          <p14:tracePt t="12605" x="4098925" y="4946650"/>
          <p14:tracePt t="12623" x="4108450" y="4956175"/>
          <p14:tracePt t="12642" x="4116388" y="4965700"/>
          <p14:tracePt t="12662" x="4125913" y="4965700"/>
          <p14:tracePt t="12682" x="4125913" y="4973638"/>
          <p14:tracePt t="12702" x="4133850" y="4983163"/>
          <p14:tracePt t="12722" x="4143375" y="5010150"/>
          <p14:tracePt t="12742" x="4143375" y="5037138"/>
          <p14:tracePt t="12762" x="4152900" y="5081588"/>
          <p14:tracePt t="12782" x="4152900" y="5108575"/>
          <p14:tracePt t="12802" x="4160838" y="5133975"/>
          <p14:tracePt t="12822" x="4170363" y="5170488"/>
          <p14:tracePt t="12842" x="4170363" y="5187950"/>
          <p14:tracePt t="12862" x="4170363" y="5197475"/>
          <p14:tracePt t="12882" x="4152900" y="5197475"/>
          <p14:tracePt t="12902" x="4108450" y="5197475"/>
          <p14:tracePt t="12922" x="4089400" y="5197475"/>
          <p14:tracePt t="12942" x="4044950" y="5197475"/>
          <p14:tracePt t="12962" x="4017963" y="5197475"/>
          <p14:tracePt t="12982" x="4010025" y="5205413"/>
          <p14:tracePt t="13002" x="4000500" y="5214938"/>
          <p14:tracePt t="13022" x="4000500" y="5224463"/>
          <p14:tracePt t="13053" x="4000500" y="5232400"/>
          <p14:tracePt t="13070" x="3990975" y="5232400"/>
          <p14:tracePt t="13086" x="3983038" y="5232400"/>
          <p14:tracePt t="13103" x="3973513" y="5232400"/>
          <p14:tracePt t="13122" x="3938588" y="5232400"/>
          <p14:tracePt t="13142" x="3894138" y="5232400"/>
          <p14:tracePt t="13162" x="3867150" y="5214938"/>
          <p14:tracePt t="13182" x="3822700" y="5197475"/>
          <p14:tracePt t="13202" x="3795713" y="5187950"/>
          <p14:tracePt t="13222" x="3786188" y="5170488"/>
          <p14:tracePt t="13242" x="3786188" y="5160963"/>
          <p14:tracePt t="13262" x="3786188" y="5153025"/>
          <p14:tracePt t="13282" x="3803650" y="5143500"/>
          <p14:tracePt t="13302" x="3840163" y="5116513"/>
          <p14:tracePt t="13322" x="3867150" y="5099050"/>
          <p14:tracePt t="13342" x="3919538" y="5081588"/>
          <p14:tracePt t="13362" x="3956050" y="5072063"/>
          <p14:tracePt t="13382" x="4010025" y="5072063"/>
          <p14:tracePt t="13402" x="4027488" y="5072063"/>
          <p14:tracePt t="13422" x="4044950" y="5072063"/>
          <p14:tracePt t="13442" x="4054475" y="5089525"/>
          <p14:tracePt t="13463" x="4089400" y="5160963"/>
          <p14:tracePt t="13482" x="4108450" y="5205413"/>
          <p14:tracePt t="13502" x="4116388" y="5268913"/>
          <p14:tracePt t="13522" x="4116388" y="5276850"/>
          <p14:tracePt t="13542" x="4108450" y="5295900"/>
          <p14:tracePt t="13562" x="4098925" y="5295900"/>
          <p14:tracePt t="13582" x="4089400" y="5295900"/>
          <p14:tracePt t="13602" x="4071938" y="5295900"/>
          <p14:tracePt t="13622" x="4071938" y="5286375"/>
          <p14:tracePt t="13642" x="4062413" y="5276850"/>
          <p14:tracePt t="13662" x="4062413" y="5251450"/>
          <p14:tracePt t="13682" x="4062413" y="5224463"/>
          <p14:tracePt t="13702" x="4062413" y="5180013"/>
          <p14:tracePt t="13722" x="4071938" y="5153025"/>
          <p14:tracePt t="13742" x="4133850" y="5133975"/>
          <p14:tracePt t="13762" x="4152900" y="5133975"/>
          <p14:tracePt t="13782" x="4205288" y="5133975"/>
          <p14:tracePt t="13802" x="4224338" y="5133975"/>
          <p14:tracePt t="13822" x="4251325" y="5133975"/>
          <p14:tracePt t="13842" x="4259263" y="5143500"/>
          <p14:tracePt t="13882" x="4259263" y="5153025"/>
          <p14:tracePt t="13902" x="4259263" y="5160963"/>
          <p14:tracePt t="13922" x="4259263" y="5180013"/>
          <p14:tracePt t="13942" x="4259263" y="5187950"/>
          <p14:tracePt t="14078" x="4259263" y="5197475"/>
          <p14:tracePt t="14103" x="4259263" y="5205413"/>
          <p14:tracePt t="14114" x="4259263" y="5214938"/>
          <p14:tracePt t="14126" x="4259263" y="5224463"/>
          <p14:tracePt t="14143" x="4251325" y="5232400"/>
          <p14:tracePt t="14246" x="4241800" y="5232400"/>
          <p14:tracePt t="14358" x="4251325" y="5232400"/>
          <p14:tracePt t="14430" x="4251325" y="5224463"/>
          <p14:tracePt t="14454" x="4251325" y="5214938"/>
          <p14:tracePt t="14465" x="4251325" y="5205413"/>
          <p14:tracePt t="14750" x="4251325" y="5214938"/>
          <p14:tracePt t="14766" x="4251325" y="5224463"/>
          <p14:tracePt t="14790" x="4251325" y="5232400"/>
          <p14:tracePt t="14814" x="4251325" y="5241925"/>
          <p14:tracePt t="14870" x="4241800" y="5241925"/>
          <p14:tracePt t="14886" x="4232275" y="5241925"/>
          <p14:tracePt t="15126" x="4224338" y="5241925"/>
          <p14:tracePt t="15198" x="4214813" y="5251450"/>
          <p14:tracePt t="15214" x="4205288" y="5251450"/>
          <p14:tracePt t="15225" x="4205288" y="5259388"/>
          <p14:tracePt t="15242" x="4187825" y="5268913"/>
          <p14:tracePt t="15262" x="4143375" y="5286375"/>
          <p14:tracePt t="15282" x="4108450" y="5295900"/>
          <p14:tracePt t="15302" x="4054475" y="5322888"/>
          <p14:tracePt t="15323" x="4037013" y="5322888"/>
          <p14:tracePt t="15342" x="4010025" y="5322888"/>
          <p14:tracePt t="15362" x="4000500" y="5322888"/>
          <p14:tracePt t="15383" x="3973513" y="5322888"/>
          <p14:tracePt t="15402" x="3956050" y="5322888"/>
          <p14:tracePt t="15422" x="3929063" y="5303838"/>
          <p14:tracePt t="15442" x="3902075" y="5295900"/>
          <p14:tracePt t="15464" x="3857625" y="5276850"/>
          <p14:tracePt t="15482" x="3840163" y="5276850"/>
          <p14:tracePt t="15502" x="3830638" y="5276850"/>
          <p14:tracePt t="15551" x="3830638" y="5268913"/>
          <p14:tracePt t="15566" x="3830638" y="5259388"/>
          <p14:tracePt t="15583" x="3830638" y="5251450"/>
          <p14:tracePt t="15603" x="3830638" y="5241925"/>
          <p14:tracePt t="15623" x="3840163" y="5214938"/>
          <p14:tracePt t="15642" x="3848100" y="5205413"/>
          <p14:tracePt t="15662" x="3875088" y="5160963"/>
          <p14:tracePt t="15682" x="3894138" y="5143500"/>
          <p14:tracePt t="15703" x="3919538" y="5143500"/>
          <p14:tracePt t="15722" x="3929063" y="5133975"/>
          <p14:tracePt t="15743" x="3983038" y="5133975"/>
          <p14:tracePt t="15762" x="4010025" y="5133975"/>
          <p14:tracePt t="15783" x="4062413" y="5133975"/>
          <p14:tracePt t="15802" x="4089400" y="5133975"/>
          <p14:tracePt t="15823" x="4125913" y="5143500"/>
          <p14:tracePt t="15842" x="4133850" y="5143500"/>
          <p14:tracePt t="15862" x="4133850" y="5153025"/>
          <p14:tracePt t="15910" x="4133850" y="5160963"/>
          <p14:tracePt t="15951" x="4133850" y="5170488"/>
          <p14:tracePt t="15983" x="4133850" y="5180013"/>
          <p14:tracePt t="15999" x="4133850" y="5187950"/>
          <p14:tracePt t="16015" x="4133850" y="5197475"/>
          <p14:tracePt t="16031" x="4133850" y="5205413"/>
          <p14:tracePt t="16042" x="4133850" y="5214938"/>
          <p14:tracePt t="16062" x="4133850" y="5224463"/>
          <p14:tracePt t="16198" x="4133850" y="5232400"/>
          <p14:tracePt t="16208" x="4133850" y="5241925"/>
          <p14:tracePt t="16224" x="4133850" y="5251450"/>
          <p14:tracePt t="16243" x="4133850" y="5259388"/>
          <p14:tracePt t="16263" x="4133850" y="5295900"/>
          <p14:tracePt t="16282" x="4133850" y="5303838"/>
          <p14:tracePt t="16303" x="4116388" y="5313363"/>
          <p14:tracePt t="16323" x="4098925" y="5330825"/>
          <p14:tracePt t="16343" x="4071938" y="5348288"/>
          <p14:tracePt t="16362" x="4054475" y="5357813"/>
          <p14:tracePt t="16383" x="4037013" y="5375275"/>
          <p14:tracePt t="16402" x="4037013" y="5384800"/>
          <p14:tracePt t="16423" x="4027488" y="5384800"/>
          <p14:tracePt t="16442" x="4027488" y="5394325"/>
          <p14:tracePt t="16464" x="4017963" y="5411788"/>
          <p14:tracePt t="16482" x="4017963" y="5419725"/>
          <p14:tracePt t="16503" x="4017963" y="5446713"/>
          <p14:tracePt t="16522" x="4000500" y="5456238"/>
          <p14:tracePt t="16543" x="3990975" y="5473700"/>
          <p14:tracePt t="16563" x="3973513" y="5491163"/>
          <p14:tracePt t="16583" x="3938588" y="5510213"/>
          <p14:tracePt t="16603" x="3902075" y="5518150"/>
          <p14:tracePt t="16623" x="3857625" y="5537200"/>
          <p14:tracePt t="16642" x="3822700" y="5545138"/>
          <p14:tracePt t="16663" x="3768725" y="5554663"/>
          <p14:tracePt t="16682" x="3705225" y="5554663"/>
          <p14:tracePt t="16703" x="3571875" y="5545138"/>
          <p14:tracePt t="16722" x="3455988" y="5518150"/>
          <p14:tracePt t="16743" x="3214688" y="5483225"/>
          <p14:tracePt t="16762" x="3081338" y="5456238"/>
          <p14:tracePt t="16783" x="2901950" y="5394325"/>
          <p14:tracePt t="16802" x="2840038" y="5367338"/>
          <p14:tracePt t="16823" x="2786063" y="5313363"/>
          <p14:tracePt t="16842" x="2751138" y="5286375"/>
          <p14:tracePt t="16863" x="2724150" y="5286375"/>
          <p14:tracePt t="16918" x="2714625" y="5286375"/>
          <p14:tracePt t="16943" x="2705100" y="5286375"/>
          <p14:tracePt t="16959" x="2697163" y="5286375"/>
          <p14:tracePt t="16970" x="2697163" y="5295900"/>
          <p14:tracePt t="16983" x="2660650" y="5303838"/>
          <p14:tracePt t="17002" x="2633663" y="5330825"/>
          <p14:tracePt t="17023" x="2562225" y="5375275"/>
          <p14:tracePt t="17042" x="2527300" y="5394325"/>
          <p14:tracePt t="17063" x="2500313" y="5402263"/>
          <p14:tracePt t="17082" x="2490788" y="5411788"/>
          <p14:tracePt t="17103" x="2490788" y="5419725"/>
          <p14:tracePt t="17143" x="2482850" y="5419725"/>
          <p14:tracePt t="17383" x="2482850" y="5429250"/>
          <p14:tracePt t="17393" x="2500313" y="5438775"/>
          <p14:tracePt t="17404" x="2500313" y="5446713"/>
          <p14:tracePt t="17424" x="2509838" y="5465763"/>
          <p14:tracePt t="17443" x="2517775" y="5483225"/>
          <p14:tracePt t="17463" x="2517775" y="5491163"/>
          <p14:tracePt t="17483" x="2527300" y="5500688"/>
          <p14:tracePt t="17591" x="2536825" y="5500688"/>
          <p14:tracePt t="17607" x="2544763" y="5500688"/>
          <p14:tracePt t="17624" x="2554288" y="5500688"/>
          <p14:tracePt t="17643" x="2571750" y="5500688"/>
          <p14:tracePt t="17664" x="2581275" y="5500688"/>
          <p14:tracePt t="17683" x="2598738" y="5500688"/>
          <p14:tracePt t="17775" x="2608263" y="5500688"/>
          <p14:tracePt t="17847" x="2616200" y="5500688"/>
          <p14:tracePt t="17879" x="2625725" y="5500688"/>
          <p14:tracePt t="17911" x="2633663" y="5500688"/>
          <p14:tracePt t="18022" x="2643188" y="5500688"/>
          <p14:tracePt t="18167" x="2643188" y="5491163"/>
          <p14:tracePt t="18231" x="2643188" y="5483225"/>
          <p14:tracePt t="18271" x="2643188" y="5473700"/>
          <p14:tracePt t="18551" x="2652713" y="5473700"/>
          <p14:tracePt t="18575" x="2652713" y="5483225"/>
          <p14:tracePt t="18586" x="2660650" y="5483225"/>
          <p14:tracePt t="18604" x="2660650" y="5491163"/>
          <p14:tracePt t="18655" x="2670175" y="5491163"/>
          <p14:tracePt t="18735" x="2670175" y="5483225"/>
          <p14:tracePt t="18767" x="2670175" y="5473700"/>
          <p14:tracePt t="18783" x="2670175" y="5465763"/>
          <p14:tracePt t="18807" x="2670175" y="5456238"/>
          <p14:tracePt t="18831" x="2670175" y="5446713"/>
          <p14:tracePt t="18952" x="2679700" y="5446713"/>
          <p14:tracePt t="18961" x="2679700" y="5456238"/>
          <p14:tracePt t="18984" x="2697163" y="5456238"/>
          <p14:tracePt t="19003" x="2714625" y="5465763"/>
          <p14:tracePt t="19024" x="2786063" y="5473700"/>
          <p14:tracePt t="19043" x="2830513" y="5473700"/>
          <p14:tracePt t="19065" x="2919413" y="5491163"/>
          <p14:tracePt t="19083" x="2973388" y="5491163"/>
          <p14:tracePt t="19104" x="3054350" y="5491163"/>
          <p14:tracePt t="19123" x="3179763" y="5491163"/>
          <p14:tracePt t="19144" x="3340100" y="5491163"/>
          <p14:tracePt t="19163" x="3455988" y="5500688"/>
          <p14:tracePt t="19184" x="3589338" y="5510213"/>
          <p14:tracePt t="19203" x="3687763" y="5510213"/>
          <p14:tracePt t="19225" x="3759200" y="5518150"/>
          <p14:tracePt t="19243" x="3795713" y="5518150"/>
          <p14:tracePt t="19264" x="3813175" y="5537200"/>
          <p14:tracePt t="19328" x="3822700" y="5537200"/>
          <p14:tracePt t="19576" x="3830638" y="5537200"/>
          <p14:tracePt t="19586" x="3830638" y="5545138"/>
          <p14:tracePt t="19616" x="3840163" y="5545138"/>
          <p14:tracePt t="19627" x="3840163" y="5554663"/>
          <p14:tracePt t="19643" x="3848100" y="5562600"/>
          <p14:tracePt t="19665" x="3857625" y="5581650"/>
          <p14:tracePt t="19683" x="3867150" y="5589588"/>
          <p14:tracePt t="19703" x="3867150" y="5599113"/>
          <p14:tracePt t="19723" x="3875088" y="5599113"/>
          <p14:tracePt t="19744" x="3875088" y="5608638"/>
          <p14:tracePt t="19763" x="3875088" y="5616575"/>
          <p14:tracePt t="19785" x="3884613" y="5626100"/>
          <p14:tracePt t="19803" x="3894138" y="5634038"/>
          <p14:tracePt t="19824" x="3902075" y="5634038"/>
          <p14:tracePt t="19843" x="3902075" y="5643563"/>
          <p14:tracePt t="19888" x="3902075" y="5653088"/>
          <p14:tracePt t="19904" x="3911600" y="5653088"/>
          <p14:tracePt t="20152" x="3902075" y="5643563"/>
          <p14:tracePt t="20168" x="3902075" y="5634038"/>
          <p14:tracePt t="20185" x="3902075" y="5626100"/>
          <p14:tracePt t="20203" x="3894138" y="5599113"/>
          <p14:tracePt t="20224" x="3884613" y="5554663"/>
          <p14:tracePt t="20243" x="3884613" y="5518150"/>
          <p14:tracePt t="20264" x="3884613" y="5491163"/>
          <p14:tracePt t="20283" x="3884613" y="5483225"/>
          <p14:tracePt t="20304" x="3884613" y="5465763"/>
          <p14:tracePt t="20324" x="3875088" y="5456238"/>
          <p14:tracePt t="20343" x="3875088" y="5446713"/>
          <p14:tracePt t="20363" x="3875088" y="5438775"/>
          <p14:tracePt t="20383" x="3875088" y="5429250"/>
          <p14:tracePt t="20472" x="3884613" y="5429250"/>
          <p14:tracePt t="20496" x="3902075" y="5429250"/>
          <p14:tracePt t="20506" x="3911600" y="5429250"/>
          <p14:tracePt t="20523" x="3938588" y="5419725"/>
          <p14:tracePt t="20544" x="3973513" y="5411788"/>
          <p14:tracePt t="20563" x="4000500" y="5411788"/>
          <p14:tracePt t="20584" x="4062413" y="5394325"/>
          <p14:tracePt t="20604" x="4098925" y="5384800"/>
          <p14:tracePt t="20624" x="4170363" y="5367338"/>
          <p14:tracePt t="20643" x="4187825" y="5357813"/>
          <p14:tracePt t="20776" x="4187825" y="5367338"/>
          <p14:tracePt t="20792" x="4187825" y="5375275"/>
          <p14:tracePt t="20832" x="4187825" y="5384800"/>
          <p14:tracePt t="20856" x="4187825" y="5394325"/>
          <p14:tracePt t="20872" x="4187825" y="5402263"/>
          <p14:tracePt t="20883" x="4179888" y="5411788"/>
          <p14:tracePt t="20904" x="4170363" y="5446713"/>
          <p14:tracePt t="20923" x="4170363" y="5465763"/>
          <p14:tracePt t="20944" x="4152900" y="5491163"/>
          <p14:tracePt t="20964" x="4152900" y="5510213"/>
          <p14:tracePt t="20984" x="4152900" y="5545138"/>
          <p14:tracePt t="21003" x="4152900" y="5562600"/>
          <p14:tracePt t="21024" x="4152900" y="5589588"/>
          <p14:tracePt t="21043" x="4152900" y="5599113"/>
          <p14:tracePt t="21064" x="4152900" y="5616575"/>
          <p14:tracePt t="21083" x="4152900" y="5634038"/>
          <p14:tracePt t="21104" x="4160838" y="5634038"/>
          <p14:tracePt t="21123" x="4160838" y="5653088"/>
          <p14:tracePt t="21176" x="4160838" y="5661025"/>
          <p14:tracePt t="21216" x="4160838" y="5670550"/>
          <p14:tracePt t="21240" x="4160838" y="5680075"/>
          <p14:tracePt t="21264" x="4160838" y="5688013"/>
          <p14:tracePt t="21384" x="4152900" y="5688013"/>
          <p14:tracePt t="21394" x="4143375" y="5688013"/>
          <p14:tracePt t="21408" x="4116388" y="5688013"/>
          <p14:tracePt t="21424" x="4089400" y="5688013"/>
          <p14:tracePt t="21443" x="4062413" y="5688013"/>
          <p14:tracePt t="21464" x="4037013" y="5688013"/>
          <p14:tracePt t="21483" x="4010025" y="5688013"/>
          <p14:tracePt t="21504" x="4000500" y="5688013"/>
          <p14:tracePt t="21584" x="4000500" y="5697538"/>
          <p14:tracePt t="21648" x="3990975" y="5697538"/>
          <p14:tracePt t="21689" x="3983038" y="5697538"/>
          <p14:tracePt t="21728" x="3973513" y="5697538"/>
          <p14:tracePt t="21739" x="3973513" y="5680075"/>
          <p14:tracePt t="21750" x="3965575" y="5680075"/>
          <p14:tracePt t="21763" x="3946525" y="5653088"/>
          <p14:tracePt t="21784" x="3919538" y="5581650"/>
          <p14:tracePt t="21803" x="3902075" y="5545138"/>
          <p14:tracePt t="21825" x="3902075" y="5483225"/>
          <p14:tracePt t="21844" x="3919538" y="5456238"/>
          <p14:tracePt t="21864" x="3973513" y="5419725"/>
          <p14:tracePt t="21883" x="4000500" y="5402263"/>
          <p14:tracePt t="21905" x="4010025" y="5384800"/>
          <p14:tracePt t="21924" x="4017963" y="5384800"/>
          <p14:tracePt t="21992" x="4027488" y="5384800"/>
          <p14:tracePt t="22017" x="4037013" y="5384800"/>
          <p14:tracePt t="22028" x="4044950" y="5384800"/>
          <p14:tracePt t="22044" x="4054475" y="5384800"/>
          <p14:tracePt t="22065" x="4089400" y="5394325"/>
          <p14:tracePt t="22084" x="4108450" y="5402263"/>
          <p14:tracePt t="22104" x="4125913" y="5402263"/>
          <p14:tracePt t="22124" x="4143375" y="5402263"/>
          <p14:tracePt t="22144" x="4160838" y="5402263"/>
          <p14:tracePt t="22185" x="4170363" y="5411788"/>
          <p14:tracePt t="22203" x="4179888" y="5411788"/>
          <p14:tracePt t="22297" x="4179888" y="5419725"/>
          <p14:tracePt t="22321" x="4179888" y="5429250"/>
          <p14:tracePt t="22332" x="4170363" y="5429250"/>
          <p14:tracePt t="22345" x="4170363" y="5438775"/>
          <p14:tracePt t="22363" x="4170363" y="5446713"/>
          <p14:tracePt t="22385" x="4152900" y="5465763"/>
          <p14:tracePt t="22403" x="4133850" y="5500688"/>
          <p14:tracePt t="22425" x="4133850" y="5545138"/>
          <p14:tracePt t="22443" x="4133850" y="5572125"/>
          <p14:tracePt t="22464" x="4133850" y="5581650"/>
          <p14:tracePt t="22484" x="4133850" y="5599113"/>
          <p14:tracePt t="22505" x="4133850" y="5608638"/>
          <p14:tracePt t="22524" x="4133850" y="5616575"/>
          <p14:tracePt t="22544" x="4133850" y="5626100"/>
          <p14:tracePt t="22569" x="4133850" y="5634038"/>
          <p14:tracePt t="22624" x="4133850" y="5643563"/>
          <p14:tracePt t="22673" x="4125913" y="5653088"/>
          <p14:tracePt t="22689" x="4125913" y="5661025"/>
          <p14:tracePt t="22713" x="4116388" y="5661025"/>
          <p14:tracePt t="22737" x="4108450" y="5661025"/>
          <p14:tracePt t="22753" x="4098925" y="5661025"/>
          <p14:tracePt t="22764" x="4081463" y="5661025"/>
          <p14:tracePt t="22785" x="4044950" y="5661025"/>
          <p14:tracePt t="22804" x="4027488" y="5653088"/>
          <p14:tracePt t="22825" x="4017963" y="5643563"/>
          <p14:tracePt t="22844" x="4000500" y="5643563"/>
          <p14:tracePt t="22881" x="3990975" y="5643563"/>
          <p14:tracePt t="22944" x="3983038" y="5643563"/>
          <p14:tracePt t="22977" x="3973513" y="5643563"/>
          <p14:tracePt t="22987" x="3965575" y="5643563"/>
          <p14:tracePt t="23009" x="3956050" y="5643563"/>
          <p14:tracePt t="23033" x="3946525" y="5643563"/>
          <p14:tracePt t="23049" x="3938588" y="5643563"/>
          <p14:tracePt t="23065" x="3929063" y="5634038"/>
          <p14:tracePt t="23084" x="3919538" y="5626100"/>
          <p14:tracePt t="23105" x="3911600" y="5616575"/>
          <p14:tracePt t="23124" x="3894138" y="5589588"/>
          <p14:tracePt t="23145" x="3875088" y="5562600"/>
          <p14:tracePt t="23164" x="3875088" y="5554663"/>
          <p14:tracePt t="23185" x="3875088" y="5545138"/>
          <p14:tracePt t="23204" x="3875088" y="5537200"/>
          <p14:tracePt t="23225" x="3875088" y="5518150"/>
          <p14:tracePt t="23244" x="3884613" y="5510213"/>
          <p14:tracePt t="23265" x="3902075" y="5483225"/>
          <p14:tracePt t="23284" x="3902075" y="5473700"/>
          <p14:tracePt t="23305" x="3919538" y="5465763"/>
          <p14:tracePt t="23324" x="3919538" y="5446713"/>
          <p14:tracePt t="23401" x="3929063" y="5446713"/>
          <p14:tracePt t="23457" x="3938588" y="5446713"/>
          <p14:tracePt t="23473" x="3946525" y="5446713"/>
          <p14:tracePt t="23484" x="3946525" y="5438775"/>
          <p14:tracePt t="23505" x="3973513" y="5438775"/>
          <p14:tracePt t="23524" x="3990975" y="5429250"/>
          <p14:tracePt t="23545" x="4044950" y="5402263"/>
          <p14:tracePt t="23564" x="4071938" y="5394325"/>
          <p14:tracePt t="23584" x="4081463" y="5394325"/>
          <p14:tracePt t="23673" x="4081463" y="5384800"/>
          <p14:tracePt t="23697" x="4081463" y="5367338"/>
          <p14:tracePt t="23708" x="4089400" y="5357813"/>
          <p14:tracePt t="23724" x="4108450" y="5303838"/>
          <p14:tracePt t="23745" x="4143375" y="5126038"/>
          <p14:tracePt t="23764" x="4133850" y="4946650"/>
          <p14:tracePt t="23785" x="4071938" y="4518025"/>
          <p14:tracePt t="23804" x="4037013" y="4303713"/>
          <p14:tracePt t="23825" x="3983038" y="4010025"/>
          <p14:tracePt t="23844" x="3956050" y="3875088"/>
          <p14:tracePt t="23865" x="3938588" y="3759200"/>
          <p14:tracePt t="23884" x="3938588" y="3687763"/>
          <p14:tracePt t="23905" x="3938588" y="3643313"/>
          <p14:tracePt t="23924" x="3938588" y="3616325"/>
          <p14:tracePt t="23945" x="3938588" y="3581400"/>
          <p14:tracePt t="23964" x="3919538" y="3544888"/>
          <p14:tracePt t="23985" x="3875088" y="3500438"/>
          <p14:tracePt t="24004" x="3830638" y="3465513"/>
          <p14:tracePt t="24025" x="3759200" y="3419475"/>
          <p14:tracePt t="24044" x="3732213" y="3411538"/>
          <p14:tracePt t="24065" x="3714750" y="3402013"/>
          <p14:tracePt t="24249" x="3714750" y="3394075"/>
          <p14:tracePt t="24265" x="3714750" y="3375025"/>
          <p14:tracePt t="24275" x="3714750" y="3348038"/>
          <p14:tracePt t="24286" x="3714750" y="3303588"/>
          <p14:tracePt t="24305" x="3714750" y="3197225"/>
          <p14:tracePt t="24324" x="3714750" y="3108325"/>
          <p14:tracePt t="24345" x="3714750" y="2990850"/>
          <p14:tracePt t="24364" x="3714750" y="2938463"/>
          <p14:tracePt t="24385" x="3732213" y="2884488"/>
          <p14:tracePt t="24404" x="3732213" y="2867025"/>
          <p14:tracePt t="24424" x="3732213" y="2857500"/>
          <p14:tracePt t="24457" x="3741738" y="2857500"/>
          <p14:tracePt t="24470" x="3751263" y="2857500"/>
          <p14:tracePt t="24484" x="3768725" y="2857500"/>
          <p14:tracePt t="24505" x="3813175" y="2847975"/>
          <p14:tracePt t="24524" x="3867150" y="2840038"/>
          <p14:tracePt t="24545" x="3938588" y="2813050"/>
          <p14:tracePt t="24564" x="3990975" y="2786063"/>
          <p14:tracePt t="24585" x="4037013" y="2768600"/>
          <p14:tracePt t="24604" x="4044950" y="2759075"/>
          <p14:tracePt t="24642" x="4044950" y="2768600"/>
          <p14:tracePt t="24652" x="4044950" y="2776538"/>
          <p14:tracePt t="24664" x="4037013" y="2786063"/>
          <p14:tracePt t="24684" x="4027488" y="2813050"/>
          <p14:tracePt t="24705" x="4027488" y="2830513"/>
          <p14:tracePt t="24724" x="4027488" y="2847975"/>
          <p14:tracePt t="24745" x="4027488" y="2867025"/>
          <p14:tracePt t="24764" x="4027488" y="2874963"/>
          <p14:tracePt t="24785" x="4054475" y="2928938"/>
          <p14:tracePt t="24804" x="4081463" y="2965450"/>
          <p14:tracePt t="24825" x="4089400" y="3027363"/>
          <p14:tracePt t="24844" x="4143375" y="3160713"/>
          <p14:tracePt t="24865" x="4179888" y="3367088"/>
          <p14:tracePt t="24884" x="4187825" y="3527425"/>
          <p14:tracePt t="24905" x="4187825" y="3867150"/>
          <p14:tracePt t="24924" x="4187825" y="4071938"/>
          <p14:tracePt t="24944" x="4152900" y="4268788"/>
          <p14:tracePt t="24964" x="4098925" y="4608513"/>
          <p14:tracePt t="24985" x="4098925" y="4857750"/>
          <p14:tracePt t="25004" x="4098925" y="5027613"/>
          <p14:tracePt t="25025" x="4062413" y="5232400"/>
          <p14:tracePt t="25044" x="4054475" y="5330825"/>
          <p14:tracePt t="25065" x="4037013" y="5419725"/>
          <p14:tracePt t="25084" x="4037013" y="5483225"/>
          <p14:tracePt t="25105" x="4037013" y="5562600"/>
          <p14:tracePt t="25124" x="4062413" y="5705475"/>
          <p14:tracePt t="25145" x="4062413" y="5786438"/>
          <p14:tracePt t="25165" x="4062413" y="5867400"/>
          <p14:tracePt t="25185" x="4054475" y="5929313"/>
          <p14:tracePt t="25204" x="4037013" y="5983288"/>
          <p14:tracePt t="25224" x="4010025" y="6027738"/>
          <p14:tracePt t="25244" x="3983038" y="6062663"/>
          <p14:tracePt t="25265" x="3965575" y="6081713"/>
          <p14:tracePt t="25284" x="3956050" y="6089650"/>
          <p14:tracePt t="25305" x="3956050" y="6116638"/>
          <p14:tracePt t="25325" x="3956050" y="6126163"/>
          <p14:tracePt t="25345" x="3965575" y="6180138"/>
          <p14:tracePt t="25364" x="3983038" y="6215063"/>
          <p14:tracePt t="25384" x="3990975" y="6251575"/>
          <p14:tracePt t="25404" x="4000500" y="6276975"/>
          <p14:tracePt t="25426" x="4000500" y="6296025"/>
          <p14:tracePt t="25444" x="4000500" y="6303963"/>
          <p14:tracePt t="25538" x="4000500" y="6296025"/>
          <p14:tracePt t="25554" x="4000500" y="6286500"/>
          <p14:tracePt t="25569" x="4000500" y="6276975"/>
          <p14:tracePt t="25584" x="4000500" y="6259513"/>
          <p14:tracePt t="25604" x="3990975" y="6153150"/>
          <p14:tracePt t="25624" x="3990975" y="6018213"/>
          <p14:tracePt t="25644" x="4037013" y="5724525"/>
          <p14:tracePt t="25666" x="4143375" y="5126038"/>
          <p14:tracePt t="25685" x="4143375" y="4822825"/>
          <p14:tracePt t="25705" x="4116388" y="4330700"/>
          <p14:tracePt t="25724" x="4071938" y="4081463"/>
          <p14:tracePt t="25745" x="4017963" y="3741738"/>
          <p14:tracePt t="25764" x="3990975" y="3643313"/>
          <p14:tracePt t="25785" x="3983038" y="3562350"/>
          <p14:tracePt t="25804" x="3973513" y="3490913"/>
          <p14:tracePt t="25825" x="3956050" y="3419475"/>
          <p14:tracePt t="25844" x="3929063" y="3322638"/>
          <p14:tracePt t="25865" x="3902075" y="3268663"/>
          <p14:tracePt t="25884" x="3902075" y="3232150"/>
          <p14:tracePt t="25905" x="3902075" y="3125788"/>
          <p14:tracePt t="25924" x="3902075" y="3044825"/>
          <p14:tracePt t="25944" x="3902075" y="3000375"/>
          <p14:tracePt t="25964" x="3894138" y="2965450"/>
          <p14:tracePt t="25985" x="3884613" y="2955925"/>
          <p14:tracePt t="26004" x="3875088" y="2946400"/>
          <p14:tracePt t="26025" x="3848100" y="2911475"/>
          <p14:tracePt t="26044" x="3822700" y="2847975"/>
          <p14:tracePt t="26065" x="3803650" y="2803525"/>
          <p14:tracePt t="26084" x="3795713" y="2803525"/>
          <p14:tracePt t="26104" x="3786188" y="2803525"/>
          <p14:tracePt t="26124" x="3786188" y="2795588"/>
          <p14:tracePt t="26145" x="3776663" y="2795588"/>
          <p14:tracePt t="26164" x="3776663" y="2786063"/>
          <p14:tracePt t="26186" x="3776663" y="2776538"/>
          <p14:tracePt t="26225" x="3776663" y="2768600"/>
          <p14:tracePt t="26241" x="3776663" y="2759075"/>
          <p14:tracePt t="26253" x="3776663" y="2741613"/>
          <p14:tracePt t="26264" x="3776663" y="2714625"/>
          <p14:tracePt t="26284" x="3803650" y="2670175"/>
          <p14:tracePt t="26305" x="3813175" y="2652713"/>
          <p14:tracePt t="26325" x="3822700" y="2625725"/>
          <p14:tracePt t="26344" x="3830638" y="2616200"/>
          <p14:tracePt t="26490" x="3840163" y="2616200"/>
          <p14:tracePt t="26506" x="3848100" y="2616200"/>
          <p14:tracePt t="26517" x="3857625" y="2616200"/>
          <p14:tracePt t="26530" x="3867150" y="2616200"/>
          <p14:tracePt t="26546" x="3867150" y="2608263"/>
          <p14:tracePt t="26564" x="3822700" y="2581275"/>
          <p14:tracePt t="26586" x="3705225" y="2571750"/>
          <p14:tracePt t="26890" x="3705225" y="2581275"/>
          <p14:tracePt t="26906" x="3705225" y="2589213"/>
          <p14:tracePt t="26916" x="3705225" y="2616200"/>
          <p14:tracePt t="26928" x="3705225" y="2633663"/>
          <p14:tracePt t="26945" x="3724275" y="2687638"/>
          <p14:tracePt t="26946" x="3751263" y="2732088"/>
          <p14:tracePt t="26964" x="3795713" y="2768600"/>
          <p14:tracePt t="26985" x="3840163" y="2803525"/>
          <p14:tracePt t="27004" x="3875088" y="2847975"/>
          <p14:tracePt t="27025" x="3884613" y="2867025"/>
          <p14:tracePt t="27045" x="3884613" y="2884488"/>
          <p14:tracePt t="27064" x="3894138" y="2884488"/>
          <p14:tracePt t="27226" x="3894138" y="2894013"/>
          <p14:tracePt t="27314" x="3894138" y="2901950"/>
          <p14:tracePt t="27324" x="3884613" y="2901950"/>
          <p14:tracePt t="27344" x="3875088" y="2919413"/>
          <p14:tracePt t="27364" x="3867150" y="2919413"/>
          <p14:tracePt t="27384" x="3857625" y="2928938"/>
          <p14:tracePt t="28058" x="3857625" y="2938463"/>
          <p14:tracePt t="28069" x="3867150" y="2938463"/>
          <p14:tracePt t="28084" x="3867150" y="2946400"/>
          <p14:tracePt t="28104" x="3867150" y="2955925"/>
          <p14:tracePt t="28125" x="3867150" y="2973388"/>
          <p14:tracePt t="28145" x="3867150" y="2982913"/>
          <p14:tracePt t="28165" x="3867150" y="3000375"/>
          <p14:tracePt t="28185" x="3867150" y="3009900"/>
          <p14:tracePt t="28204" x="3867150" y="3027363"/>
          <p14:tracePt t="28379" x="3867150" y="3017838"/>
          <p14:tracePt t="28395" x="3867150" y="3009900"/>
          <p14:tracePt t="28411" x="3867150" y="3000375"/>
          <p14:tracePt t="28427" x="3867150" y="2990850"/>
          <p14:tracePt t="28444" x="3867150" y="2982913"/>
          <p14:tracePt t="28514" x="3867150" y="2973388"/>
          <p14:tracePt t="28530" x="3867150" y="2965450"/>
          <p14:tracePt t="28562" x="3867150" y="2955925"/>
          <p14:tracePt t="28651" x="3867150" y="2965450"/>
          <p14:tracePt t="28661" x="3875088" y="2973388"/>
          <p14:tracePt t="28685" x="3911600" y="3071813"/>
          <p14:tracePt t="28705" x="3929063" y="3125788"/>
          <p14:tracePt t="28725" x="3946525" y="3251200"/>
          <p14:tracePt t="28745" x="3946525" y="3330575"/>
          <p14:tracePt t="28765" x="3946525" y="3446463"/>
          <p14:tracePt t="28785" x="3946525" y="3517900"/>
          <p14:tracePt t="28805" x="3946525" y="3589338"/>
          <p14:tracePt t="28825" x="3946525" y="3679825"/>
          <p14:tracePt t="28845" x="3946525" y="3751263"/>
          <p14:tracePt t="28865" x="3946525" y="3813175"/>
          <p14:tracePt t="28885" x="3938588" y="3956050"/>
          <p14:tracePt t="28905" x="3919538" y="4044950"/>
          <p14:tracePt t="28925" x="3894138" y="4214813"/>
          <p14:tracePt t="28945" x="3894138" y="4322763"/>
          <p14:tracePt t="28965" x="3894138" y="4429125"/>
          <p14:tracePt t="28985" x="3894138" y="4491038"/>
          <p14:tracePt t="29005" x="3902075" y="4608513"/>
          <p14:tracePt t="29025" x="3911600" y="4679950"/>
          <p14:tracePt t="29045" x="3929063" y="4768850"/>
          <p14:tracePt t="29065" x="3929063" y="4894263"/>
          <p14:tracePt t="29085" x="3929063" y="5045075"/>
          <p14:tracePt t="29105" x="3929063" y="5160963"/>
          <p14:tracePt t="29125" x="3929063" y="5357813"/>
          <p14:tracePt t="29145" x="3929063" y="5438775"/>
          <p14:tracePt t="29165" x="3911600" y="5510213"/>
          <p14:tracePt t="29185" x="3911600" y="5545138"/>
          <p14:tracePt t="29205" x="3911600" y="5626100"/>
          <p14:tracePt t="29225" x="3902075" y="5670550"/>
          <p14:tracePt t="29245" x="3894138" y="5697538"/>
          <p14:tracePt t="29265" x="3894138" y="5705475"/>
          <p14:tracePt t="29285" x="3894138" y="5724525"/>
          <p14:tracePt t="29305" x="3894138" y="5732463"/>
          <p14:tracePt t="29325" x="3894138" y="5759450"/>
          <p14:tracePt t="29345" x="3894138" y="5768975"/>
          <p14:tracePt t="29365" x="3894138" y="5776913"/>
          <p14:tracePt t="29405" x="3902075" y="5795963"/>
          <p14:tracePt t="29425" x="3902075" y="5803900"/>
          <p14:tracePt t="29445" x="3902075" y="5830888"/>
          <p14:tracePt t="29465" x="3902075" y="5840413"/>
          <p14:tracePt t="29485" x="3911600" y="5848350"/>
          <p14:tracePt t="29525" x="3911600" y="5857875"/>
          <p14:tracePt t="29594" x="3911600" y="5867400"/>
          <p14:tracePt t="29626" x="3902075" y="5867400"/>
          <p14:tracePt t="29651" x="3902075" y="5875338"/>
          <p14:tracePt t="29691" x="3902075" y="5884863"/>
          <p14:tracePt t="29707" x="3902075" y="5894388"/>
          <p14:tracePt t="29717" x="3902075" y="5902325"/>
          <p14:tracePt t="29747" x="3902075" y="5911850"/>
          <p14:tracePt t="29771" x="3902075" y="5919788"/>
          <p14:tracePt t="29787" x="3902075" y="5929313"/>
          <p14:tracePt t="29797" x="3902075" y="5938838"/>
          <p14:tracePt t="29907" x="3902075" y="5929313"/>
          <p14:tracePt t="29923" x="3902075" y="5919788"/>
          <p14:tracePt t="29947" x="3902075" y="5911850"/>
          <p14:tracePt t="29963" x="3902075" y="5902325"/>
          <p14:tracePt t="29975" x="3902075" y="5894388"/>
          <p14:tracePt t="29988" x="3902075" y="5867400"/>
          <p14:tracePt t="30005" x="3911600" y="5857875"/>
          <p14:tracePt t="30025" x="3919538" y="5857875"/>
          <p14:tracePt t="30045" x="3929063" y="5840413"/>
          <p14:tracePt t="30085" x="3956050" y="5803900"/>
          <p14:tracePt t="30105" x="3973513" y="5759450"/>
          <p14:tracePt t="30125" x="4000500" y="5680075"/>
          <p14:tracePt t="30145" x="4027488" y="5562600"/>
          <p14:tracePt t="30165" x="4081463" y="5375275"/>
          <p14:tracePt t="30185" x="4108450" y="5276850"/>
          <p14:tracePt t="30205" x="4205288" y="5072063"/>
          <p14:tracePt t="30225" x="4259263" y="4867275"/>
          <p14:tracePt t="30245" x="4348163" y="4384675"/>
          <p14:tracePt t="30265" x="4375150" y="4143375"/>
          <p14:tracePt t="30285" x="4375150" y="4017963"/>
          <p14:tracePt t="30305" x="4375150" y="4010025"/>
          <p14:tracePt t="30325" x="4375150" y="3990975"/>
          <p14:tracePt t="30345" x="4375150" y="3965575"/>
          <p14:tracePt t="30365" x="4375150" y="3946525"/>
          <p14:tracePt t="30385" x="4384675" y="3938588"/>
          <p14:tracePt t="30405" x="4402138" y="3919538"/>
          <p14:tracePt t="30425" x="4429125" y="3894138"/>
          <p14:tracePt t="30445" x="4491038" y="3830638"/>
          <p14:tracePt t="30465" x="4562475" y="3822700"/>
          <p14:tracePt t="30485" x="4795838" y="3786188"/>
          <p14:tracePt t="30505" x="4956175" y="3759200"/>
          <p14:tracePt t="30525" x="5116513" y="3732213"/>
          <p14:tracePt t="30545" x="5251450" y="3714750"/>
          <p14:tracePt t="30548" x="5268913" y="3714750"/>
          <p14:tracePt t="30565" x="5330825" y="3714750"/>
          <p14:tracePt t="30585" x="5367338" y="3724275"/>
          <p14:tracePt t="30605" x="5402263" y="3751263"/>
          <p14:tracePt t="30625" x="5411788" y="3751263"/>
          <p14:tracePt t="30843" x="5411788" y="3759200"/>
          <p14:tracePt t="30859" x="5411788" y="3768725"/>
          <p14:tracePt t="30875" x="5411788" y="3776663"/>
          <p14:tracePt t="30915" x="5394325" y="3759200"/>
          <p14:tracePt t="30927" x="5367338" y="3751263"/>
          <p14:tracePt t="30945" x="5357813" y="37512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40064" cy="661987"/>
            <a:chOff x="762000" y="1166813"/>
            <a:chExt cx="624006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960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+mj-lt"/>
                </a:rPr>
                <a:t>op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530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+mj-lt"/>
                </a:rPr>
                <a:t>rs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+mj-lt"/>
                </a:rPr>
                <a:t>rt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2133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+mj-lt"/>
                </a:rPr>
                <a:t>immediate</a:t>
              </a:r>
              <a:endParaRPr lang="en-US" sz="1600" b="1">
                <a:latin typeface="+mj-lt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28693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+mj-lt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+mj-lt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0419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0419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0839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11275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+mj-lt"/>
              </a:rPr>
              <a:t>30)R2 ;     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+mj-lt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+mj-lt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+mj-lt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PC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5638800" y="4107650"/>
            <a:ext cx="906658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[R2]+30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02" name="Rectangle 266"/>
          <p:cNvSpPr>
            <a:spLocks noChangeArrowheads="1"/>
          </p:cNvSpPr>
          <p:nvPr/>
        </p:nvSpPr>
        <p:spPr bwMode="auto">
          <a:xfrm>
            <a:off x="5946654" y="5495344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20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3 – EXE)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71944"/>
      </p:ext>
    </p:extLst>
  </p:cSld>
  <p:clrMapOvr>
    <a:masterClrMapping/>
  </p:clrMapOvr>
  <p:transition advTm="336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73" x="5348288" y="3741738"/>
          <p14:tracePt t="731" x="5062538" y="3544888"/>
          <p14:tracePt t="745" x="5010150" y="3536950"/>
          <p14:tracePt t="758" x="4938713" y="3527425"/>
          <p14:tracePt t="779" x="4732338" y="3490913"/>
          <p14:tracePt t="798" x="4616450" y="3438525"/>
          <p14:tracePt t="818" x="4483100" y="3375025"/>
          <p14:tracePt t="838" x="4402138" y="3330575"/>
          <p14:tracePt t="858" x="4367213" y="3303588"/>
          <p14:tracePt t="878" x="4348163" y="3295650"/>
          <p14:tracePt t="898" x="4295775" y="3276600"/>
          <p14:tracePt t="918" x="4259263" y="3276600"/>
          <p14:tracePt t="938" x="4179888" y="3268663"/>
          <p14:tracePt t="958" x="4143375" y="3268663"/>
          <p14:tracePt t="978" x="4125913" y="3268663"/>
          <p14:tracePt t="1018" x="4116388" y="3268663"/>
          <p14:tracePt t="1058" x="4116388" y="3276600"/>
          <p14:tracePt t="1074" x="4116388" y="3286125"/>
          <p14:tracePt t="1153" x="4125913" y="3295650"/>
          <p14:tracePt t="1169" x="4133850" y="3303588"/>
          <p14:tracePt t="1179" x="4170363" y="3330575"/>
          <p14:tracePt t="1199" x="4205288" y="3367088"/>
          <p14:tracePt t="1201" x="4224338" y="3384550"/>
          <p14:tracePt t="1218" x="4259263" y="3438525"/>
          <p14:tracePt t="1238" x="4276725" y="3465513"/>
          <p14:tracePt t="1258" x="4286250" y="3509963"/>
          <p14:tracePt t="1279" x="4322763" y="3562350"/>
          <p14:tracePt t="1298" x="4340225" y="3660775"/>
          <p14:tracePt t="1318" x="4348163" y="3732213"/>
          <p14:tracePt t="1338" x="4348163" y="3803650"/>
          <p14:tracePt t="1358" x="4330700" y="3813175"/>
          <p14:tracePt t="1378" x="4295775" y="3803650"/>
          <p14:tracePt t="1398" x="4268788" y="3751263"/>
          <p14:tracePt t="1419" x="4224338" y="3660775"/>
          <p14:tracePt t="1438" x="4187825" y="3589338"/>
          <p14:tracePt t="1458" x="4143375" y="3446463"/>
          <p14:tracePt t="1478" x="4125913" y="3303588"/>
          <p14:tracePt t="1498" x="4116388" y="3232150"/>
          <p14:tracePt t="1518" x="4116388" y="3205163"/>
          <p14:tracePt t="1538" x="4116388" y="3179763"/>
          <p14:tracePt t="1558" x="4116388" y="3160713"/>
          <p14:tracePt t="1598" x="4116388" y="3152775"/>
          <p14:tracePt t="1642" x="4116388" y="3143250"/>
          <p14:tracePt t="1665" x="4116388" y="3133725"/>
          <p14:tracePt t="1675" x="4116388" y="3125788"/>
          <p14:tracePt t="1699" x="4116388" y="3116263"/>
          <p14:tracePt t="1718" x="4116388" y="3098800"/>
          <p14:tracePt t="1738" x="4116388" y="3081338"/>
          <p14:tracePt t="1758" x="4116388" y="3054350"/>
          <p14:tracePt t="1779" x="4098925" y="3017838"/>
          <p14:tracePt t="1798" x="4098925" y="3000375"/>
          <p14:tracePt t="1818" x="4081463" y="2973388"/>
          <p14:tracePt t="1838" x="4071938" y="2955925"/>
          <p14:tracePt t="1858" x="4071938" y="2946400"/>
          <p14:tracePt t="1878" x="4071938" y="2938463"/>
          <p14:tracePt t="1898" x="4071938" y="2928938"/>
          <p14:tracePt t="2058" x="4062413" y="2928938"/>
          <p14:tracePt t="2082" x="4062413" y="2938463"/>
          <p14:tracePt t="2105" x="4062413" y="2946400"/>
          <p14:tracePt t="2122" x="4062413" y="2955925"/>
          <p14:tracePt t="2131" x="4062413" y="2965450"/>
          <p14:tracePt t="2145" x="4062413" y="2973388"/>
          <p14:tracePt t="2162" x="4062413" y="2982913"/>
          <p14:tracePt t="2201" x="4062413" y="2990850"/>
          <p14:tracePt t="2225" x="4054475" y="3000375"/>
          <p14:tracePt t="2237" x="4054475" y="3009900"/>
          <p14:tracePt t="2258" x="4054475" y="3036888"/>
          <p14:tracePt t="2279" x="4054475" y="3071813"/>
          <p14:tracePt t="2299" x="4054475" y="3125788"/>
          <p14:tracePt t="2318" x="4054475" y="3179763"/>
          <p14:tracePt t="2338" x="4054475" y="3241675"/>
          <p14:tracePt t="2358" x="4054475" y="3286125"/>
          <p14:tracePt t="2378" x="4054475" y="3384550"/>
          <p14:tracePt t="2398" x="4054475" y="3455988"/>
          <p14:tracePt t="2419" x="4054475" y="3589338"/>
          <p14:tracePt t="2438" x="4054475" y="3679825"/>
          <p14:tracePt t="2458" x="4081463" y="3857625"/>
          <p14:tracePt t="2478" x="4098925" y="3983038"/>
          <p14:tracePt t="2498" x="4116388" y="4108450"/>
          <p14:tracePt t="2518" x="4133850" y="4214813"/>
          <p14:tracePt t="2538" x="4143375" y="4286250"/>
          <p14:tracePt t="2559" x="4143375" y="4330700"/>
          <p14:tracePt t="2579" x="4143375" y="4438650"/>
          <p14:tracePt t="2599" x="4143375" y="4500563"/>
          <p14:tracePt t="2619" x="4143375" y="4625975"/>
          <p14:tracePt t="2639" x="4143375" y="4679950"/>
          <p14:tracePt t="2659" x="4125913" y="4803775"/>
          <p14:tracePt t="2678" x="4125913" y="4875213"/>
          <p14:tracePt t="2699" x="4125913" y="5037138"/>
          <p14:tracePt t="2718" x="4143375" y="5108575"/>
          <p14:tracePt t="2739" x="4152900" y="5205413"/>
          <p14:tracePt t="2758" x="4152900" y="5276850"/>
          <p14:tracePt t="2779" x="4179888" y="5419725"/>
          <p14:tracePt t="2798" x="4187825" y="5473700"/>
          <p14:tracePt t="2819" x="4197350" y="5562600"/>
          <p14:tracePt t="2838" x="4205288" y="5626100"/>
          <p14:tracePt t="2859" x="4214813" y="5697538"/>
          <p14:tracePt t="2879" x="4214813" y="5741988"/>
          <p14:tracePt t="2899" x="4214813" y="5795963"/>
          <p14:tracePt t="2919" x="4214813" y="5840413"/>
          <p14:tracePt t="2939" x="4241800" y="5919788"/>
          <p14:tracePt t="2959" x="4268788" y="5965825"/>
          <p14:tracePt t="2979" x="4295775" y="6027738"/>
          <p14:tracePt t="2998" x="4295775" y="6045200"/>
          <p14:tracePt t="3019" x="4303713" y="6072188"/>
          <p14:tracePt t="3039" x="4322763" y="6089650"/>
          <p14:tracePt t="3059" x="4330700" y="6099175"/>
          <p14:tracePt t="3079" x="4340225" y="6099175"/>
          <p14:tracePt t="3099" x="4384675" y="6037263"/>
          <p14:tracePt t="3118" x="4446588" y="5919788"/>
          <p14:tracePt t="3139" x="4527550" y="5759450"/>
          <p14:tracePt t="3159" x="4616450" y="5608638"/>
          <p14:tracePt t="3179" x="4652963" y="5500688"/>
          <p14:tracePt t="3199" x="4652963" y="5402263"/>
          <p14:tracePt t="3202" x="4633913" y="5303838"/>
          <p14:tracePt t="3219" x="4572000" y="5170488"/>
          <p14:tracePt t="3239" x="4500563" y="5027613"/>
          <p14:tracePt t="3259" x="4375150" y="4857750"/>
          <p14:tracePt t="3279" x="4313238" y="4803775"/>
          <p14:tracePt t="3299" x="4224338" y="4724400"/>
          <p14:tracePt t="3319" x="4214813" y="4705350"/>
          <p14:tracePt t="3434" x="4205288" y="4705350"/>
          <p14:tracePt t="3443" x="4197350" y="4705350"/>
          <p14:tracePt t="3458" x="4160838" y="4705350"/>
          <p14:tracePt t="3479" x="4125913" y="4705350"/>
          <p14:tracePt t="3499" x="4089400" y="4697413"/>
          <p14:tracePt t="3519" x="4071938" y="4687888"/>
          <p14:tracePt t="3539" x="4054475" y="4670425"/>
          <p14:tracePt t="3559" x="4044950" y="4660900"/>
          <p14:tracePt t="3579" x="4044950" y="4625975"/>
          <p14:tracePt t="3599" x="4071938" y="4572000"/>
          <p14:tracePt t="3619" x="4125913" y="4419600"/>
          <p14:tracePt t="3639" x="4125913" y="4348163"/>
          <p14:tracePt t="3659" x="4152900" y="4251325"/>
          <p14:tracePt t="3679" x="4160838" y="4214813"/>
          <p14:tracePt t="3699" x="4179888" y="4179888"/>
          <p14:tracePt t="3719" x="4179888" y="4160838"/>
          <p14:tracePt t="3739" x="4179888" y="4125913"/>
          <p14:tracePt t="3759" x="4170363" y="4089400"/>
          <p14:tracePt t="3779" x="4152900" y="4044950"/>
          <p14:tracePt t="3799" x="4133850" y="4027488"/>
          <p14:tracePt t="3819" x="4125913" y="4000500"/>
          <p14:tracePt t="3839" x="4125913" y="3983038"/>
          <p14:tracePt t="3859" x="4116388" y="3973513"/>
          <p14:tracePt t="3946" x="4125913" y="3973513"/>
          <p14:tracePt t="3963" x="4133850" y="3973513"/>
          <p14:tracePt t="3978" x="4160838" y="3956050"/>
          <p14:tracePt t="3999" x="4224338" y="3938588"/>
          <p14:tracePt t="4019" x="4295775" y="3919538"/>
          <p14:tracePt t="4039" x="4357688" y="3911600"/>
          <p14:tracePt t="4059" x="4446588" y="3902075"/>
          <p14:tracePt t="4079" x="4500563" y="3902075"/>
          <p14:tracePt t="4099" x="4589463" y="3902075"/>
          <p14:tracePt t="4119" x="4633913" y="3911600"/>
          <p14:tracePt t="4140" x="4714875" y="3919538"/>
          <p14:tracePt t="4159" x="4768850" y="3919538"/>
          <p14:tracePt t="4179" x="4813300" y="3919538"/>
          <p14:tracePt t="4199" x="4822825" y="3919538"/>
          <p14:tracePt t="4219" x="4830763" y="3919538"/>
          <p14:tracePt t="4239" x="4840288" y="3919538"/>
          <p14:tracePt t="4259" x="4875213" y="3911600"/>
          <p14:tracePt t="4279" x="4919663" y="3902075"/>
          <p14:tracePt t="4299" x="5027613" y="3894138"/>
          <p14:tracePt t="4319" x="5099050" y="3894138"/>
          <p14:tracePt t="4339" x="5214938" y="3894138"/>
          <p14:tracePt t="4359" x="5295900" y="3884613"/>
          <p14:tracePt t="4379" x="5402263" y="3857625"/>
          <p14:tracePt t="4399" x="5438775" y="3857625"/>
          <p14:tracePt t="4419" x="5456238" y="3848100"/>
          <p14:tracePt t="4546" x="5465763" y="3848100"/>
          <p14:tracePt t="4570" x="5473700" y="3848100"/>
          <p14:tracePt t="4586" x="5483225" y="3848100"/>
          <p14:tracePt t="4599" x="5491163" y="3848100"/>
          <p14:tracePt t="4619" x="5500688" y="3848100"/>
          <p14:tracePt t="4639" x="5510213" y="3848100"/>
          <p14:tracePt t="4675" x="5518150" y="3848100"/>
          <p14:tracePt t="4691" x="5527675" y="3848100"/>
          <p14:tracePt t="4715" x="5537200" y="3848100"/>
          <p14:tracePt t="4731" x="5545138" y="3848100"/>
          <p14:tracePt t="4746" x="5554663" y="3848100"/>
          <p14:tracePt t="4759" x="5562600" y="3848100"/>
          <p14:tracePt t="4779" x="5589588" y="3848100"/>
          <p14:tracePt t="4799" x="5608638" y="3848100"/>
          <p14:tracePt t="4915" x="5608638" y="3857625"/>
          <p14:tracePt t="4930" x="5608638" y="3867150"/>
          <p14:tracePt t="4946" x="5608638" y="3875088"/>
          <p14:tracePt t="4959" x="5608638" y="3884613"/>
          <p14:tracePt t="4979" x="5608638" y="3929063"/>
          <p14:tracePt t="4999" x="5608638" y="3956050"/>
          <p14:tracePt t="5019" x="5608638" y="4010025"/>
          <p14:tracePt t="5039" x="5608638" y="4044950"/>
          <p14:tracePt t="5059" x="5608638" y="4081463"/>
          <p14:tracePt t="5079" x="5608638" y="4116388"/>
          <p14:tracePt t="5099" x="5608638" y="4160838"/>
          <p14:tracePt t="5119" x="5608638" y="4197350"/>
          <p14:tracePt t="5140" x="5608638" y="4232275"/>
          <p14:tracePt t="5159" x="5608638" y="4268788"/>
          <p14:tracePt t="5179" x="5608638" y="4286250"/>
          <p14:tracePt t="5199" x="5608638" y="4295775"/>
          <p14:tracePt t="5419" x="5616575" y="4295775"/>
          <p14:tracePt t="5746" x="5608638" y="4295775"/>
          <p14:tracePt t="5756" x="5599113" y="4295775"/>
          <p14:tracePt t="5780" x="5554663" y="4276725"/>
          <p14:tracePt t="5799" x="5500688" y="4251325"/>
          <p14:tracePt t="5819" x="5384800" y="4187825"/>
          <p14:tracePt t="5839" x="5313363" y="4152900"/>
          <p14:tracePt t="5859" x="5241925" y="4116388"/>
          <p14:tracePt t="5879" x="5232400" y="4108450"/>
          <p14:tracePt t="5899" x="5197475" y="4081463"/>
          <p14:tracePt t="5919" x="5170488" y="4054475"/>
          <p14:tracePt t="5939" x="5160963" y="4054475"/>
          <p14:tracePt t="5971" x="5160963" y="4044950"/>
          <p14:tracePt t="6003" x="5160963" y="4037013"/>
          <p14:tracePt t="6013" x="5170488" y="4037013"/>
          <p14:tracePt t="6024" x="5197475" y="4027488"/>
          <p14:tracePt t="6039" x="5251450" y="4000500"/>
          <p14:tracePt t="6059" x="5367338" y="3990975"/>
          <p14:tracePt t="6079" x="5419725" y="3983038"/>
          <p14:tracePt t="6099" x="5473700" y="3973513"/>
          <p14:tracePt t="6119" x="5500688" y="3973513"/>
          <p14:tracePt t="6140" x="5510213" y="3973513"/>
          <p14:tracePt t="6179" x="5510213" y="3983038"/>
          <p14:tracePt t="6190" x="5510213" y="3990975"/>
          <p14:tracePt t="6203" x="5510213" y="4010025"/>
          <p14:tracePt t="6220" x="5500688" y="4037013"/>
          <p14:tracePt t="6239" x="5500688" y="4071938"/>
          <p14:tracePt t="6259" x="5483225" y="4143375"/>
          <p14:tracePt t="6280" x="5473700" y="4170363"/>
          <p14:tracePt t="6299" x="5473700" y="4205288"/>
          <p14:tracePt t="6319" x="5465763" y="4224338"/>
          <p14:tracePt t="6339" x="5465763" y="4241800"/>
          <p14:tracePt t="6359" x="5465763" y="4251325"/>
          <p14:tracePt t="6379" x="5465763" y="4286250"/>
          <p14:tracePt t="6399" x="5465763" y="4303713"/>
          <p14:tracePt t="6420" x="5465763" y="4340225"/>
          <p14:tracePt t="6439" x="5465763" y="4375150"/>
          <p14:tracePt t="6459" x="5446713" y="4465638"/>
          <p14:tracePt t="6479" x="5429250" y="4510088"/>
          <p14:tracePt t="6499" x="5375275" y="4589463"/>
          <p14:tracePt t="6519" x="5367338" y="4608513"/>
          <p14:tracePt t="6539" x="5357813" y="4616450"/>
          <p14:tracePt t="6559" x="5330825" y="4643438"/>
          <p14:tracePt t="6579" x="5286375" y="4670425"/>
          <p14:tracePt t="6599" x="5224463" y="4687888"/>
          <p14:tracePt t="6620" x="5089525" y="4724400"/>
          <p14:tracePt t="6639" x="4965700" y="4741863"/>
          <p14:tracePt t="6659" x="4776788" y="4786313"/>
          <p14:tracePt t="6679" x="4724400" y="4813300"/>
          <p14:tracePt t="6699" x="4679950" y="4830763"/>
          <p14:tracePt t="6719" x="4660900" y="4848225"/>
          <p14:tracePt t="6739" x="4643438" y="4857750"/>
          <p14:tracePt t="6759" x="4643438" y="4867275"/>
          <p14:tracePt t="6780" x="4625975" y="4875213"/>
          <p14:tracePt t="6799" x="4625975" y="4884738"/>
          <p14:tracePt t="6819" x="4598988" y="4929188"/>
          <p14:tracePt t="6839" x="4589463" y="4956175"/>
          <p14:tracePt t="6859" x="4581525" y="4983163"/>
          <p14:tracePt t="6879" x="4562475" y="4991100"/>
          <p14:tracePt t="6899" x="4554538" y="5010150"/>
          <p14:tracePt t="6920" x="4554538" y="5018088"/>
          <p14:tracePt t="6955" x="4554538" y="5000625"/>
          <p14:tracePt t="6966" x="4554538" y="4983163"/>
          <p14:tracePt t="6979" x="4616450" y="4894263"/>
          <p14:tracePt t="6999" x="4687888" y="4786313"/>
          <p14:tracePt t="7019" x="4768850" y="4581525"/>
          <p14:tracePt t="7039" x="4776788" y="4446588"/>
          <p14:tracePt t="7060" x="4776788" y="4268788"/>
          <p14:tracePt t="7079" x="4768850" y="4214813"/>
          <p14:tracePt t="7100" x="4741863" y="4187825"/>
          <p14:tracePt t="7119" x="4724400" y="4187825"/>
          <p14:tracePt t="7140" x="4679950" y="4187825"/>
          <p14:tracePt t="7159" x="4643438" y="4187825"/>
          <p14:tracePt t="7180" x="4608513" y="4187825"/>
          <p14:tracePt t="7199" x="4554538" y="4187825"/>
          <p14:tracePt t="7219" x="4510088" y="4187825"/>
          <p14:tracePt t="7239" x="4473575" y="4170363"/>
          <p14:tracePt t="7260" x="4446588" y="4133850"/>
          <p14:tracePt t="7280" x="4446588" y="4125913"/>
          <p14:tracePt t="7299" x="4438650" y="4116388"/>
          <p14:tracePt t="7319" x="4429125" y="4108450"/>
          <p14:tracePt t="7339" x="4411663" y="4098925"/>
          <p14:tracePt t="7359" x="4375150" y="4098925"/>
          <p14:tracePt t="7379" x="4340225" y="4081463"/>
          <p14:tracePt t="7399" x="4268788" y="4054475"/>
          <p14:tracePt t="7420" x="4232275" y="4037013"/>
          <p14:tracePt t="7439" x="4214813" y="4027488"/>
          <p14:tracePt t="7459" x="4205288" y="4017963"/>
          <p14:tracePt t="7479" x="4187825" y="4010025"/>
          <p14:tracePt t="7500" x="4170363" y="3990975"/>
          <p14:tracePt t="7519" x="4143375" y="3983038"/>
          <p14:tracePt t="7539" x="4116388" y="3965575"/>
          <p14:tracePt t="7559" x="4098925" y="3956050"/>
          <p14:tracePt t="7599" x="4089400" y="3956050"/>
          <p14:tracePt t="7621" x="4089400" y="3946525"/>
          <p14:tracePt t="7643" x="4081463" y="3946525"/>
          <p14:tracePt t="7796" x="4089400" y="3946525"/>
          <p14:tracePt t="7811" x="4098925" y="3946525"/>
          <p14:tracePt t="7822" x="4108450" y="3946525"/>
          <p14:tracePt t="7839" x="4116388" y="3946525"/>
          <p14:tracePt t="7860" x="4125913" y="3946525"/>
          <p14:tracePt t="7880" x="4133850" y="3946525"/>
          <p14:tracePt t="7900" x="4152900" y="3946525"/>
          <p14:tracePt t="7920" x="4160838" y="3946525"/>
          <p14:tracePt t="7940" x="4197350" y="3946525"/>
          <p14:tracePt t="7959" x="4224338" y="3946525"/>
          <p14:tracePt t="7979" x="4276725" y="3946525"/>
          <p14:tracePt t="8000" x="4313238" y="3938588"/>
          <p14:tracePt t="8020" x="4375150" y="3929063"/>
          <p14:tracePt t="8039" x="4456113" y="3929063"/>
          <p14:tracePt t="8060" x="4537075" y="3929063"/>
          <p14:tracePt t="8079" x="4581525" y="3929063"/>
          <p14:tracePt t="8100" x="4643438" y="3929063"/>
          <p14:tracePt t="8119" x="4670425" y="3929063"/>
          <p14:tracePt t="8140" x="4714875" y="3929063"/>
          <p14:tracePt t="8159" x="4741863" y="3919538"/>
          <p14:tracePt t="8180" x="4759325" y="3911600"/>
          <p14:tracePt t="8199" x="4768850" y="3911600"/>
          <p14:tracePt t="8220" x="4776788" y="3911600"/>
          <p14:tracePt t="8240" x="4786313" y="3911600"/>
          <p14:tracePt t="8260" x="4803775" y="3911600"/>
          <p14:tracePt t="8280" x="4822825" y="3902075"/>
          <p14:tracePt t="8300" x="4830763" y="3902075"/>
          <p14:tracePt t="8319" x="4840288" y="3902075"/>
          <p14:tracePt t="8340" x="4867275" y="3902075"/>
          <p14:tracePt t="8359" x="4884738" y="3902075"/>
          <p14:tracePt t="8379" x="4894263" y="3902075"/>
          <p14:tracePt t="8444" x="4902200" y="3902075"/>
          <p14:tracePt t="8547" x="4911725" y="3902075"/>
          <p14:tracePt t="8572" x="4919663" y="3902075"/>
          <p14:tracePt t="8676" x="4929188" y="3902075"/>
          <p14:tracePt t="8692" x="4938713" y="3911600"/>
          <p14:tracePt t="8703" x="4946650" y="3919538"/>
          <p14:tracePt t="8720" x="4956175" y="3929063"/>
          <p14:tracePt t="8740" x="4973638" y="3973513"/>
          <p14:tracePt t="8760" x="5000625" y="4037013"/>
          <p14:tracePt t="8781" x="5062538" y="4197350"/>
          <p14:tracePt t="8800" x="5108575" y="4295775"/>
          <p14:tracePt t="8820" x="5126038" y="4438650"/>
          <p14:tracePt t="8840" x="5126038" y="4510088"/>
          <p14:tracePt t="8860" x="5089525" y="4679950"/>
          <p14:tracePt t="8880" x="5045075" y="4776788"/>
          <p14:tracePt t="8900" x="4991100" y="4857750"/>
          <p14:tracePt t="8920" x="4938713" y="4911725"/>
          <p14:tracePt t="8940" x="4902200" y="4956175"/>
          <p14:tracePt t="8960" x="4875213" y="4973638"/>
          <p14:tracePt t="8980" x="4813300" y="5018088"/>
          <p14:tracePt t="9000" x="4768850" y="5062538"/>
          <p14:tracePt t="9020" x="4670425" y="5126038"/>
          <p14:tracePt t="9040" x="4625975" y="5153025"/>
          <p14:tracePt t="9060" x="4554538" y="5180013"/>
          <p14:tracePt t="9080" x="4510088" y="5187950"/>
          <p14:tracePt t="9100" x="4446588" y="5197475"/>
          <p14:tracePt t="9120" x="4394200" y="5224463"/>
          <p14:tracePt t="9141" x="4340225" y="5241925"/>
          <p14:tracePt t="9160" x="4313238" y="5241925"/>
          <p14:tracePt t="9180" x="4259263" y="5241925"/>
          <p14:tracePt t="9200" x="4251325" y="5241925"/>
          <p14:tracePt t="9220" x="4214813" y="5241925"/>
          <p14:tracePt t="9240" x="4197350" y="5241925"/>
          <p14:tracePt t="9260" x="4170363" y="5241925"/>
          <p14:tracePt t="9280" x="4160838" y="5241925"/>
          <p14:tracePt t="9316" x="4152900" y="5241925"/>
          <p14:tracePt t="9332" x="4143375" y="5232400"/>
          <p14:tracePt t="9343" x="4143375" y="5224463"/>
          <p14:tracePt t="9360" x="4125913" y="5224463"/>
          <p14:tracePt t="9380" x="4116388" y="5214938"/>
          <p14:tracePt t="9453" x="4116388" y="5205413"/>
          <p14:tracePt t="9484" x="4116388" y="5197475"/>
          <p14:tracePt t="9494" x="4116388" y="5187950"/>
          <p14:tracePt t="9504" x="4108450" y="5187950"/>
          <p14:tracePt t="9520" x="4108450" y="5180013"/>
          <p14:tracePt t="9644" x="4116388" y="5180013"/>
          <p14:tracePt t="9661" x="4125913" y="5180013"/>
          <p14:tracePt t="9671" x="4133850" y="5180013"/>
          <p14:tracePt t="9684" x="4143375" y="5180013"/>
          <p14:tracePt t="9700" x="4160838" y="5180013"/>
          <p14:tracePt t="9720" x="4170363" y="5180013"/>
          <p14:tracePt t="9740" x="4197350" y="5180013"/>
          <p14:tracePt t="9760" x="4232275" y="5170488"/>
          <p14:tracePt t="9781" x="4251325" y="5170488"/>
          <p14:tracePt t="9800" x="4259263" y="5160963"/>
          <p14:tracePt t="9821" x="4268788" y="5160963"/>
          <p14:tracePt t="9840" x="4276725" y="5160963"/>
          <p14:tracePt t="9860" x="4303713" y="5160963"/>
          <p14:tracePt t="9880" x="4330700" y="5160963"/>
          <p14:tracePt t="9900" x="4375150" y="5160963"/>
          <p14:tracePt t="9920" x="4384675" y="5160963"/>
          <p14:tracePt t="9940" x="4402138" y="5160963"/>
          <p14:tracePt t="9960" x="4411663" y="5160963"/>
          <p14:tracePt t="9980" x="4419600" y="5160963"/>
          <p14:tracePt t="10036" x="4429125" y="5160963"/>
          <p14:tracePt t="10068" x="4438650" y="5160963"/>
          <p14:tracePt t="10101" x="4438650" y="5153025"/>
          <p14:tracePt t="10164" x="4446588" y="5153025"/>
          <p14:tracePt t="10212" x="4446588" y="5143500"/>
          <p14:tracePt t="10317" x="4446588" y="5133975"/>
          <p14:tracePt t="10404" x="4446588" y="5126038"/>
          <p14:tracePt t="10436" x="4446588" y="5116513"/>
          <p14:tracePt t="10476" x="4446588" y="5108575"/>
          <p14:tracePt t="10508" x="4446588" y="5099050"/>
          <p14:tracePt t="10533" x="4446588" y="5089525"/>
          <p14:tracePt t="10548" x="4446588" y="5081588"/>
          <p14:tracePt t="10564" x="4446588" y="5072063"/>
          <p14:tracePt t="10588" x="4446588" y="5062538"/>
          <p14:tracePt t="10605" x="4446588" y="5054600"/>
          <p14:tracePt t="10622" x="4446588" y="5045075"/>
          <p14:tracePt t="10640" x="4438650" y="5037138"/>
          <p14:tracePt t="10661" x="4429125" y="5010150"/>
          <p14:tracePt t="10680" x="4429125" y="4991100"/>
          <p14:tracePt t="10702" x="4429125" y="4973638"/>
          <p14:tracePt t="10720" x="4429125" y="4956175"/>
          <p14:tracePt t="10741" x="4429125" y="4938713"/>
          <p14:tracePt t="10760" x="4429125" y="4919663"/>
          <p14:tracePt t="10781" x="4429125" y="4884738"/>
          <p14:tracePt t="10800" x="4429125" y="4867275"/>
          <p14:tracePt t="10821" x="4429125" y="4848225"/>
          <p14:tracePt t="10840" x="4419600" y="4830763"/>
          <p14:tracePt t="10861" x="4419600" y="4822825"/>
          <p14:tracePt t="10880" x="4419600" y="4813300"/>
          <p14:tracePt t="10902" x="4419600" y="4803775"/>
          <p14:tracePt t="10920" x="4419600" y="4795838"/>
          <p14:tracePt t="10941" x="4429125" y="4776788"/>
          <p14:tracePt t="10960" x="4438650" y="4759325"/>
          <p14:tracePt t="10981" x="4446588" y="4732338"/>
          <p14:tracePt t="11000" x="4456113" y="4714875"/>
          <p14:tracePt t="11021" x="4456113" y="4705350"/>
          <p14:tracePt t="11040" x="4465638" y="4697413"/>
          <p14:tracePt t="11062" x="4465638" y="4687888"/>
          <p14:tracePt t="11080" x="4465638" y="4679950"/>
          <p14:tracePt t="11108" x="4465638" y="4670425"/>
          <p14:tracePt t="11125" x="4465638" y="4660900"/>
          <p14:tracePt t="11148" x="4465638" y="4652963"/>
          <p14:tracePt t="11160" x="4465638" y="4643438"/>
          <p14:tracePt t="11181" x="4456113" y="4625975"/>
          <p14:tracePt t="11269" x="4465638" y="4625975"/>
          <p14:tracePt t="11284" x="4473575" y="4616450"/>
          <p14:tracePt t="11302" x="4483100" y="4616450"/>
          <p14:tracePt t="11320" x="4500563" y="4616450"/>
          <p14:tracePt t="11341" x="4545013" y="4616450"/>
          <p14:tracePt t="11360" x="4562475" y="4616450"/>
          <p14:tracePt t="11381" x="4589463" y="4616450"/>
          <p14:tracePt t="11400" x="4598988" y="4616450"/>
          <p14:tracePt t="11421" x="4608513" y="4608513"/>
          <p14:tracePt t="11440" x="4616450" y="4608513"/>
          <p14:tracePt t="11462" x="4633913" y="4608513"/>
          <p14:tracePt t="11480" x="4643438" y="4608513"/>
          <p14:tracePt t="11501" x="4652963" y="4598988"/>
          <p14:tracePt t="11520" x="4660900" y="4598988"/>
          <p14:tracePt t="11541" x="4679950" y="4581525"/>
          <p14:tracePt t="11560" x="4687888" y="4572000"/>
          <p14:tracePt t="11580" x="4697413" y="4562475"/>
          <p14:tracePt t="11622" x="4705350" y="4554538"/>
          <p14:tracePt t="11641" x="4705350" y="4537075"/>
          <p14:tracePt t="11662" x="4714875" y="4518025"/>
          <p14:tracePt t="11680" x="4714875" y="4500563"/>
          <p14:tracePt t="11702" x="4724400" y="4491038"/>
          <p14:tracePt t="11725" x="4724400" y="4483100"/>
          <p14:tracePt t="11748" x="4724400" y="4473575"/>
          <p14:tracePt t="11773" x="4714875" y="4465638"/>
          <p14:tracePt t="11805" x="4705350" y="4465638"/>
          <p14:tracePt t="11822" x="4705350" y="4456113"/>
          <p14:tracePt t="11845" x="4697413" y="4456113"/>
          <p14:tracePt t="11988" x="4705350" y="4456113"/>
          <p14:tracePt t="12013" x="4714875" y="4456113"/>
          <p14:tracePt t="12029" x="4724400" y="4456113"/>
          <p14:tracePt t="12040" x="4732338" y="4456113"/>
          <p14:tracePt t="12061" x="4741863" y="4446588"/>
          <p14:tracePt t="12080" x="4759325" y="4446588"/>
          <p14:tracePt t="12100" x="4768850" y="4446588"/>
          <p14:tracePt t="12120" x="4776788" y="4446588"/>
          <p14:tracePt t="12142" x="4786313" y="4438650"/>
          <p14:tracePt t="12182" x="4795838" y="4438650"/>
          <p14:tracePt t="12205" x="4803775" y="4438650"/>
          <p14:tracePt t="12261" x="4813300" y="4438650"/>
          <p14:tracePt t="12277" x="4822825" y="4438650"/>
          <p14:tracePt t="12293" x="4822825" y="4429125"/>
          <p14:tracePt t="12304" x="4830763" y="4429125"/>
          <p14:tracePt t="12320" x="4840288" y="4429125"/>
          <p14:tracePt t="12340" x="4848225" y="4429125"/>
          <p14:tracePt t="12501" x="4857750" y="4429125"/>
          <p14:tracePt t="12525" x="4867275" y="4429125"/>
          <p14:tracePt t="12535" x="4875213" y="4429125"/>
          <p14:tracePt t="12549" x="4884738" y="4429125"/>
          <p14:tracePt t="12565" x="4894263" y="4419600"/>
          <p14:tracePt t="12582" x="4911725" y="4419600"/>
          <p14:tracePt t="12600" x="4929188" y="4411663"/>
          <p14:tracePt t="12622" x="5010150" y="4375150"/>
          <p14:tracePt t="12641" x="5054600" y="4348163"/>
          <p14:tracePt t="12662" x="5143500" y="4330700"/>
          <p14:tracePt t="12680" x="5205413" y="4322763"/>
          <p14:tracePt t="12702" x="5322888" y="4322763"/>
          <p14:tracePt t="12720" x="5394325" y="4303713"/>
          <p14:tracePt t="12741" x="5465763" y="4286250"/>
          <p14:tracePt t="12760" x="5500688" y="4286250"/>
          <p14:tracePt t="12781" x="5537200" y="4268788"/>
          <p14:tracePt t="12800" x="5581650" y="4251325"/>
          <p14:tracePt t="12821" x="5643563" y="4224338"/>
          <p14:tracePt t="12840" x="5697538" y="4205288"/>
          <p14:tracePt t="12862" x="5751513" y="4179888"/>
          <p14:tracePt t="12880" x="5786438" y="4170363"/>
          <p14:tracePt t="12902" x="5813425" y="4152900"/>
          <p14:tracePt t="12920" x="5813425" y="4143375"/>
          <p14:tracePt t="12965" x="5822950" y="4143375"/>
          <p14:tracePt t="13029" x="5830888" y="4143375"/>
          <p14:tracePt t="13053" x="5840413" y="4133850"/>
          <p14:tracePt t="13064" x="5848350" y="4125913"/>
          <p14:tracePt t="13080" x="5875338" y="4098925"/>
          <p14:tracePt t="13101" x="5946775" y="4044950"/>
          <p14:tracePt t="13120" x="5973763" y="3983038"/>
          <p14:tracePt t="13141" x="5956300" y="3902075"/>
          <p14:tracePt t="13160" x="5956300" y="3894138"/>
          <p14:tracePt t="13494" x="5946775" y="3894138"/>
          <p14:tracePt t="13503" x="5938838" y="3894138"/>
          <p14:tracePt t="13520" x="5946775" y="3884613"/>
          <p14:tracePt t="13542" x="5929313" y="3884613"/>
          <p14:tracePt t="13560" x="5911850" y="3902075"/>
          <p14:tracePt t="13582" x="5894388" y="3938588"/>
          <p14:tracePt t="13600" x="5894388" y="3956050"/>
          <p14:tracePt t="13620" x="5894388" y="3965575"/>
          <p14:tracePt t="13693" x="5894388" y="3973513"/>
          <p14:tracePt t="13718" x="5894388" y="3983038"/>
          <p14:tracePt t="13729" x="5902325" y="3990975"/>
          <p14:tracePt t="13742" x="5919788" y="4027488"/>
          <p14:tracePt t="13760" x="5938838" y="4062413"/>
          <p14:tracePt t="13781" x="5956300" y="4108450"/>
          <p14:tracePt t="13801" x="5973763" y="4232275"/>
          <p14:tracePt t="13822" x="5973763" y="4330700"/>
          <p14:tracePt t="13841" x="5965825" y="4402138"/>
          <p14:tracePt t="13862" x="5911850" y="4491038"/>
          <p14:tracePt t="13880" x="5902325" y="4518025"/>
          <p14:tracePt t="13902" x="5884863" y="4545013"/>
          <p14:tracePt t="13942" x="5867400" y="4545013"/>
          <p14:tracePt t="13982" x="5848350" y="4545013"/>
          <p14:tracePt t="14001" x="5840413" y="4545013"/>
          <p14:tracePt t="14022" x="5830888" y="4518025"/>
          <p14:tracePt t="14041" x="5813425" y="4491038"/>
          <p14:tracePt t="14062" x="5803900" y="4438650"/>
          <p14:tracePt t="14081" x="5795963" y="4402138"/>
          <p14:tracePt t="14102" x="5795963" y="4348163"/>
          <p14:tracePt t="14121" x="5795963" y="4330700"/>
          <p14:tracePt t="14141" x="5795963" y="4322763"/>
          <p14:tracePt t="14182" x="5830888" y="4303713"/>
          <p14:tracePt t="14201" x="5867400" y="4276725"/>
          <p14:tracePt t="14222" x="5938838" y="4251325"/>
          <p14:tracePt t="14241" x="6054725" y="4205288"/>
          <p14:tracePt t="14262" x="6153150" y="4179888"/>
          <p14:tracePt t="14281" x="6215063" y="4170363"/>
          <p14:tracePt t="14302" x="6296025" y="4160838"/>
          <p14:tracePt t="14321" x="6330950" y="4160838"/>
          <p14:tracePt t="14342" x="6367463" y="4160838"/>
          <p14:tracePt t="14361" x="6384925" y="4160838"/>
          <p14:tracePt t="14382" x="6394450" y="4160838"/>
          <p14:tracePt t="14401" x="6411913" y="4160838"/>
          <p14:tracePt t="14421" x="6465888" y="4152900"/>
          <p14:tracePt t="14442" x="6527800" y="4143375"/>
          <p14:tracePt t="14462" x="6581775" y="4133850"/>
          <p14:tracePt t="14481" x="6608763" y="4133850"/>
          <p14:tracePt t="14501" x="6616700" y="4133850"/>
          <p14:tracePt t="14606" x="6616700" y="4143375"/>
          <p14:tracePt t="14616" x="6616700" y="4160838"/>
          <p14:tracePt t="14626" x="6599238" y="4205288"/>
          <p14:tracePt t="14641" x="6581775" y="4268788"/>
          <p14:tracePt t="14662" x="6554788" y="4340225"/>
          <p14:tracePt t="14681" x="6545263" y="4394200"/>
          <p14:tracePt t="14702" x="6537325" y="4456113"/>
          <p14:tracePt t="14721" x="6527800" y="4465638"/>
          <p14:tracePt t="14741" x="6518275" y="4473575"/>
          <p14:tracePt t="14761" x="6510338" y="4473575"/>
          <p14:tracePt t="14781" x="6500813" y="4483100"/>
          <p14:tracePt t="14801" x="6465888" y="4483100"/>
          <p14:tracePt t="14822" x="6340475" y="4483100"/>
          <p14:tracePt t="14841" x="6232525" y="4473575"/>
          <p14:tracePt t="14863" x="6089650" y="4473575"/>
          <p14:tracePt t="14881" x="5983288" y="4473575"/>
          <p14:tracePt t="14902" x="5911850" y="4473575"/>
          <p14:tracePt t="14921" x="5894388" y="4473575"/>
          <p14:tracePt t="14941" x="5884863" y="4473575"/>
          <p14:tracePt t="14981" x="5875338" y="4473575"/>
          <p14:tracePt t="15046" x="5884863" y="4483100"/>
          <p14:tracePt t="15057" x="5902325" y="4491038"/>
          <p14:tracePt t="15070" x="5929313" y="4518025"/>
          <p14:tracePt t="15081" x="5956300" y="4562475"/>
          <p14:tracePt t="15102" x="6000750" y="4643438"/>
          <p14:tracePt t="15121" x="6037263" y="4714875"/>
          <p14:tracePt t="15142" x="6089650" y="4848225"/>
          <p14:tracePt t="15161" x="6126163" y="4965700"/>
          <p14:tracePt t="15183" x="6134100" y="5126038"/>
          <p14:tracePt t="15201" x="6089650" y="5251450"/>
          <p14:tracePt t="15222" x="5956300" y="5473700"/>
          <p14:tracePt t="15241" x="5902325" y="5537200"/>
          <p14:tracePt t="15262" x="5884863" y="5572125"/>
          <p14:tracePt t="15281" x="5884863" y="5581650"/>
          <p14:tracePt t="15302" x="5884863" y="5608638"/>
          <p14:tracePt t="15321" x="5884863" y="5616575"/>
          <p14:tracePt t="15361" x="5884863" y="5626100"/>
          <p14:tracePt t="15383" x="5875338" y="5626100"/>
          <p14:tracePt t="15401" x="5857875" y="5599113"/>
          <p14:tracePt t="15422" x="5803900" y="5500688"/>
          <p14:tracePt t="15614" x="5803900" y="5491163"/>
          <p14:tracePt t="15638" x="5803900" y="5483225"/>
          <p14:tracePt t="15662" x="5803900" y="5473700"/>
          <p14:tracePt t="15672" x="5813425" y="5473700"/>
          <p14:tracePt t="15683" x="5813425" y="5483225"/>
          <p14:tracePt t="15703" x="5813425" y="5510213"/>
          <p14:tracePt t="15721" x="5786438" y="5589588"/>
          <p14:tracePt t="15742" x="5759450" y="5653088"/>
          <p14:tracePt t="15761" x="5751513" y="5705475"/>
          <p14:tracePt t="15781" x="5741988" y="5751513"/>
          <p14:tracePt t="15801" x="5741988" y="5857875"/>
          <p14:tracePt t="15822" x="5759450" y="5911850"/>
          <p14:tracePt t="15841" x="5776913" y="5938838"/>
          <p14:tracePt t="15863" x="5795963" y="5956300"/>
          <p14:tracePt t="15881" x="5813425" y="5965825"/>
          <p14:tracePt t="15903" x="5830888" y="5973763"/>
          <p14:tracePt t="15921" x="5830888" y="5983288"/>
          <p14:tracePt t="15999" x="5840413" y="5983288"/>
          <p14:tracePt t="16008" x="5848350" y="5983288"/>
          <p14:tracePt t="16030" x="5857875" y="5983288"/>
          <p14:tracePt t="16041" x="5857875" y="5973763"/>
          <p14:tracePt t="16062" x="5875338" y="5946775"/>
          <p14:tracePt t="16081" x="5902325" y="5929313"/>
          <p14:tracePt t="16103" x="5946775" y="5830888"/>
          <p14:tracePt t="16121" x="5965825" y="5776913"/>
          <p14:tracePt t="16142" x="6000750" y="5715000"/>
          <p14:tracePt t="16161" x="6027738" y="5653088"/>
          <p14:tracePt t="16183" x="6045200" y="5616575"/>
          <p14:tracePt t="16221" x="6045200" y="5608638"/>
          <p14:tracePt t="16254" x="6037263" y="5608638"/>
          <p14:tracePt t="16270" x="6027738" y="5608638"/>
          <p14:tracePt t="16281" x="6018213" y="5608638"/>
          <p14:tracePt t="16303" x="6000750" y="5608638"/>
          <p14:tracePt t="16321" x="5983288" y="5608638"/>
          <p14:tracePt t="16341" x="5973763" y="5608638"/>
          <p14:tracePt t="16381" x="5965825" y="5608638"/>
          <p14:tracePt t="16446" x="5956300" y="5608638"/>
          <p14:tracePt t="16459" x="5946775" y="5608638"/>
          <p14:tracePt t="16481" x="5938838" y="5608638"/>
          <p14:tracePt t="16502" x="5894388" y="5616575"/>
          <p14:tracePt t="16521" x="5875338" y="5626100"/>
          <p14:tracePt t="16543" x="5830888" y="5643563"/>
          <p14:tracePt t="16561" x="5786438" y="5670550"/>
          <p14:tracePt t="16583" x="5741988" y="5697538"/>
          <p14:tracePt t="16601" x="5680075" y="5697538"/>
          <p14:tracePt t="16622" x="5581650" y="5724525"/>
          <p14:tracePt t="16641" x="5554663" y="5732463"/>
          <p14:tracePt t="16662" x="5527675" y="5741988"/>
          <p14:tracePt t="16681" x="5518150" y="5741988"/>
          <p14:tracePt t="16710" x="5518150" y="5732463"/>
          <p14:tracePt t="16782" x="5518150" y="5724525"/>
          <p14:tracePt t="16799" x="5510213" y="5715000"/>
          <p14:tracePt t="16809" x="5500688" y="5715000"/>
          <p14:tracePt t="16823" x="5483225" y="5715000"/>
          <p14:tracePt t="16841" x="5473700" y="5715000"/>
          <p14:tracePt t="16863" x="5456238" y="5715000"/>
          <p14:tracePt t="16902" x="5446713" y="5715000"/>
          <p14:tracePt t="16921" x="5446713" y="5732463"/>
          <p14:tracePt t="16943" x="5402263" y="5732463"/>
          <p14:tracePt t="16961" x="5330825" y="5741988"/>
          <p14:tracePt t="16982" x="5180013" y="5741988"/>
          <p14:tracePt t="17002" x="4929188" y="5741988"/>
          <p14:tracePt t="17023" x="4687888" y="5759450"/>
          <p14:tracePt t="17042" x="4572000" y="5803900"/>
          <p14:tracePt t="17062" x="4527550" y="5822950"/>
          <p14:tracePt t="17110" x="4537075" y="5822950"/>
          <p14:tracePt t="17121" x="4537075" y="5830888"/>
          <p14:tracePt t="17143" x="4562475" y="5830888"/>
          <p14:tracePt t="17161" x="4589463" y="5830888"/>
          <p14:tracePt t="17183" x="4643438" y="5830888"/>
          <p14:tracePt t="17201" x="4660900" y="5830888"/>
          <p14:tracePt t="17223" x="4660900" y="5822950"/>
          <p14:tracePt t="17241" x="4660900" y="5813425"/>
          <p14:tracePt t="17262" x="4625975" y="5803900"/>
          <p14:tracePt t="17281" x="4598988" y="5786438"/>
          <p14:tracePt t="17302" x="4545013" y="5759450"/>
          <p14:tracePt t="17322" x="4510088" y="5751513"/>
          <p14:tracePt t="17343" x="4483100" y="5724525"/>
          <p14:tracePt t="17362" x="4483100" y="5705475"/>
          <p14:tracePt t="17383" x="4483100" y="5688013"/>
          <p14:tracePt t="17401" x="4491038" y="5670550"/>
          <p14:tracePt t="17422" x="4500563" y="5653088"/>
          <p14:tracePt t="17441" x="4500563" y="5643563"/>
          <p14:tracePt t="17463" x="4500563" y="5626100"/>
          <p14:tracePt t="17481" x="4500563" y="5616575"/>
          <p14:tracePt t="17503" x="4500563" y="5608638"/>
          <p14:tracePt t="17521" x="4500563" y="5589588"/>
          <p14:tracePt t="17543" x="4500563" y="5581650"/>
          <p14:tracePt t="17561" x="4500563" y="5572125"/>
          <p14:tracePt t="17583" x="4510088" y="5554663"/>
          <p14:tracePt t="17621" x="4518025" y="5554663"/>
          <p14:tracePt t="17642" x="4527550" y="5554663"/>
          <p14:tracePt t="17663" x="4537075" y="5554663"/>
          <p14:tracePt t="17681" x="4554538" y="5554663"/>
          <p14:tracePt t="17703" x="4581525" y="5554663"/>
          <p14:tracePt t="17722" x="4598988" y="5554663"/>
          <p14:tracePt t="17743" x="4625975" y="5572125"/>
          <p14:tracePt t="17761" x="4643438" y="5608638"/>
          <p14:tracePt t="17783" x="4652963" y="5661025"/>
          <p14:tracePt t="17801" x="4660900" y="5741988"/>
          <p14:tracePt t="17823" x="4679950" y="5803900"/>
          <p14:tracePt t="17841" x="4679950" y="5902325"/>
          <p14:tracePt t="17863" x="4679950" y="5973763"/>
          <p14:tracePt t="17881" x="4679950" y="6027738"/>
          <p14:tracePt t="17903" x="4697413" y="6108700"/>
          <p14:tracePt t="17921" x="4705350" y="6134100"/>
          <p14:tracePt t="17943" x="4714875" y="6153150"/>
          <p14:tracePt t="17961" x="4714875" y="6161088"/>
          <p14:tracePt t="17981" x="4724400" y="6180138"/>
          <p14:tracePt t="18002" x="4724400" y="6188075"/>
          <p14:tracePt t="18127" x="4714875" y="6188075"/>
          <p14:tracePt t="18143" x="4705350" y="6188075"/>
          <p14:tracePt t="18152" x="4697413" y="6188075"/>
          <p14:tracePt t="18164" x="4687888" y="6188075"/>
          <p14:tracePt t="18183" x="4679950" y="6180138"/>
          <p14:tracePt t="18202" x="4670425" y="6180138"/>
          <p14:tracePt t="18222" x="4660900" y="6180138"/>
          <p14:tracePt t="18241" x="4652963" y="6170613"/>
          <p14:tracePt t="18263" x="4643438" y="6161088"/>
          <p14:tracePt t="18282" x="4643438" y="6153150"/>
          <p14:tracePt t="18303" x="4643438" y="6143625"/>
          <p14:tracePt t="18321" x="4643438" y="6134100"/>
          <p14:tracePt t="18423" x="4652963" y="6134100"/>
          <p14:tracePt t="18432" x="4660900" y="6134100"/>
          <p14:tracePt t="18443" x="4670425" y="6134100"/>
          <p14:tracePt t="18463" x="4687888" y="6134100"/>
          <p14:tracePt t="18481" x="4697413" y="6134100"/>
          <p14:tracePt t="18503" x="4724400" y="6126163"/>
          <p14:tracePt t="18521" x="4751388" y="6116638"/>
          <p14:tracePt t="18542" x="4795838" y="6116638"/>
          <p14:tracePt t="18561" x="4822825" y="6108700"/>
          <p14:tracePt t="18583" x="4840288" y="6108700"/>
          <p14:tracePt t="18601" x="4848225" y="6108700"/>
          <p14:tracePt t="18622" x="4857750" y="6108700"/>
          <p14:tracePt t="18642" x="4867275" y="6108700"/>
          <p14:tracePt t="18663" x="4875213" y="6108700"/>
          <p14:tracePt t="18681" x="4884738" y="6108700"/>
          <p14:tracePt t="18702" x="4894263" y="6108700"/>
          <p14:tracePt t="18722" x="4902200" y="6108700"/>
          <p14:tracePt t="18743" x="4911725" y="6108700"/>
          <p14:tracePt t="18762" x="4919663" y="6108700"/>
          <p14:tracePt t="18782" x="4929188" y="6108700"/>
          <p14:tracePt t="18802" x="4956175" y="6108700"/>
          <p14:tracePt t="18823" x="5000625" y="6099175"/>
          <p14:tracePt t="18842" x="5010150" y="6099175"/>
          <p14:tracePt t="18863" x="5027613" y="6099175"/>
          <p14:tracePt t="18881" x="5037138" y="6099175"/>
          <p14:tracePt t="18902" x="5045075" y="6099175"/>
          <p14:tracePt t="18943" x="5054600" y="6089650"/>
          <p14:tracePt t="18991" x="5062538" y="6081713"/>
          <p14:tracePt t="19002" x="5062538" y="6072188"/>
          <p14:tracePt t="19023" x="5062538" y="6062663"/>
          <p14:tracePt t="19041" x="5072063" y="6054725"/>
          <p14:tracePt t="19063" x="5072063" y="6037263"/>
          <p14:tracePt t="19082" x="5081588" y="6027738"/>
          <p14:tracePt t="19102" x="5081588" y="6018213"/>
          <p14:tracePt t="19122" x="5081588" y="6010275"/>
          <p14:tracePt t="19167" x="5081588" y="6000750"/>
          <p14:tracePt t="19207" x="5072063" y="6000750"/>
          <p14:tracePt t="19223" x="5062538" y="6000750"/>
          <p14:tracePt t="19233" x="5054600" y="6000750"/>
          <p14:tracePt t="19247" x="5018088" y="6010275"/>
          <p14:tracePt t="19282" x="4946650" y="6010275"/>
          <p14:tracePt t="19302" x="4894263" y="6010275"/>
          <p14:tracePt t="19322" x="4830763" y="6010275"/>
          <p14:tracePt t="19342" x="4813300" y="6010275"/>
          <p14:tracePt t="19362" x="4776788" y="6010275"/>
          <p14:tracePt t="19383" x="4751388" y="6010275"/>
          <p14:tracePt t="19402" x="4741863" y="6010275"/>
          <p14:tracePt t="19422" x="4732338" y="6010275"/>
          <p14:tracePt t="19442" x="4714875" y="6010275"/>
          <p14:tracePt t="19463" x="4687888" y="6000750"/>
          <p14:tracePt t="19482" x="4670425" y="6000750"/>
          <p14:tracePt t="19503" x="4652963" y="5991225"/>
          <p14:tracePt t="19522" x="4633913" y="5991225"/>
          <p14:tracePt t="19542" x="4625975" y="5991225"/>
          <p14:tracePt t="19562" x="4616450" y="5991225"/>
          <p14:tracePt t="19582" x="4608513" y="6000750"/>
          <p14:tracePt t="19602" x="4608513" y="6018213"/>
          <p14:tracePt t="19622" x="4608513" y="6027738"/>
          <p14:tracePt t="19642" x="4608513" y="6062663"/>
          <p14:tracePt t="19662" x="4608513" y="6072188"/>
          <p14:tracePt t="19682" x="4608513" y="6089650"/>
          <p14:tracePt t="19702" x="4616450" y="6099175"/>
          <p14:tracePt t="19722" x="4643438" y="6108700"/>
          <p14:tracePt t="19742" x="4643438" y="6126163"/>
          <p14:tracePt t="19762" x="4670425" y="6126163"/>
          <p14:tracePt t="19783" x="4679950" y="6134100"/>
          <p14:tracePt t="19802" x="4705350" y="6143625"/>
          <p14:tracePt t="19822" x="4741863" y="6143625"/>
          <p14:tracePt t="19842" x="4768850" y="6153150"/>
          <p14:tracePt t="19864" x="4822825" y="6153150"/>
          <p14:tracePt t="19882" x="4857750" y="6153150"/>
          <p14:tracePt t="19902" x="4884738" y="6143625"/>
          <p14:tracePt t="19922" x="4902200" y="6134100"/>
          <p14:tracePt t="19942" x="4911725" y="6134100"/>
          <p14:tracePt t="20016" x="4902200" y="6134100"/>
          <p14:tracePt t="20027" x="4902200" y="6126163"/>
          <p14:tracePt t="20041" x="4884738" y="6116638"/>
          <p14:tracePt t="20063" x="4857750" y="6108700"/>
          <p14:tracePt t="20082" x="4840288" y="6108700"/>
          <p14:tracePt t="20191" x="4840288" y="6099175"/>
          <p14:tracePt t="20201" x="4848225" y="6099175"/>
          <p14:tracePt t="20223" x="4875213" y="6089650"/>
          <p14:tracePt t="20242" x="4911725" y="6089650"/>
          <p14:tracePt t="20264" x="5081588" y="6045200"/>
          <p14:tracePt t="20282" x="5232400" y="5983288"/>
          <p14:tracePt t="20302" x="5384800" y="5902325"/>
          <p14:tracePt t="20322" x="5537200" y="5848350"/>
          <p14:tracePt t="20343" x="5616575" y="5840413"/>
          <p14:tracePt t="20362" x="5634038" y="5840413"/>
          <p14:tracePt t="20382" x="5643563" y="5840413"/>
          <p14:tracePt t="20402" x="5661025" y="5840413"/>
          <p14:tracePt t="20442" x="5670550" y="5840413"/>
          <p14:tracePt t="20462" x="5680075" y="5840413"/>
          <p14:tracePt t="20482" x="5697538" y="5830888"/>
          <p14:tracePt t="20503" x="5741988" y="5795963"/>
          <p14:tracePt t="20522" x="5768975" y="5768975"/>
          <p14:tracePt t="20542" x="5803900" y="5741988"/>
          <p14:tracePt t="20562" x="5813425" y="5741988"/>
          <p14:tracePt t="20584" x="5840413" y="5741988"/>
          <p14:tracePt t="20602" x="5867400" y="5741988"/>
          <p14:tracePt t="20622" x="5884863" y="5732463"/>
          <p14:tracePt t="20642" x="5894388" y="5732463"/>
          <p14:tracePt t="20720" x="5902325" y="5732463"/>
          <p14:tracePt t="20744" x="5911850" y="5732463"/>
          <p14:tracePt t="20768" x="5911850" y="5741988"/>
          <p14:tracePt t="20784" x="5919788" y="5751513"/>
          <p14:tracePt t="20794" x="5919788" y="5759450"/>
          <p14:tracePt t="20804" x="5919788" y="5768975"/>
          <p14:tracePt t="20822" x="5919788" y="5776913"/>
          <p14:tracePt t="20960" x="5919788" y="5768975"/>
          <p14:tracePt t="20969" x="5919788" y="5751513"/>
          <p14:tracePt t="20982" x="5919788" y="5732463"/>
          <p14:tracePt t="21002" x="5902325" y="5670550"/>
          <p14:tracePt t="21022" x="5884863" y="5634038"/>
          <p14:tracePt t="21042" x="5875338" y="5599113"/>
          <p14:tracePt t="21062" x="5857875" y="5599113"/>
          <p14:tracePt t="21082" x="5857875" y="5589588"/>
          <p14:tracePt t="21136" x="5857875" y="5581650"/>
          <p14:tracePt t="21152" x="5867400" y="5581650"/>
          <p14:tracePt t="21176" x="5875338" y="5581650"/>
          <p14:tracePt t="21191" x="5884863" y="5581650"/>
          <p14:tracePt t="21202" x="5894388" y="5572125"/>
          <p14:tracePt t="21224" x="5911850" y="5572125"/>
          <p14:tracePt t="21242" x="5929313" y="5572125"/>
          <p14:tracePt t="21263" x="5956300" y="5562600"/>
          <p14:tracePt t="21282" x="5983288" y="5554663"/>
          <p14:tracePt t="21304" x="6018213" y="5545138"/>
          <p14:tracePt t="21322" x="6037263" y="5537200"/>
          <p14:tracePt t="21343" x="6045200" y="5537200"/>
          <p14:tracePt t="21363" x="6072188" y="5537200"/>
          <p14:tracePt t="21383" x="6081713" y="5537200"/>
          <p14:tracePt t="21402" x="6108700" y="5537200"/>
          <p14:tracePt t="21442" x="6116638" y="5545138"/>
          <p14:tracePt t="21482" x="6126163" y="5554663"/>
          <p14:tracePt t="21522" x="6134100" y="5554663"/>
          <p14:tracePt t="21552" x="6134100" y="5562600"/>
          <p14:tracePt t="21576" x="6134100" y="5572125"/>
          <p14:tracePt t="21587" x="6134100" y="5581650"/>
          <p14:tracePt t="21602" x="6134100" y="5589588"/>
          <p14:tracePt t="21622" x="6143625" y="5608638"/>
          <p14:tracePt t="21642" x="6143625" y="5643563"/>
          <p14:tracePt t="21662" x="6143625" y="5661025"/>
          <p14:tracePt t="21682" x="6143625" y="5715000"/>
          <p14:tracePt t="21702" x="6143625" y="5741988"/>
          <p14:tracePt t="21722" x="6143625" y="5786438"/>
          <p14:tracePt t="21742" x="6143625" y="5822950"/>
          <p14:tracePt t="21762" x="6143625" y="5840413"/>
          <p14:tracePt t="21782" x="6143625" y="5848350"/>
          <p14:tracePt t="21802" x="6143625" y="5857875"/>
          <p14:tracePt t="21822" x="6143625" y="5867400"/>
          <p14:tracePt t="21848" x="6143625" y="5875338"/>
          <p14:tracePt t="21880" x="6134100" y="5875338"/>
          <p14:tracePt t="21891" x="6134100" y="5884863"/>
          <p14:tracePt t="21920" x="6134100" y="5894388"/>
          <p14:tracePt t="21931" x="6126163" y="5894388"/>
          <p14:tracePt t="21952" x="6116638" y="5894388"/>
          <p14:tracePt t="21968" x="6099175" y="5894388"/>
          <p14:tracePt t="21982" x="6081713" y="5894388"/>
          <p14:tracePt t="22003" x="6010275" y="5894388"/>
          <p14:tracePt t="22022" x="5973763" y="5911850"/>
          <p14:tracePt t="22042" x="5965825" y="5911850"/>
          <p14:tracePt t="22088" x="5956300" y="5911850"/>
          <p14:tracePt t="22104" x="5946775" y="5911850"/>
          <p14:tracePt t="22120" x="5938838" y="5911850"/>
          <p14:tracePt t="22132" x="5929313" y="5911850"/>
          <p14:tracePt t="22144" x="5919788" y="5911850"/>
          <p14:tracePt t="22162" x="5911850" y="5902325"/>
          <p14:tracePt t="22182" x="5902325" y="5902325"/>
          <p14:tracePt t="22202" x="5902325" y="5894388"/>
          <p14:tracePt t="22272" x="5902325" y="5884863"/>
          <p14:tracePt t="22288" x="5902325" y="5875338"/>
          <p14:tracePt t="22302" x="5894388" y="5867400"/>
          <p14:tracePt t="22360" x="5894388" y="5857875"/>
          <p14:tracePt t="22392" x="5894388" y="5848350"/>
          <p14:tracePt t="22600" x="5894388" y="5840413"/>
          <p14:tracePt t="23905" x="5902325" y="5830888"/>
          <p14:tracePt t="23916" x="5911850" y="5830888"/>
          <p14:tracePt t="23927" x="5929313" y="5830888"/>
          <p14:tracePt t="23943" x="5983288" y="5776913"/>
          <p14:tracePt t="23963" x="6027738" y="5616575"/>
          <p14:tracePt t="23983" x="6027738" y="5483225"/>
          <p14:tracePt t="24003" x="5919788" y="5232400"/>
          <p14:tracePt t="24022" x="5875338" y="5143500"/>
          <p14:tracePt t="24043" x="5848350" y="5054600"/>
          <p14:tracePt t="24062" x="5822950" y="4946650"/>
          <p14:tracePt t="24083" x="5822950" y="4822825"/>
          <p14:tracePt t="24102" x="5822950" y="4705350"/>
          <p14:tracePt t="24122" x="5822950" y="4545013"/>
          <p14:tracePt t="24142" x="5822950" y="4483100"/>
          <p14:tracePt t="24162" x="5840413" y="4357688"/>
          <p14:tracePt t="24183" x="5848350" y="4268788"/>
          <p14:tracePt t="24202" x="5875338" y="4133850"/>
          <p14:tracePt t="24223" x="5894388" y="4071938"/>
          <p14:tracePt t="24227" x="5894388" y="4062413"/>
          <p14:tracePt t="24243" x="5911850" y="4017963"/>
          <p14:tracePt t="24263" x="5929313" y="3965575"/>
          <p14:tracePt t="24283" x="5991225" y="3867150"/>
          <p14:tracePt t="24303" x="6089650" y="3732213"/>
          <p14:tracePt t="24323" x="6242050" y="3527425"/>
          <p14:tracePt t="24343" x="6276975" y="3419475"/>
          <p14:tracePt t="24363" x="6296025" y="3295650"/>
          <p14:tracePt t="24383" x="6296025" y="3241675"/>
          <p14:tracePt t="24402" x="6313488" y="3152775"/>
          <p14:tracePt t="24423" x="6323013" y="3098800"/>
          <p14:tracePt t="24443" x="6340475" y="3054350"/>
          <p14:tracePt t="24463" x="6348413" y="3036888"/>
          <p14:tracePt t="24482" x="6357938" y="3027363"/>
          <p14:tracePt t="24503" x="6357938" y="3017838"/>
          <p14:tracePt t="24523" x="6367463" y="3017838"/>
          <p14:tracePt t="24543" x="6367463" y="3009900"/>
          <p14:tracePt t="24563" x="6367463" y="3000375"/>
          <p14:tracePt t="24583" x="6367463" y="2990850"/>
          <p14:tracePt t="24603" x="6367463" y="2982913"/>
          <p14:tracePt t="24625" x="6357938" y="2982913"/>
          <p14:tracePt t="24643" x="6357938" y="2973388"/>
          <p14:tracePt t="24663" x="6348413" y="2973388"/>
          <p14:tracePt t="24683" x="6340475" y="2973388"/>
          <p14:tracePt t="24703" x="6323013" y="2973388"/>
          <p14:tracePt t="24723" x="6286500" y="2973388"/>
          <p14:tracePt t="24743" x="6259513" y="2990850"/>
          <p14:tracePt t="24763" x="6232525" y="3009900"/>
          <p14:tracePt t="24783" x="6224588" y="3009900"/>
          <p14:tracePt t="24803" x="6197600" y="3009900"/>
          <p14:tracePt t="24823" x="6170613" y="3017838"/>
          <p14:tracePt t="24843" x="6143625" y="3017838"/>
          <p14:tracePt t="24863" x="6134100" y="3017838"/>
          <p14:tracePt t="24883" x="6126163" y="2982913"/>
          <p14:tracePt t="24903" x="6126163" y="2955925"/>
          <p14:tracePt t="24923" x="6134100" y="2928938"/>
          <p14:tracePt t="25001" x="6126163" y="2928938"/>
          <p14:tracePt t="25017" x="6108700" y="2928938"/>
          <p14:tracePt t="25028" x="6099175" y="2928938"/>
          <p14:tracePt t="25043" x="6081713" y="2938463"/>
          <p14:tracePt t="25063" x="6062663" y="2955925"/>
          <p14:tracePt t="25083" x="6027738" y="2982913"/>
          <p14:tracePt t="25103" x="6010275" y="2982913"/>
          <p14:tracePt t="25123" x="6000750" y="2982913"/>
          <p14:tracePt t="25193" x="6000750" y="2973388"/>
          <p14:tracePt t="25233" x="6000750" y="2965450"/>
          <p14:tracePt t="25249" x="6000750" y="2955925"/>
          <p14:tracePt t="25265" x="6000750" y="2946400"/>
          <p14:tracePt t="25283" x="6000750" y="2938463"/>
          <p14:tracePt t="25303" x="6000750" y="2928938"/>
          <p14:tracePt t="25449" x="6000750" y="2938463"/>
          <p14:tracePt t="25461" x="6000750" y="2946400"/>
          <p14:tracePt t="25482" x="6000750" y="2955925"/>
          <p14:tracePt t="25503" x="6000750" y="2965450"/>
          <p14:tracePt t="25524" x="6000750" y="2990850"/>
          <p14:tracePt t="25543" x="6000750" y="3009900"/>
          <p14:tracePt t="25563" x="6000750" y="3017838"/>
          <p14:tracePt t="25706" x="6000750" y="3009900"/>
          <p14:tracePt t="25716" x="6000750" y="3000375"/>
          <p14:tracePt t="25729" x="6000750" y="2990850"/>
          <p14:tracePt t="25743" x="6000750" y="2982913"/>
          <p14:tracePt t="25763" x="6000750" y="2965450"/>
          <p14:tracePt t="25783" x="6000750" y="2955925"/>
          <p14:tracePt t="25823" x="6000750" y="2946400"/>
          <p14:tracePt t="26138" x="6000750" y="2955925"/>
          <p14:tracePt t="26161" x="6000750" y="2965450"/>
          <p14:tracePt t="26172" x="6000750" y="2973388"/>
          <p14:tracePt t="26186" x="6000750" y="2982913"/>
          <p14:tracePt t="26203" x="6000750" y="2990850"/>
          <p14:tracePt t="26224" x="6000750" y="3009900"/>
          <p14:tracePt t="26243" x="6000750" y="3036888"/>
          <p14:tracePt t="26263" x="6000750" y="3054350"/>
          <p14:tracePt t="26283" x="6000750" y="3081338"/>
          <p14:tracePt t="26303" x="6000750" y="3108325"/>
          <p14:tracePt t="26323" x="6010275" y="3152775"/>
          <p14:tracePt t="26343" x="6010275" y="3170238"/>
          <p14:tracePt t="26363" x="6018213" y="3214688"/>
          <p14:tracePt t="26383" x="6018213" y="3241675"/>
          <p14:tracePt t="26403" x="6027738" y="3276600"/>
          <p14:tracePt t="26423" x="6045200" y="3357563"/>
          <p14:tracePt t="26443" x="6045200" y="3419475"/>
          <p14:tracePt t="26463" x="6062663" y="3465513"/>
          <p14:tracePt t="26483" x="6062663" y="3527425"/>
          <p14:tracePt t="26503" x="6072188" y="3571875"/>
          <p14:tracePt t="26524" x="6099175" y="3687763"/>
          <p14:tracePt t="26543" x="6099175" y="3768725"/>
          <p14:tracePt t="26563" x="6099175" y="3911600"/>
          <p14:tracePt t="26583" x="6099175" y="4000500"/>
          <p14:tracePt t="26603" x="6099175" y="4197350"/>
          <p14:tracePt t="26623" x="6099175" y="4367213"/>
          <p14:tracePt t="26643" x="6099175" y="4616450"/>
          <p14:tracePt t="26663" x="6108700" y="4848225"/>
          <p14:tracePt t="26683" x="6126163" y="5170488"/>
          <p14:tracePt t="26703" x="6126163" y="5251450"/>
          <p14:tracePt t="26723" x="6126163" y="5340350"/>
          <p14:tracePt t="26744" x="6126163" y="5402263"/>
          <p14:tracePt t="26763" x="6116638" y="5473700"/>
          <p14:tracePt t="26783" x="6116638" y="5518150"/>
          <p14:tracePt t="26803" x="6099175" y="5581650"/>
          <p14:tracePt t="26823" x="6089650" y="5589588"/>
          <p14:tracePt t="26843" x="6089650" y="5608638"/>
          <p14:tracePt t="26863" x="6081713" y="5634038"/>
          <p14:tracePt t="26883" x="6081713" y="5643563"/>
          <p14:tracePt t="26903" x="6081713" y="5653088"/>
          <p14:tracePt t="26923" x="6081713" y="5661025"/>
          <p14:tracePt t="26943" x="6072188" y="5670550"/>
          <p14:tracePt t="26963" x="6072188" y="5724525"/>
          <p14:tracePt t="26983" x="6072188" y="5751513"/>
          <p14:tracePt t="27003" x="6072188" y="5803900"/>
          <p14:tracePt t="27023" x="6072188" y="5813425"/>
          <p14:tracePt t="27043" x="6072188" y="5822950"/>
          <p14:tracePt t="27082" x="6062663" y="5813425"/>
          <p14:tracePt t="27092" x="6054725" y="5751513"/>
          <p14:tracePt t="27106" x="6018213" y="5626100"/>
          <p14:tracePt t="27123" x="5983288" y="5473700"/>
          <p14:tracePt t="27143" x="5956300" y="5303838"/>
          <p14:tracePt t="27163" x="5919788" y="5045075"/>
          <p14:tracePt t="27183" x="5919788" y="4946650"/>
          <p14:tracePt t="27203" x="5911850" y="4840288"/>
          <p14:tracePt t="27223" x="5902325" y="4795838"/>
          <p14:tracePt t="27227" x="5902325" y="4786313"/>
          <p14:tracePt t="27244" x="5875338" y="4724400"/>
          <p14:tracePt t="27263" x="5857875" y="4687888"/>
          <p14:tracePt t="27283" x="5840413" y="4625975"/>
          <p14:tracePt t="27303" x="5840413" y="4598988"/>
          <p14:tracePt t="27323" x="5830888" y="4572000"/>
          <p14:tracePt t="27343" x="5830888" y="4554538"/>
          <p14:tracePt t="27363" x="5830888" y="4518025"/>
          <p14:tracePt t="27383" x="5830888" y="4483100"/>
          <p14:tracePt t="27403" x="5848350" y="4330700"/>
          <p14:tracePt t="27423" x="5857875" y="4224338"/>
          <p14:tracePt t="27443" x="5894388" y="4054475"/>
          <p14:tracePt t="27464" x="5911850" y="3919538"/>
          <p14:tracePt t="27483" x="5946775" y="3732213"/>
          <p14:tracePt t="27503" x="5956300" y="3571875"/>
          <p14:tracePt t="27523" x="5956300" y="3490913"/>
          <p14:tracePt t="27543" x="5956300" y="3438525"/>
          <p14:tracePt t="27563" x="5983288" y="3322638"/>
          <p14:tracePt t="27583" x="5991225" y="3276600"/>
          <p14:tracePt t="27603" x="6018213" y="3214688"/>
          <p14:tracePt t="27623" x="6027738" y="3197225"/>
          <p14:tracePt t="27643" x="6027738" y="3179763"/>
          <p14:tracePt t="27663" x="6027738" y="3170238"/>
          <p14:tracePt t="27754" x="6027738" y="3160713"/>
          <p14:tracePt t="27763" x="6037263" y="3160713"/>
          <p14:tracePt t="27783" x="6045200" y="3152775"/>
          <p14:tracePt t="27803" x="6045200" y="3133725"/>
          <p14:tracePt t="27823" x="6054725" y="3116263"/>
          <p14:tracePt t="27843" x="6081713" y="3062288"/>
          <p14:tracePt t="27864" x="6081713" y="3044825"/>
          <p14:tracePt t="27884" x="6081713" y="3027363"/>
          <p14:tracePt t="27903" x="6081713" y="3017838"/>
          <p14:tracePt t="27923" x="6081713" y="3009900"/>
          <p14:tracePt t="28058" x="6081713" y="3017838"/>
          <p14:tracePt t="28074" x="6081713" y="3044825"/>
          <p14:tracePt t="28085" x="6081713" y="3081338"/>
          <p14:tracePt t="28104" x="6099175" y="3143250"/>
          <p14:tracePt t="28124" x="6108700" y="3259138"/>
          <p14:tracePt t="28143" x="6108700" y="3411538"/>
          <p14:tracePt t="28164" x="6143625" y="3589338"/>
          <p14:tracePt t="28184" x="6161088" y="3714750"/>
          <p14:tracePt t="28204" x="6197600" y="3911600"/>
          <p14:tracePt t="28224" x="6215063" y="4010025"/>
          <p14:tracePt t="28226" x="6224588" y="4081463"/>
          <p14:tracePt t="28244" x="6232525" y="4160838"/>
          <p14:tracePt t="28264" x="6232525" y="4232275"/>
          <p14:tracePt t="28284" x="6232525" y="4348163"/>
          <p14:tracePt t="28304" x="6232525" y="4411663"/>
          <p14:tracePt t="28324" x="6224588" y="4491038"/>
          <p14:tracePt t="28343" x="6197600" y="4572000"/>
          <p14:tracePt t="28364" x="6188075" y="4643438"/>
          <p14:tracePt t="28384" x="6180138" y="4697413"/>
          <p14:tracePt t="28404" x="6170613" y="4741863"/>
          <p14:tracePt t="28424" x="6170613" y="4759325"/>
          <p14:tracePt t="28506" x="6161088" y="4759325"/>
          <p14:tracePt t="28594" x="6161088" y="4751388"/>
          <p14:tracePt t="28650" x="6161088" y="4759325"/>
          <p14:tracePt t="28666" x="6161088" y="4768850"/>
          <p14:tracePt t="28677" x="6170613" y="4768850"/>
          <p14:tracePt t="28688" x="6170613" y="4776788"/>
          <p14:tracePt t="28704" x="6180138" y="4795838"/>
          <p14:tracePt t="28724" x="6180138" y="4822825"/>
          <p14:tracePt t="28744" x="6180138" y="4840288"/>
          <p14:tracePt t="28764" x="6180138" y="4848225"/>
          <p14:tracePt t="28783" x="6180138" y="4875213"/>
          <p14:tracePt t="28804" x="6180138" y="4894263"/>
          <p14:tracePt t="28824" x="6180138" y="4902200"/>
          <p14:tracePt t="28864" x="6180138" y="4911725"/>
          <p14:tracePt t="28884" x="6170613" y="4911725"/>
          <p14:tracePt t="28904" x="6170613" y="4919663"/>
          <p14:tracePt t="28924" x="6153150" y="4919663"/>
          <p14:tracePt t="28971" x="6143625" y="4919663"/>
          <p14:tracePt t="29114" x="6143625" y="4929188"/>
          <p14:tracePt t="29146" x="6143625" y="4938713"/>
          <p14:tracePt t="29162" x="6143625" y="4946650"/>
          <p14:tracePt t="29178" x="6143625" y="4973638"/>
          <p14:tracePt t="29189" x="6143625" y="4991100"/>
          <p14:tracePt t="29203" x="6143625" y="5054600"/>
          <p14:tracePt t="29224" x="6134100" y="5126038"/>
          <p14:tracePt t="29227" x="6116638" y="5197475"/>
          <p14:tracePt t="29244" x="6108700" y="5286375"/>
          <p14:tracePt t="29263" x="6108700" y="5375275"/>
          <p14:tracePt t="29283" x="6108700" y="5500688"/>
          <p14:tracePt t="29304" x="6108700" y="5554663"/>
          <p14:tracePt t="29323" x="6108700" y="5599113"/>
          <p14:tracePt t="29344" x="6108700" y="5616575"/>
          <p14:tracePt t="29364" x="6108700" y="5634038"/>
          <p14:tracePt t="29384" x="6108700" y="5643563"/>
          <p14:tracePt t="29442" x="6108700" y="5653088"/>
          <p14:tracePt t="29458" x="6108700" y="5661025"/>
          <p14:tracePt t="29490" x="6108700" y="5670550"/>
          <p14:tracePt t="29500" x="6099175" y="5670550"/>
          <p14:tracePt t="29514" x="6089650" y="5670550"/>
          <p14:tracePt t="29526" x="6089650" y="5680075"/>
          <p14:tracePt t="29543" x="6081713" y="5680075"/>
          <p14:tracePt t="29564" x="6072188" y="5680075"/>
          <p14:tracePt t="29584" x="6062663" y="5680075"/>
          <p14:tracePt t="29603" x="6054725" y="5680075"/>
          <p14:tracePt t="29624" x="6045200" y="5680075"/>
          <p14:tracePt t="29644" x="6037263" y="5680075"/>
          <p14:tracePt t="29779" x="6037263" y="5670550"/>
          <p14:tracePt t="29794" x="6054725" y="5670550"/>
          <p14:tracePt t="29805" x="6054725" y="5661025"/>
          <p14:tracePt t="29824" x="6089650" y="5634038"/>
          <p14:tracePt t="29844" x="6116638" y="5616575"/>
          <p14:tracePt t="29864" x="6126163" y="5616575"/>
          <p14:tracePt t="29884" x="6134100" y="5608638"/>
          <p14:tracePt t="29904" x="6143625" y="5608638"/>
          <p14:tracePt t="29924" x="6143625" y="5616575"/>
          <p14:tracePt t="29944" x="6161088" y="5653088"/>
          <p14:tracePt t="29964" x="6197600" y="5741988"/>
          <p14:tracePt t="29984" x="6205538" y="5776913"/>
          <p14:tracePt t="30004" x="6215063" y="5830888"/>
          <p14:tracePt t="30024" x="6224588" y="5867400"/>
          <p14:tracePt t="30044" x="6224588" y="5894388"/>
          <p14:tracePt t="30064" x="6224588" y="5911850"/>
          <p14:tracePt t="30084" x="6215063" y="5938838"/>
          <p14:tracePt t="30104" x="6197600" y="5946775"/>
          <p14:tracePt t="30124" x="6170613" y="5965825"/>
          <p14:tracePt t="30144" x="6153150" y="5973763"/>
          <p14:tracePt t="30164" x="6108700" y="5983288"/>
          <p14:tracePt t="30184" x="6089650" y="5991225"/>
          <p14:tracePt t="30204" x="6081713" y="5991225"/>
          <p14:tracePt t="30224" x="6072188" y="5991225"/>
          <p14:tracePt t="30244" x="6054725" y="5991225"/>
          <p14:tracePt t="30284" x="6045200" y="5991225"/>
          <p14:tracePt t="30304" x="6037263" y="5991225"/>
          <p14:tracePt t="30324" x="6027738" y="5991225"/>
          <p14:tracePt t="30344" x="6018213" y="5991225"/>
          <p14:tracePt t="30364" x="5991225" y="5973763"/>
          <p14:tracePt t="30384" x="5991225" y="5965825"/>
          <p14:tracePt t="30531" x="5991225" y="5956300"/>
          <p14:tracePt t="30587" x="5991225" y="5946775"/>
          <p14:tracePt t="31331" x="6000750" y="5946775"/>
          <p14:tracePt t="31342" x="6018213" y="5938838"/>
          <p14:tracePt t="31363" x="6089650" y="5902325"/>
          <p14:tracePt t="31384" x="6099175" y="5875338"/>
          <p14:tracePt t="31404" x="6116638" y="5795963"/>
          <p14:tracePt t="31424" x="6143625" y="5653088"/>
          <p14:tracePt t="31444" x="6205538" y="5295900"/>
          <p14:tracePt t="31464" x="6259513" y="5099050"/>
          <p14:tracePt t="31484" x="6375400" y="4803775"/>
          <p14:tracePt t="31504" x="6411913" y="4679950"/>
          <p14:tracePt t="31525" x="6411913" y="4554538"/>
          <p14:tracePt t="31544" x="6394450" y="4465638"/>
          <p14:tracePt t="31564" x="6384925" y="4384675"/>
          <p14:tracePt t="31585" x="6384925" y="4322763"/>
          <p14:tracePt t="31604" x="6438900" y="4197350"/>
          <p14:tracePt t="31624" x="6473825" y="4143375"/>
          <p14:tracePt t="31644" x="6473825" y="4054475"/>
          <p14:tracePt t="31664" x="6473825" y="4000500"/>
          <p14:tracePt t="31684" x="6518275" y="3857625"/>
          <p14:tracePt t="31704" x="6581775" y="3768725"/>
          <p14:tracePt t="31724" x="6661150" y="3660775"/>
          <p14:tracePt t="31744" x="6742113" y="3509963"/>
          <p14:tracePt t="31764" x="6823075" y="3303588"/>
          <p14:tracePt t="31784" x="6848475" y="3116263"/>
          <p14:tracePt t="31804" x="6858000" y="2822575"/>
          <p14:tracePt t="31824" x="6840538" y="2714625"/>
          <p14:tracePt t="31844" x="6804025" y="2679700"/>
          <p14:tracePt t="31864" x="6796088" y="2670175"/>
          <p14:tracePt t="31885" x="6751638" y="2652713"/>
          <p14:tracePt t="31904" x="6742113" y="2643188"/>
          <p14:tracePt t="31924" x="6732588" y="2643188"/>
          <p14:tracePt t="31988" x="6751638" y="2643188"/>
          <p14:tracePt t="31997" x="6786563" y="2643188"/>
          <p14:tracePt t="32009" x="6813550" y="2643188"/>
          <p14:tracePt t="32024" x="6884988" y="2643188"/>
          <p14:tracePt t="32044" x="7143750" y="2724150"/>
          <p14:tracePt t="32064" x="7367588" y="2830513"/>
          <p14:tracePt t="32085" x="7867650" y="2955925"/>
          <p14:tracePt t="32104" x="8143875" y="2955925"/>
          <p14:tracePt t="32124" x="8394700" y="2955925"/>
          <p14:tracePt t="32144" x="8429625" y="2973388"/>
          <p14:tracePt t="32184" x="8429625" y="2982913"/>
          <p14:tracePt t="32204" x="8385175" y="3036888"/>
          <p14:tracePt t="32224" x="8340725" y="3098800"/>
          <p14:tracePt t="32227" x="8269288" y="3205163"/>
          <p14:tracePt t="32245" x="8170863" y="3411538"/>
          <p14:tracePt t="32264" x="8126413" y="3598863"/>
          <p14:tracePt t="32284" x="8072438" y="3956050"/>
          <p14:tracePt t="32304" x="8037513" y="4143375"/>
          <p14:tracePt t="32324" x="8027988" y="4402138"/>
          <p14:tracePt t="32344" x="8001000" y="4545013"/>
          <p14:tracePt t="32364" x="7939088" y="4875213"/>
          <p14:tracePt t="32385" x="7885113" y="5062538"/>
          <p14:tracePt t="32404" x="7823200" y="5251450"/>
          <p14:tracePt t="32424" x="7823200" y="5348288"/>
          <p14:tracePt t="32444" x="7823200" y="5510213"/>
          <p14:tracePt t="32464" x="7823200" y="5589588"/>
          <p14:tracePt t="32484" x="7823200" y="5680075"/>
          <p14:tracePt t="32504" x="7813675" y="5688013"/>
          <p14:tracePt t="32524" x="7813675" y="5697538"/>
          <p14:tracePt t="32544" x="7813675" y="5705475"/>
          <p14:tracePt t="32564" x="7813675" y="5751513"/>
          <p14:tracePt t="32585" x="7813675" y="5786438"/>
          <p14:tracePt t="32604" x="7813675" y="5822950"/>
          <p14:tracePt t="32624" x="7813675" y="5830888"/>
          <p14:tracePt t="32644" x="7813675" y="5848350"/>
          <p14:tracePt t="32664" x="7804150" y="5848350"/>
          <p14:tracePt t="32684" x="7804150" y="5867400"/>
          <p14:tracePt t="32704" x="7796213" y="5875338"/>
          <p14:tracePt t="32724" x="7777163" y="5875338"/>
          <p14:tracePt t="32744" x="7751763" y="5875338"/>
          <p14:tracePt t="32764" x="7626350" y="5786438"/>
          <p14:tracePt t="32784" x="7510463" y="5697538"/>
          <p14:tracePt t="32804" x="7394575" y="5581650"/>
          <p14:tracePt t="32824" x="7367588" y="55451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40064" cy="661987"/>
            <a:chOff x="762000" y="1166813"/>
            <a:chExt cx="624006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960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+mj-lt"/>
                </a:rPr>
                <a:t>op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530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+mj-lt"/>
                </a:rPr>
                <a:t>rs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+mj-lt"/>
                </a:rPr>
                <a:t>rt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2133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+mj-lt"/>
                </a:rPr>
                <a:t>immediate</a:t>
              </a:r>
              <a:endParaRPr lang="en-US" sz="1600" b="1">
                <a:latin typeface="+mj-lt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28693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+mj-lt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+mj-lt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0419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0419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0839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11275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+mj-lt"/>
              </a:rPr>
              <a:t>30)R2 ;     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+mj-lt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+mj-lt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+mj-lt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PC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7772400" y="4105275"/>
            <a:ext cx="619080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DATA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6" name="Rectangle 266"/>
          <p:cNvSpPr>
            <a:spLocks noChangeArrowheads="1"/>
          </p:cNvSpPr>
          <p:nvPr/>
        </p:nvSpPr>
        <p:spPr bwMode="auto">
          <a:xfrm>
            <a:off x="7974694" y="5507593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19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</a:t>
            </a:r>
            <a:r>
              <a:rPr lang="en-US" sz="3200" dirty="0">
                <a:solidFill>
                  <a:srgbClr val="0070C0"/>
                </a:solidFill>
                <a:latin typeface="Neo Sans Intel" pitchFamily="34" charset="0"/>
              </a:rPr>
              <a:t>4</a:t>
            </a:r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 – MEM)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06173"/>
      </p:ext>
    </p:extLst>
  </p:cSld>
  <p:clrMapOvr>
    <a:masterClrMapping/>
  </p:clrMapOvr>
  <p:transition advTm="1673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62" x="7358063" y="5545138"/>
          <p14:tracePt t="736" x="7000875" y="5545138"/>
          <p14:tracePt t="878" x="7010400" y="5545138"/>
          <p14:tracePt t="888" x="7010400" y="5537200"/>
          <p14:tracePt t="899" x="7018338" y="5527675"/>
          <p14:tracePt t="919" x="7037388" y="5510213"/>
          <p14:tracePt t="939" x="7037388" y="5500688"/>
          <p14:tracePt t="959" x="7037388" y="5483225"/>
          <p14:tracePt t="979" x="7037388" y="5473700"/>
          <p14:tracePt t="999" x="7037388" y="5456238"/>
          <p14:tracePt t="1019" x="7037388" y="5429250"/>
          <p14:tracePt t="1039" x="7054850" y="5402263"/>
          <p14:tracePt t="1059" x="7062788" y="5402263"/>
          <p14:tracePt t="1079" x="7072313" y="5394325"/>
          <p14:tracePt t="1119" x="7072313" y="5375275"/>
          <p14:tracePt t="1159" x="7072313" y="5367338"/>
          <p14:tracePt t="1179" x="7081838" y="5357813"/>
          <p14:tracePt t="1358" x="7089775" y="5357813"/>
          <p14:tracePt t="1374" x="7099300" y="5357813"/>
          <p14:tracePt t="1486" x="7099300" y="5348288"/>
          <p14:tracePt t="1502" x="7099300" y="5340350"/>
          <p14:tracePt t="1518" x="7108825" y="5340350"/>
          <p14:tracePt t="1539" x="7108825" y="5330825"/>
          <p14:tracePt t="1559" x="7108825" y="5303838"/>
          <p14:tracePt t="1580" x="7108825" y="5268913"/>
          <p14:tracePt t="1599" x="7089775" y="5224463"/>
          <p14:tracePt t="1619" x="7054850" y="5160963"/>
          <p14:tracePt t="1639" x="6973888" y="5062538"/>
          <p14:tracePt t="1659" x="6929438" y="5000625"/>
          <p14:tracePt t="1679" x="6813550" y="4813300"/>
          <p14:tracePt t="1699" x="6742113" y="4679950"/>
          <p14:tracePt t="1719" x="6643688" y="4456113"/>
          <p14:tracePt t="1739" x="6589713" y="4340225"/>
          <p14:tracePt t="1759" x="6527800" y="4179888"/>
          <p14:tracePt t="1779" x="6510338" y="4125913"/>
          <p14:tracePt t="1799" x="6491288" y="4054475"/>
          <p14:tracePt t="1819" x="6483350" y="4010025"/>
          <p14:tracePt t="1839" x="6483350" y="3956050"/>
          <p14:tracePt t="1859" x="6483350" y="3938588"/>
          <p14:tracePt t="1879" x="6500813" y="3911600"/>
          <p14:tracePt t="1899" x="6510338" y="3894138"/>
          <p14:tracePt t="1919" x="6527800" y="3884613"/>
          <p14:tracePt t="2039" x="6518275" y="3884613"/>
          <p14:tracePt t="2063" x="6510338" y="3884613"/>
          <p14:tracePt t="2080" x="6500813" y="3884613"/>
          <p14:tracePt t="2090" x="6483350" y="3894138"/>
          <p14:tracePt t="2100" x="6473825" y="3894138"/>
          <p14:tracePt t="2119" x="6438900" y="3911600"/>
          <p14:tracePt t="2139" x="6429375" y="3911600"/>
          <p14:tracePt t="2159" x="6419850" y="3919538"/>
          <p14:tracePt t="2179" x="6438900" y="3929063"/>
          <p14:tracePt t="2199" x="6510338" y="3938588"/>
          <p14:tracePt t="2220" x="6653213" y="3965575"/>
          <p14:tracePt t="2239" x="6804025" y="3990975"/>
          <p14:tracePt t="2259" x="6973888" y="4054475"/>
          <p14:tracePt t="2279" x="7429500" y="4224338"/>
          <p14:tracePt t="2299" x="7680325" y="4330700"/>
          <p14:tracePt t="2319" x="7920038" y="4411663"/>
          <p14:tracePt t="2339" x="7974013" y="4438650"/>
          <p14:tracePt t="2360" x="7983538" y="4438650"/>
          <p14:tracePt t="2399" x="7983538" y="4446588"/>
          <p14:tracePt t="2419" x="7974013" y="4456113"/>
          <p14:tracePt t="2440" x="7966075" y="4456113"/>
          <p14:tracePt t="2459" x="7956550" y="4456113"/>
          <p14:tracePt t="2479" x="7939088" y="4456113"/>
          <p14:tracePt t="2520" x="7939088" y="4446588"/>
          <p14:tracePt t="2539" x="7939088" y="4438650"/>
          <p14:tracePt t="2559" x="8010525" y="4330700"/>
          <p14:tracePt t="2579" x="8045450" y="4276725"/>
          <p14:tracePt t="2599" x="8072438" y="4179888"/>
          <p14:tracePt t="2619" x="8108950" y="4098925"/>
          <p14:tracePt t="2639" x="8161338" y="3929063"/>
          <p14:tracePt t="2659" x="8180388" y="3751263"/>
          <p14:tracePt t="2679" x="8180388" y="3652838"/>
          <p14:tracePt t="2699" x="8170863" y="3589338"/>
          <p14:tracePt t="2719" x="8153400" y="3527425"/>
          <p14:tracePt t="2739" x="8143875" y="3490913"/>
          <p14:tracePt t="2759" x="8134350" y="3446463"/>
          <p14:tracePt t="2779" x="8126413" y="3411538"/>
          <p14:tracePt t="2799" x="8108950" y="3375025"/>
          <p14:tracePt t="2819" x="8099425" y="3357563"/>
          <p14:tracePt t="2839" x="8081963" y="3330575"/>
          <p14:tracePt t="2859" x="8062913" y="3295650"/>
          <p14:tracePt t="2879" x="8062913" y="3259138"/>
          <p14:tracePt t="2899" x="8062913" y="3232150"/>
          <p14:tracePt t="2919" x="8062913" y="3197225"/>
          <p14:tracePt t="2940" x="8062913" y="3187700"/>
          <p14:tracePt t="2959" x="8072438" y="3160713"/>
          <p14:tracePt t="2979" x="8072438" y="3143250"/>
          <p14:tracePt t="2999" x="8072438" y="3116263"/>
          <p14:tracePt t="3019" x="8081963" y="3098800"/>
          <p14:tracePt t="3039" x="8081963" y="3071813"/>
          <p14:tracePt t="3059" x="8081963" y="3054350"/>
          <p14:tracePt t="3099" x="8081963" y="3044825"/>
          <p14:tracePt t="3175" x="8081963" y="3036888"/>
          <p14:tracePt t="3199" x="8072438" y="3036888"/>
          <p14:tracePt t="3210" x="8072438" y="3027363"/>
          <p14:tracePt t="3221" x="8062913" y="3027363"/>
          <p14:tracePt t="3239" x="8062913" y="3017838"/>
          <p14:tracePt t="3259" x="8054975" y="3009900"/>
          <p14:tracePt t="3391" x="8045450" y="3009900"/>
          <p14:tracePt t="3447" x="8037513" y="3009900"/>
          <p14:tracePt t="3471" x="8027988" y="3009900"/>
          <p14:tracePt t="3482" x="8018463" y="3009900"/>
          <p14:tracePt t="3503" x="8010525" y="3009900"/>
          <p14:tracePt t="3527" x="8010525" y="3017838"/>
          <p14:tracePt t="3539" x="8010525" y="3027363"/>
          <p14:tracePt t="3559" x="8001000" y="3036888"/>
          <p14:tracePt t="3579" x="8001000" y="3044825"/>
          <p14:tracePt t="3600" x="8001000" y="3062288"/>
          <p14:tracePt t="3639" x="8001000" y="3089275"/>
          <p14:tracePt t="3659" x="8001000" y="3116263"/>
          <p14:tracePt t="3679" x="8010525" y="3214688"/>
          <p14:tracePt t="3699" x="8027988" y="3259138"/>
          <p14:tracePt t="3720" x="8072438" y="3340100"/>
          <p14:tracePt t="3739" x="8108950" y="3455988"/>
          <p14:tracePt t="3760" x="8170863" y="3571875"/>
          <p14:tracePt t="3779" x="8215313" y="3714750"/>
          <p14:tracePt t="3800" x="8251825" y="3884613"/>
          <p14:tracePt t="3819" x="8259763" y="3965575"/>
          <p14:tracePt t="3839" x="8259763" y="4044950"/>
          <p14:tracePt t="3859" x="8259763" y="4089400"/>
          <p14:tracePt t="3879" x="8251825" y="4187825"/>
          <p14:tracePt t="3899" x="8242300" y="4232275"/>
          <p14:tracePt t="3920" x="8232775" y="4268788"/>
          <p14:tracePt t="3940" x="8232775" y="4276725"/>
          <p14:tracePt t="3960" x="8232775" y="4295775"/>
          <p14:tracePt t="3979" x="8232775" y="4313238"/>
          <p14:tracePt t="4000" x="8277225" y="4411663"/>
          <p14:tracePt t="4019" x="8304213" y="4483100"/>
          <p14:tracePt t="4040" x="8304213" y="4562475"/>
          <p14:tracePt t="4059" x="8304213" y="4589463"/>
          <p14:tracePt t="4080" x="8304213" y="4616450"/>
          <p14:tracePt t="4135" x="8296275" y="4616450"/>
          <p14:tracePt t="4152" x="8286750" y="4625975"/>
          <p14:tracePt t="4162" x="8277225" y="4625975"/>
          <p14:tracePt t="4179" x="8232775" y="4625975"/>
          <p14:tracePt t="4200" x="8188325" y="4598988"/>
          <p14:tracePt t="4219" x="8153400" y="4581525"/>
          <p14:tracePt t="4240" x="8099425" y="4554538"/>
          <p14:tracePt t="4259" x="8062913" y="4537075"/>
          <p14:tracePt t="4280" x="8010525" y="4483100"/>
          <p14:tracePt t="4300" x="7983538" y="4429125"/>
          <p14:tracePt t="4320" x="7966075" y="4375150"/>
          <p14:tracePt t="4339" x="7956550" y="4367213"/>
          <p14:tracePt t="4383" x="7947025" y="4367213"/>
          <p14:tracePt t="4399" x="7947025" y="4357688"/>
          <p14:tracePt t="4419" x="7939088" y="4357688"/>
          <p14:tracePt t="4440" x="7920038" y="4348163"/>
          <p14:tracePt t="4480" x="7902575" y="4340225"/>
          <p14:tracePt t="4499" x="7894638" y="4330700"/>
          <p14:tracePt t="4520" x="7875588" y="4295775"/>
          <p14:tracePt t="4539" x="7867650" y="4286250"/>
          <p14:tracePt t="4560" x="7858125" y="4268788"/>
          <p14:tracePt t="4600" x="7867650" y="4259263"/>
          <p14:tracePt t="4619" x="7902575" y="4241800"/>
          <p14:tracePt t="4640" x="7939088" y="4214813"/>
          <p14:tracePt t="4659" x="7983538" y="4197350"/>
          <p14:tracePt t="4680" x="8099425" y="4179888"/>
          <p14:tracePt t="4699" x="8188325" y="4179888"/>
          <p14:tracePt t="4720" x="8286750" y="4179888"/>
          <p14:tracePt t="4739" x="8331200" y="4170363"/>
          <p14:tracePt t="4760" x="8420100" y="4152900"/>
          <p14:tracePt t="4779" x="8456613" y="4143375"/>
          <p14:tracePt t="4800" x="8491538" y="4133850"/>
          <p14:tracePt t="4819" x="8528050" y="4133850"/>
          <p14:tracePt t="4840" x="8537575" y="4125913"/>
          <p14:tracePt t="4859" x="8545513" y="4125913"/>
          <p14:tracePt t="4919" x="8545513" y="4133850"/>
          <p14:tracePt t="4930" x="8545513" y="4152900"/>
          <p14:tracePt t="4941" x="8545513" y="4170363"/>
          <p14:tracePt t="4960" x="8545513" y="4214813"/>
          <p14:tracePt t="4979" x="8545513" y="4251325"/>
          <p14:tracePt t="5000" x="8518525" y="4303713"/>
          <p14:tracePt t="5019" x="8510588" y="4322763"/>
          <p14:tracePt t="5040" x="8501063" y="4348163"/>
          <p14:tracePt t="5059" x="8491538" y="4375150"/>
          <p14:tracePt t="5080" x="8474075" y="4402138"/>
          <p14:tracePt t="5099" x="8474075" y="4411663"/>
          <p14:tracePt t="5120" x="8474075" y="4429125"/>
          <p14:tracePt t="5139" x="8466138" y="4438650"/>
          <p14:tracePt t="5160" x="8466138" y="4446588"/>
          <p14:tracePt t="5179" x="8456613" y="4446588"/>
          <p14:tracePt t="5200" x="8439150" y="4446588"/>
          <p14:tracePt t="5219" x="8394700" y="4446588"/>
          <p14:tracePt t="5240" x="8323263" y="4438650"/>
          <p14:tracePt t="5260" x="8215313" y="4411663"/>
          <p14:tracePt t="5280" x="8134350" y="4402138"/>
          <p14:tracePt t="5300" x="8134350" y="4419600"/>
          <p14:tracePt t="5320" x="8153400" y="4456113"/>
          <p14:tracePt t="5339" x="8180388" y="4473575"/>
          <p14:tracePt t="5360" x="8232775" y="4554538"/>
          <p14:tracePt t="5380" x="8269288" y="4643438"/>
          <p14:tracePt t="5400" x="8313738" y="4848225"/>
          <p14:tracePt t="5419" x="8323263" y="5000625"/>
          <p14:tracePt t="5440" x="8313738" y="5116513"/>
          <p14:tracePt t="5459" x="8286750" y="5205413"/>
          <p14:tracePt t="5480" x="8269288" y="5259388"/>
          <p14:tracePt t="5499" x="8259763" y="5286375"/>
          <p14:tracePt t="5520" x="8242300" y="5322888"/>
          <p14:tracePt t="5539" x="8232775" y="5322888"/>
          <p14:tracePt t="5561" x="8215313" y="5313363"/>
          <p14:tracePt t="5580" x="8197850" y="5259388"/>
          <p14:tracePt t="5800" x="8197850" y="5251450"/>
          <p14:tracePt t="5810" x="8205788" y="5241925"/>
          <p14:tracePt t="5821" x="8232775" y="5241925"/>
          <p14:tracePt t="5841" x="8269288" y="5232400"/>
          <p14:tracePt t="5859" x="8269288" y="5268913"/>
          <p14:tracePt t="5880" x="8269288" y="5286375"/>
          <p14:tracePt t="5899" x="8259763" y="5303838"/>
          <p14:tracePt t="5921" x="8232775" y="5375275"/>
          <p14:tracePt t="5940" x="8224838" y="5419725"/>
          <p14:tracePt t="5961" x="8242300" y="5491163"/>
          <p14:tracePt t="5979" x="8242300" y="5537200"/>
          <p14:tracePt t="6001" x="8242300" y="5599113"/>
          <p14:tracePt t="6020" x="8215313" y="5643563"/>
          <p14:tracePt t="6041" x="8188325" y="5724525"/>
          <p14:tracePt t="6059" x="8180388" y="5751513"/>
          <p14:tracePt t="6081" x="8170863" y="5776913"/>
          <p14:tracePt t="6099" x="8170863" y="5795963"/>
          <p14:tracePt t="6121" x="8153400" y="5822950"/>
          <p14:tracePt t="6139" x="8143875" y="5830888"/>
          <p14:tracePt t="6160" x="8134350" y="5857875"/>
          <p14:tracePt t="6179" x="8126413" y="5875338"/>
          <p14:tracePt t="6199" x="8116888" y="5894388"/>
          <p14:tracePt t="6241" x="8116888" y="5902325"/>
          <p14:tracePt t="6260" x="8108950" y="5902325"/>
          <p14:tracePt t="6296" x="8108950" y="5911850"/>
          <p14:tracePt t="6321" x="8099425" y="5911850"/>
          <p14:tracePt t="6360" x="8089900" y="5902325"/>
          <p14:tracePt t="6370" x="8081963" y="5894388"/>
          <p14:tracePt t="6380" x="8081963" y="5884863"/>
          <p14:tracePt t="6400" x="8037513" y="5857875"/>
          <p14:tracePt t="6420" x="8018463" y="5830888"/>
          <p14:tracePt t="6441" x="8001000" y="5795963"/>
          <p14:tracePt t="6460" x="7991475" y="5776913"/>
          <p14:tracePt t="6481" x="7991475" y="5751513"/>
          <p14:tracePt t="6499" x="7991475" y="5724525"/>
          <p14:tracePt t="6520" x="7991475" y="5697538"/>
          <p14:tracePt t="6540" x="7991475" y="5670550"/>
          <p14:tracePt t="6561" x="7991475" y="5653088"/>
          <p14:tracePt t="6580" x="8001000" y="5643563"/>
          <p14:tracePt t="6600" x="8001000" y="5634038"/>
          <p14:tracePt t="6632" x="8001000" y="5626100"/>
          <p14:tracePt t="6792" x="8010525" y="5626100"/>
          <p14:tracePt t="6816" x="8018463" y="5626100"/>
          <p14:tracePt t="6830" x="8037513" y="5626100"/>
          <p14:tracePt t="6842" x="8072438" y="5616575"/>
          <p14:tracePt t="6860" x="8108950" y="5608638"/>
          <p14:tracePt t="6881" x="8153400" y="5599113"/>
          <p14:tracePt t="6900" x="8161338" y="5599113"/>
          <p14:tracePt t="6920" x="8170863" y="5599113"/>
          <p14:tracePt t="7008" x="8180388" y="5608638"/>
          <p14:tracePt t="7019" x="8180388" y="5616575"/>
          <p14:tracePt t="7041" x="8188325" y="5626100"/>
          <p14:tracePt t="7060" x="8188325" y="5643563"/>
          <p14:tracePt t="7080" x="8188325" y="5653088"/>
          <p14:tracePt t="7100" x="8197850" y="5697538"/>
          <p14:tracePt t="7121" x="8205788" y="5751513"/>
          <p14:tracePt t="7140" x="8215313" y="5776913"/>
          <p14:tracePt t="7161" x="8215313" y="5803900"/>
          <p14:tracePt t="7180" x="8215313" y="5813425"/>
          <p14:tracePt t="7220" x="8215313" y="5822950"/>
          <p14:tracePt t="7361" x="8215313" y="5830888"/>
          <p14:tracePt t="7385" x="8215313" y="5840413"/>
          <p14:tracePt t="7401" x="8215313" y="5848350"/>
          <p14:tracePt t="7424" x="8215313" y="5857875"/>
          <p14:tracePt t="7434" x="8205788" y="5857875"/>
          <p14:tracePt t="7447" x="8205788" y="5867400"/>
          <p14:tracePt t="7460" x="8205788" y="5875338"/>
          <p14:tracePt t="7481" x="8205788" y="5884863"/>
          <p14:tracePt t="7500" x="8205788" y="5894388"/>
          <p14:tracePt t="7544" x="8197850" y="5894388"/>
          <p14:tracePt t="7554" x="8188325" y="5894388"/>
          <p14:tracePt t="7569" x="8180388" y="5894388"/>
          <p14:tracePt t="7584" x="8170863" y="5894388"/>
          <p14:tracePt t="7602" x="8161338" y="5894388"/>
          <p14:tracePt t="7620" x="8143875" y="5894388"/>
          <p14:tracePt t="7641" x="8099425" y="5867400"/>
          <p14:tracePt t="7660" x="8062913" y="5857875"/>
          <p14:tracePt t="7681" x="8027988" y="5840413"/>
          <p14:tracePt t="7700" x="8001000" y="5840413"/>
          <p14:tracePt t="7721" x="7983538" y="5840413"/>
          <p14:tracePt t="7761" x="7966075" y="5840413"/>
          <p14:tracePt t="7801" x="7947025" y="5840413"/>
          <p14:tracePt t="7913" x="7939088" y="5840413"/>
          <p14:tracePt t="7953" x="7929563" y="5830888"/>
          <p14:tracePt t="7968" x="7929563" y="5822950"/>
          <p14:tracePt t="7980" x="7920038" y="5822950"/>
          <p14:tracePt t="8002" x="7902575" y="5795963"/>
          <p14:tracePt t="8020" x="7894638" y="5751513"/>
          <p14:tracePt t="8040" x="7875588" y="5732463"/>
          <p14:tracePt t="8060" x="7875588" y="5724525"/>
          <p14:tracePt t="8100" x="7875588" y="5715000"/>
          <p14:tracePt t="8122" x="7875588" y="5705475"/>
          <p14:tracePt t="8140" x="7875588" y="5697538"/>
          <p14:tracePt t="8162" x="7875588" y="5688013"/>
          <p14:tracePt t="8180" x="7875588" y="5680075"/>
          <p14:tracePt t="8201" x="7894638" y="5670550"/>
          <p14:tracePt t="8220" x="7920038" y="5661025"/>
          <p14:tracePt t="8241" x="7966075" y="5643563"/>
          <p14:tracePt t="8260" x="7991475" y="5634038"/>
          <p14:tracePt t="8281" x="8054975" y="5616575"/>
          <p14:tracePt t="8300" x="8081963" y="5616575"/>
          <p14:tracePt t="8321" x="8116888" y="5616575"/>
          <p14:tracePt t="8340" x="8134350" y="5616575"/>
          <p14:tracePt t="8361" x="8161338" y="5616575"/>
          <p14:tracePt t="8380" x="8170863" y="5616575"/>
          <p14:tracePt t="8400" x="8180388" y="5616575"/>
          <p14:tracePt t="8465" x="8188325" y="5616575"/>
          <p14:tracePt t="8553" x="8188325" y="5626100"/>
          <p14:tracePt t="8569" x="8188325" y="5634038"/>
          <p14:tracePt t="8582" x="8197850" y="5634038"/>
          <p14:tracePt t="8602" x="8205788" y="5670550"/>
          <p14:tracePt t="8620" x="8215313" y="5705475"/>
          <p14:tracePt t="8642" x="8224838" y="5751513"/>
          <p14:tracePt t="8660" x="8232775" y="5795963"/>
          <p14:tracePt t="8681" x="8242300" y="5822950"/>
          <p14:tracePt t="8700" x="8242300" y="5840413"/>
          <p14:tracePt t="8721" x="8242300" y="5857875"/>
          <p14:tracePt t="8740" x="8242300" y="5884863"/>
          <p14:tracePt t="8762" x="8242300" y="5894388"/>
          <p14:tracePt t="8780" x="8242300" y="5902325"/>
          <p14:tracePt t="8809" x="8242300" y="5911850"/>
          <p14:tracePt t="8825" x="8242300" y="5919788"/>
          <p14:tracePt t="8865" x="8232775" y="5919788"/>
          <p14:tracePt t="8897" x="8224838" y="5919788"/>
          <p14:tracePt t="8913" x="8215313" y="5919788"/>
          <p14:tracePt t="8929" x="8197850" y="5919788"/>
          <p14:tracePt t="8944" x="8188325" y="5919788"/>
          <p14:tracePt t="8962" x="8180388" y="5919788"/>
          <p14:tracePt t="8980" x="8170863" y="5919788"/>
          <p14:tracePt t="9002" x="8161338" y="5919788"/>
          <p14:tracePt t="9020" x="8134350" y="5919788"/>
          <p14:tracePt t="9041" x="8126413" y="5919788"/>
          <p14:tracePt t="9060" x="8108950" y="5919788"/>
          <p14:tracePt t="9081" x="8081963" y="5919788"/>
          <p14:tracePt t="9100" x="8072438" y="5919788"/>
          <p14:tracePt t="9121" x="8054975" y="5919788"/>
          <p14:tracePt t="9140" x="8045450" y="5919788"/>
          <p14:tracePt t="9160" x="8037513" y="5919788"/>
          <p14:tracePt t="9180" x="8027988" y="5919788"/>
          <p14:tracePt t="9200" x="8018463" y="5919788"/>
          <p14:tracePt t="9220" x="8010525" y="5919788"/>
          <p14:tracePt t="9242" x="8010525" y="5911850"/>
          <p14:tracePt t="9260" x="8010525" y="5902325"/>
          <p14:tracePt t="9282" x="8001000" y="5884863"/>
          <p14:tracePt t="9300" x="8001000" y="5857875"/>
          <p14:tracePt t="9322" x="8001000" y="5848350"/>
          <p14:tracePt t="9340" x="8001000" y="5822950"/>
          <p14:tracePt t="9362" x="8010525" y="5776913"/>
          <p14:tracePt t="9380" x="8027988" y="5724525"/>
          <p14:tracePt t="9401" x="8045450" y="5670550"/>
          <p14:tracePt t="9420" x="8054975" y="5661025"/>
          <p14:tracePt t="9441" x="8062913" y="5653088"/>
          <p14:tracePt t="9460" x="8072438" y="5643563"/>
          <p14:tracePt t="9481" x="8089900" y="5643563"/>
          <p14:tracePt t="9500" x="8108950" y="5643563"/>
          <p14:tracePt t="9522" x="8143875" y="5643563"/>
          <p14:tracePt t="9540" x="8188325" y="5626100"/>
          <p14:tracePt t="9562" x="8251825" y="5626100"/>
          <p14:tracePt t="9580" x="8286750" y="5616575"/>
          <p14:tracePt t="9601" x="8304213" y="5608638"/>
          <p14:tracePt t="9620" x="8313738" y="5608638"/>
          <p14:tracePt t="9713" x="8313738" y="5616575"/>
          <p14:tracePt t="9729" x="8313738" y="5634038"/>
          <p14:tracePt t="9740" x="8313738" y="5643563"/>
          <p14:tracePt t="9761" x="8313738" y="5680075"/>
          <p14:tracePt t="9780" x="8313738" y="5705475"/>
          <p14:tracePt t="9802" x="8304213" y="5776913"/>
          <p14:tracePt t="9820" x="8304213" y="5822950"/>
          <p14:tracePt t="9842" x="8304213" y="5884863"/>
          <p14:tracePt t="9860" x="8304213" y="5911850"/>
          <p14:tracePt t="9882" x="8304213" y="5938838"/>
          <p14:tracePt t="9900" x="8304213" y="5946775"/>
          <p14:tracePt t="9962" x="8286750" y="5946775"/>
          <p14:tracePt t="9977" x="8277225" y="5946775"/>
          <p14:tracePt t="9988" x="8269288" y="5946775"/>
          <p14:tracePt t="10002" x="8242300" y="5946775"/>
          <p14:tracePt t="10020" x="8232775" y="5946775"/>
          <p14:tracePt t="10042" x="8197850" y="5946775"/>
          <p14:tracePt t="10060" x="8170863" y="5946775"/>
          <p14:tracePt t="10081" x="8134350" y="5946775"/>
          <p14:tracePt t="10100" x="8126413" y="5946775"/>
          <p14:tracePt t="10122" x="8108950" y="5946775"/>
          <p14:tracePt t="10140" x="8099425" y="5946775"/>
          <p14:tracePt t="10162" x="8081963" y="5946775"/>
          <p14:tracePt t="10180" x="8072438" y="5946775"/>
          <p14:tracePt t="10201" x="8062913" y="5946775"/>
          <p14:tracePt t="10225" x="8054975" y="5946775"/>
          <p14:tracePt t="10242" x="8045450" y="5938838"/>
          <p14:tracePt t="10260" x="8037513" y="5938838"/>
          <p14:tracePt t="10282" x="8018463" y="5929313"/>
          <p14:tracePt t="10301" x="8010525" y="5919788"/>
          <p14:tracePt t="10322" x="7991475" y="5911850"/>
          <p14:tracePt t="10340" x="7991475" y="5902325"/>
          <p14:tracePt t="10362" x="7983538" y="5894388"/>
          <p14:tracePt t="10381" x="7983538" y="5875338"/>
          <p14:tracePt t="10402" x="7983538" y="5867400"/>
          <p14:tracePt t="10420" x="7983538" y="5857875"/>
          <p14:tracePt t="10441" x="7983538" y="5822950"/>
          <p14:tracePt t="10460" x="8018463" y="5741988"/>
          <p14:tracePt t="10481" x="8072438" y="5688013"/>
          <p14:tracePt t="10500" x="8099425" y="5661025"/>
          <p14:tracePt t="10522" x="8170863" y="5634038"/>
          <p14:tracePt t="10540" x="8197850" y="5626100"/>
          <p14:tracePt t="10562" x="8232775" y="5616575"/>
          <p14:tracePt t="10580" x="8269288" y="5616575"/>
          <p14:tracePt t="10602" x="8304213" y="5608638"/>
          <p14:tracePt t="10620" x="8331200" y="5608638"/>
          <p14:tracePt t="10642" x="8367713" y="5608638"/>
          <p14:tracePt t="10660" x="8385175" y="5608638"/>
          <p14:tracePt t="10874" x="8385175" y="5599113"/>
          <p14:tracePt t="10890" x="8385175" y="5589588"/>
          <p14:tracePt t="10905" x="8394700" y="5581650"/>
          <p14:tracePt t="10922" x="8402638" y="5500688"/>
          <p14:tracePt t="10941" x="8429625" y="5375275"/>
          <p14:tracePt t="10962" x="8456613" y="5153025"/>
          <p14:tracePt t="10980" x="8456613" y="5045075"/>
          <p14:tracePt t="11002" x="8456613" y="4902200"/>
          <p14:tracePt t="11021" x="8429625" y="4768850"/>
          <p14:tracePt t="11042" x="8420100" y="4670425"/>
          <p14:tracePt t="11060" x="8420100" y="4616450"/>
          <p14:tracePt t="11081" x="8420100" y="4554538"/>
          <p14:tracePt t="11100" x="8420100" y="4527550"/>
          <p14:tracePt t="11120" x="8420100" y="4518025"/>
          <p14:tracePt t="11140" x="8420100" y="4510088"/>
          <p14:tracePt t="11169" x="8420100" y="4500563"/>
          <p14:tracePt t="11185" x="8420100" y="4491038"/>
          <p14:tracePt t="11202" x="8420100" y="4483100"/>
          <p14:tracePt t="11220" x="8420100" y="4456113"/>
          <p14:tracePt t="11242" x="8420100" y="4429125"/>
          <p14:tracePt t="11260" x="8412163" y="4384675"/>
          <p14:tracePt t="11282" x="8394700" y="4251325"/>
          <p14:tracePt t="11301" x="8375650" y="4125913"/>
          <p14:tracePt t="11322" x="8331200" y="3929063"/>
          <p14:tracePt t="11341" x="8296275" y="3822700"/>
          <p14:tracePt t="11362" x="8242300" y="3679825"/>
          <p14:tracePt t="11381" x="8205788" y="3581400"/>
          <p14:tracePt t="11402" x="8153400" y="3411538"/>
          <p14:tracePt t="11420" x="8153400" y="3340100"/>
          <p14:tracePt t="11441" x="8153400" y="3286125"/>
          <p14:tracePt t="11460" x="8161338" y="3251200"/>
          <p14:tracePt t="11482" x="8170863" y="3232150"/>
          <p14:tracePt t="11500" x="8180388" y="3232150"/>
          <p14:tracePt t="11522" x="8197850" y="3214688"/>
          <p14:tracePt t="11541" x="8224838" y="3197225"/>
          <p14:tracePt t="11562" x="8304213" y="3143250"/>
          <p14:tracePt t="11580" x="8331200" y="3116263"/>
          <p14:tracePt t="11602" x="8358188" y="3089275"/>
          <p14:tracePt t="11620" x="8358188" y="3081338"/>
          <p14:tracePt t="11642" x="8358188" y="3062288"/>
          <p14:tracePt t="11661" x="8358188" y="3036888"/>
          <p14:tracePt t="11682" x="8358188" y="3017838"/>
          <p14:tracePt t="11700" x="8348663" y="2990850"/>
          <p14:tracePt t="11722" x="8340725" y="2973388"/>
          <p14:tracePt t="11741" x="8331200" y="2965450"/>
          <p14:tracePt t="11762" x="8323263" y="2955925"/>
          <p14:tracePt t="11801" x="8313738" y="2946400"/>
          <p14:tracePt t="11821" x="8304213" y="2938463"/>
          <p14:tracePt t="11841" x="8304213" y="2928938"/>
          <p14:tracePt t="11861" x="8296275" y="2928938"/>
          <p14:tracePt t="11882" x="8277225" y="2928938"/>
          <p14:tracePt t="11901" x="8269288" y="2919413"/>
          <p14:tracePt t="11922" x="8251825" y="2894013"/>
          <p14:tracePt t="11941" x="8232775" y="2884488"/>
          <p14:tracePt t="11962" x="8215313" y="2874963"/>
          <p14:tracePt t="11981" x="8188325" y="2874963"/>
          <p14:tracePt t="12002" x="8153400" y="2874963"/>
          <p14:tracePt t="12021" x="8143875" y="2874963"/>
          <p14:tracePt t="12162" x="8143875" y="2867025"/>
          <p14:tracePt t="12178" x="8143875" y="2857500"/>
          <p14:tracePt t="12188" x="8153400" y="2857500"/>
          <p14:tracePt t="12274" x="8153400" y="2847975"/>
          <p14:tracePt t="12314" x="8153400" y="2840038"/>
          <p14:tracePt t="12490" x="8153400" y="2847975"/>
          <p14:tracePt t="12514" x="8153400" y="2857500"/>
          <p14:tracePt t="12546" x="8153400" y="2867025"/>
          <p14:tracePt t="12562" x="8153400" y="2874963"/>
          <p14:tracePt t="12572" x="8153400" y="2884488"/>
          <p14:tracePt t="12586" x="8153400" y="2894013"/>
          <p14:tracePt t="12602" x="8161338" y="2911475"/>
          <p14:tracePt t="12621" x="8170863" y="2938463"/>
          <p14:tracePt t="12643" x="8170863" y="2965450"/>
          <p14:tracePt t="12661" x="8170863" y="2982913"/>
          <p14:tracePt t="12682" x="8180388" y="2982913"/>
          <p14:tracePt t="12721" x="8180388" y="2990850"/>
          <p14:tracePt t="12754" x="8180388" y="3000375"/>
          <p14:tracePt t="12794" x="8180388" y="3009900"/>
          <p14:tracePt t="12810" x="8180388" y="3017838"/>
          <p14:tracePt t="12834" x="8180388" y="3027363"/>
          <p14:tracePt t="12850" x="8180388" y="3036888"/>
          <p14:tracePt t="12866" x="8180388" y="3044825"/>
          <p14:tracePt t="12883" x="8197850" y="3071813"/>
          <p14:tracePt t="12901" x="8197850" y="3098800"/>
          <p14:tracePt t="12922" x="8215313" y="3143250"/>
          <p14:tracePt t="12941" x="8215313" y="3160713"/>
          <p14:tracePt t="12962" x="8215313" y="3187700"/>
          <p14:tracePt t="12981" x="8215313" y="3205163"/>
          <p14:tracePt t="13002" x="8224838" y="3251200"/>
          <p14:tracePt t="13021" x="8224838" y="3295650"/>
          <p14:tracePt t="13042" x="8224838" y="3411538"/>
          <p14:tracePt t="13061" x="8251825" y="3509963"/>
          <p14:tracePt t="13082" x="8340725" y="3652838"/>
          <p14:tracePt t="13101" x="8375650" y="3697288"/>
          <p14:tracePt t="13122" x="8420100" y="3751263"/>
          <p14:tracePt t="13141" x="8429625" y="3795713"/>
          <p14:tracePt t="13162" x="8429625" y="3822700"/>
          <p14:tracePt t="13181" x="8429625" y="3848100"/>
          <p14:tracePt t="13202" x="8429625" y="3894138"/>
          <p14:tracePt t="13221" x="8402638" y="3965575"/>
          <p14:tracePt t="13242" x="8358188" y="4037013"/>
          <p14:tracePt t="13261" x="8340725" y="4098925"/>
          <p14:tracePt t="13282" x="8296275" y="4295775"/>
          <p14:tracePt t="13301" x="8251825" y="4518025"/>
          <p14:tracePt t="13322" x="8197850" y="4813300"/>
          <p14:tracePt t="13341" x="8153400" y="5045075"/>
          <p14:tracePt t="13363" x="8143875" y="5180013"/>
          <p14:tracePt t="13381" x="8134350" y="5251450"/>
          <p14:tracePt t="13402" x="8134350" y="5357813"/>
          <p14:tracePt t="13421" x="8116888" y="5438775"/>
          <p14:tracePt t="13442" x="8099425" y="5518150"/>
          <p14:tracePt t="13461" x="8081963" y="5608638"/>
          <p14:tracePt t="13482" x="8081963" y="5653088"/>
          <p14:tracePt t="13501" x="8081963" y="5670550"/>
          <p14:tracePt t="13523" x="8089900" y="5688013"/>
          <p14:tracePt t="13586" x="8089900" y="5697538"/>
          <p14:tracePt t="13875" x="8089900" y="5688013"/>
          <p14:tracePt t="13890" x="8089900" y="5680075"/>
          <p14:tracePt t="13902" x="8089900" y="5670550"/>
          <p14:tracePt t="13922" x="8126413" y="5608638"/>
          <p14:tracePt t="13941" x="8153400" y="5545138"/>
          <p14:tracePt t="13962" x="8188325" y="5465763"/>
          <p14:tracePt t="13981" x="8269288" y="5241925"/>
          <p14:tracePt t="14002" x="8304213" y="4946650"/>
          <p14:tracePt t="14021" x="8296275" y="4687888"/>
          <p14:tracePt t="14043" x="8180388" y="4251325"/>
          <p14:tracePt t="14061" x="8108950" y="4054475"/>
          <p14:tracePt t="14082" x="8062913" y="3919538"/>
          <p14:tracePt t="14101" x="8062913" y="3768725"/>
          <p14:tracePt t="14121" x="8062913" y="3679825"/>
          <p14:tracePt t="14141" x="8062913" y="3562350"/>
          <p14:tracePt t="14161" x="8062913" y="3517900"/>
          <p14:tracePt t="14181" x="8054975" y="3465513"/>
          <p14:tracePt t="14201" x="8045450" y="3446463"/>
          <p14:tracePt t="14221" x="8045450" y="3402013"/>
          <p14:tracePt t="14243" x="8018463" y="3303588"/>
          <p14:tracePt t="14261" x="8010525" y="3268663"/>
          <p14:tracePt t="14281" x="8010525" y="3224213"/>
          <p14:tracePt t="14301" x="8010525" y="3170238"/>
          <p14:tracePt t="14322" x="8010525" y="3125788"/>
          <p14:tracePt t="14341" x="8010525" y="3009900"/>
          <p14:tracePt t="14362" x="8010525" y="2955925"/>
          <p14:tracePt t="14381" x="8010525" y="2894013"/>
          <p14:tracePt t="14402" x="8010525" y="2867025"/>
          <p14:tracePt t="14422" x="8010525" y="2847975"/>
          <p14:tracePt t="14442" x="8010525" y="2840038"/>
          <p14:tracePt t="14461" x="8018463" y="2830513"/>
          <p14:tracePt t="14481" x="8027988" y="2830513"/>
          <p14:tracePt t="14501" x="8037513" y="2830513"/>
          <p14:tracePt t="14523" x="8081963" y="2867025"/>
          <p14:tracePt t="14541" x="8099425" y="2894013"/>
          <p14:tracePt t="14562" x="8108950" y="2901950"/>
          <p14:tracePt t="14581" x="8116888" y="2919413"/>
          <p14:tracePt t="14602" x="8116888" y="2928938"/>
          <p14:tracePt t="14621" x="8116888" y="2938463"/>
          <p14:tracePt t="14642" x="8116888" y="2955925"/>
          <p14:tracePt t="14661" x="8116888" y="2982913"/>
          <p14:tracePt t="14681" x="8116888" y="3000375"/>
          <p14:tracePt t="14770" x="8116888" y="2990850"/>
          <p14:tracePt t="14787" x="8116888" y="2982913"/>
          <p14:tracePt t="14801" x="8116888" y="2973388"/>
          <p14:tracePt t="14821" x="8116888" y="2928938"/>
          <p14:tracePt t="14861" x="8126413" y="2928938"/>
          <p14:tracePt t="14891" x="8126413" y="2919413"/>
          <p14:tracePt t="14906" x="8134350" y="2919413"/>
          <p14:tracePt t="14923" x="8143875" y="2919413"/>
          <p14:tracePt t="14941" x="8153400" y="2938463"/>
          <p14:tracePt t="14962" x="8161338" y="2982913"/>
          <p14:tracePt t="14981" x="8161338" y="3089275"/>
          <p14:tracePt t="15002" x="8161338" y="3303588"/>
          <p14:tracePt t="15021" x="8180388" y="3500438"/>
          <p14:tracePt t="15042" x="8224838" y="3687763"/>
          <p14:tracePt t="15061" x="8251825" y="3875088"/>
          <p14:tracePt t="15082" x="8277225" y="4010025"/>
          <p14:tracePt t="15101" x="8304213" y="4062413"/>
          <p14:tracePt t="15122" x="8313738" y="4071938"/>
          <p14:tracePt t="15141" x="8340725" y="4108450"/>
          <p14:tracePt t="16187" x="8348663" y="41084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1166813"/>
            <a:ext cx="6240064" cy="661987"/>
            <a:chOff x="762000" y="1166813"/>
            <a:chExt cx="6240064" cy="661987"/>
          </a:xfrm>
        </p:grpSpPr>
        <p:sp>
          <p:nvSpPr>
            <p:cNvPr id="54277" name="Rectangle 268"/>
            <p:cNvSpPr>
              <a:spLocks noChangeArrowheads="1"/>
            </p:cNvSpPr>
            <p:nvPr/>
          </p:nvSpPr>
          <p:spPr bwMode="auto">
            <a:xfrm>
              <a:off x="865188" y="1543050"/>
              <a:ext cx="6070600" cy="27940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78" name="Rectangle 269"/>
            <p:cNvSpPr>
              <a:spLocks noChangeArrowheads="1"/>
            </p:cNvSpPr>
            <p:nvPr/>
          </p:nvSpPr>
          <p:spPr bwMode="auto">
            <a:xfrm>
              <a:off x="858838" y="1536700"/>
              <a:ext cx="10541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79" name="Rectangle 270"/>
            <p:cNvSpPr>
              <a:spLocks noChangeArrowheads="1"/>
            </p:cNvSpPr>
            <p:nvPr/>
          </p:nvSpPr>
          <p:spPr bwMode="auto">
            <a:xfrm>
              <a:off x="1171575" y="1166813"/>
              <a:ext cx="42960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>
                  <a:latin typeface="+mj-lt"/>
                </a:rPr>
                <a:t>op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0" name="Rectangle 271"/>
            <p:cNvSpPr>
              <a:spLocks noChangeArrowheads="1"/>
            </p:cNvSpPr>
            <p:nvPr/>
          </p:nvSpPr>
          <p:spPr bwMode="auto">
            <a:xfrm>
              <a:off x="19256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1" name="Rectangle 272"/>
            <p:cNvSpPr>
              <a:spLocks noChangeArrowheads="1"/>
            </p:cNvSpPr>
            <p:nvPr/>
          </p:nvSpPr>
          <p:spPr bwMode="auto">
            <a:xfrm>
              <a:off x="2209800" y="1166813"/>
              <a:ext cx="3530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+mj-lt"/>
                </a:rPr>
                <a:t>rs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2" name="Rectangle 273"/>
            <p:cNvSpPr>
              <a:spLocks noChangeArrowheads="1"/>
            </p:cNvSpPr>
            <p:nvPr/>
          </p:nvSpPr>
          <p:spPr bwMode="auto">
            <a:xfrm>
              <a:off x="2916238" y="1536700"/>
              <a:ext cx="977900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3" name="Rectangle 274"/>
            <p:cNvSpPr>
              <a:spLocks noChangeArrowheads="1"/>
            </p:cNvSpPr>
            <p:nvPr/>
          </p:nvSpPr>
          <p:spPr bwMode="auto">
            <a:xfrm>
              <a:off x="3200400" y="1166813"/>
              <a:ext cx="352662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 dirty="0" err="1">
                  <a:latin typeface="+mj-lt"/>
                </a:rPr>
                <a:t>rt</a:t>
              </a:r>
              <a:endParaRPr lang="en-US" sz="1600" b="1" dirty="0">
                <a:latin typeface="+mj-lt"/>
              </a:endParaRPr>
            </a:p>
          </p:txBody>
        </p:sp>
        <p:sp>
          <p:nvSpPr>
            <p:cNvPr id="54284" name="Rectangle 275"/>
            <p:cNvSpPr>
              <a:spLocks noChangeArrowheads="1"/>
            </p:cNvSpPr>
            <p:nvPr/>
          </p:nvSpPr>
          <p:spPr bwMode="auto">
            <a:xfrm>
              <a:off x="3906838" y="1536700"/>
              <a:ext cx="3027362" cy="2921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285" name="Rectangle 276"/>
            <p:cNvSpPr>
              <a:spLocks noChangeArrowheads="1"/>
            </p:cNvSpPr>
            <p:nvPr/>
          </p:nvSpPr>
          <p:spPr bwMode="auto">
            <a:xfrm>
              <a:off x="4800600" y="1166813"/>
              <a:ext cx="1213346" cy="36676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800" b="1">
                  <a:latin typeface="+mj-lt"/>
                </a:rPr>
                <a:t>immediate</a:t>
              </a:r>
              <a:endParaRPr lang="en-US" sz="1600" b="1">
                <a:latin typeface="+mj-lt"/>
              </a:endParaRPr>
            </a:p>
          </p:txBody>
        </p:sp>
        <p:sp>
          <p:nvSpPr>
            <p:cNvPr id="54286" name="Rectangle 277"/>
            <p:cNvSpPr>
              <a:spLocks noChangeArrowheads="1"/>
            </p:cNvSpPr>
            <p:nvPr/>
          </p:nvSpPr>
          <p:spPr bwMode="auto">
            <a:xfrm>
              <a:off x="6715125" y="1225550"/>
              <a:ext cx="286939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0</a:t>
              </a:r>
            </a:p>
          </p:txBody>
        </p:sp>
        <p:sp>
          <p:nvSpPr>
            <p:cNvPr id="54287" name="Rectangle 278"/>
            <p:cNvSpPr>
              <a:spLocks noChangeArrowheads="1"/>
            </p:cNvSpPr>
            <p:nvPr/>
          </p:nvSpPr>
          <p:spPr bwMode="auto">
            <a:xfrm>
              <a:off x="35814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+mj-lt"/>
                </a:rPr>
                <a:t>16</a:t>
              </a:r>
            </a:p>
          </p:txBody>
        </p:sp>
        <p:sp>
          <p:nvSpPr>
            <p:cNvPr id="54288" name="Rectangle 279"/>
            <p:cNvSpPr>
              <a:spLocks noChangeArrowheads="1"/>
            </p:cNvSpPr>
            <p:nvPr/>
          </p:nvSpPr>
          <p:spPr bwMode="auto">
            <a:xfrm>
              <a:off x="25908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>
                  <a:latin typeface="+mj-lt"/>
                </a:rPr>
                <a:t>21</a:t>
              </a:r>
            </a:p>
          </p:txBody>
        </p:sp>
        <p:sp>
          <p:nvSpPr>
            <p:cNvPr id="54289" name="Rectangle 280"/>
            <p:cNvSpPr>
              <a:spLocks noChangeArrowheads="1"/>
            </p:cNvSpPr>
            <p:nvPr/>
          </p:nvSpPr>
          <p:spPr bwMode="auto">
            <a:xfrm>
              <a:off x="16002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26</a:t>
              </a:r>
            </a:p>
          </p:txBody>
        </p:sp>
        <p:sp>
          <p:nvSpPr>
            <p:cNvPr id="54290" name="Rectangle 281"/>
            <p:cNvSpPr>
              <a:spLocks noChangeArrowheads="1"/>
            </p:cNvSpPr>
            <p:nvPr/>
          </p:nvSpPr>
          <p:spPr bwMode="auto">
            <a:xfrm>
              <a:off x="762000" y="1225550"/>
              <a:ext cx="391134" cy="33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600" dirty="0">
                  <a:latin typeface="+mj-lt"/>
                </a:rPr>
                <a:t>31</a:t>
              </a:r>
            </a:p>
          </p:txBody>
        </p:sp>
        <p:sp>
          <p:nvSpPr>
            <p:cNvPr id="54291" name="Rectangle 282"/>
            <p:cNvSpPr>
              <a:spLocks noChangeArrowheads="1"/>
            </p:cNvSpPr>
            <p:nvPr/>
          </p:nvSpPr>
          <p:spPr bwMode="auto">
            <a:xfrm>
              <a:off x="2376488" y="1558925"/>
              <a:ext cx="10419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2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2" name="Rectangle 283"/>
            <p:cNvSpPr>
              <a:spLocks noChangeArrowheads="1"/>
            </p:cNvSpPr>
            <p:nvPr/>
          </p:nvSpPr>
          <p:spPr bwMode="auto">
            <a:xfrm>
              <a:off x="3367088" y="1558925"/>
              <a:ext cx="10419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1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3" name="Rectangle 284"/>
            <p:cNvSpPr>
              <a:spLocks noChangeArrowheads="1"/>
            </p:cNvSpPr>
            <p:nvPr/>
          </p:nvSpPr>
          <p:spPr bwMode="auto">
            <a:xfrm>
              <a:off x="5410200" y="1558925"/>
              <a:ext cx="208390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30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  <p:sp>
          <p:nvSpPr>
            <p:cNvPr id="54294" name="Rectangle 285"/>
            <p:cNvSpPr>
              <a:spLocks noChangeArrowheads="1"/>
            </p:cNvSpPr>
            <p:nvPr/>
          </p:nvSpPr>
          <p:spPr bwMode="auto">
            <a:xfrm>
              <a:off x="1208088" y="1558925"/>
              <a:ext cx="263214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LW</a:t>
              </a:r>
              <a:endParaRPr lang="en-US" sz="1000" dirty="0">
                <a:solidFill>
                  <a:srgbClr val="0070C0"/>
                </a:solidFill>
                <a:latin typeface="+mj-lt"/>
              </a:endParaRPr>
            </a:p>
          </p:txBody>
        </p:sp>
      </p:grpSp>
      <p:sp>
        <p:nvSpPr>
          <p:cNvPr id="54295" name="Rectangle 286"/>
          <p:cNvSpPr>
            <a:spLocks noChangeArrowheads="1"/>
          </p:cNvSpPr>
          <p:nvPr/>
        </p:nvSpPr>
        <p:spPr bwMode="auto">
          <a:xfrm>
            <a:off x="838200" y="762000"/>
            <a:ext cx="211275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LW  R1, (</a:t>
            </a:r>
            <a:r>
              <a:rPr lang="en-US" sz="2000" dirty="0" smtClean="0">
                <a:solidFill>
                  <a:srgbClr val="0070C0"/>
                </a:solidFill>
                <a:latin typeface="+mj-lt"/>
              </a:rPr>
              <a:t>30)R2 ;     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2057400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9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902559" y="762000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j-lt"/>
              </a:rPr>
              <a:t>R1 </a:t>
            </a:r>
            <a:r>
              <a:rPr lang="en-US" sz="2000" dirty="0">
                <a:solidFill>
                  <a:srgbClr val="0070C0"/>
                </a:solidFill>
                <a:latin typeface="+mj-lt"/>
                <a:sym typeface="Symbol" pitchFamily="18" charset="2"/>
              </a:rPr>
              <a:t> </a:t>
            </a:r>
            <a:r>
              <a:rPr lang="en-US" sz="2000" dirty="0" err="1">
                <a:solidFill>
                  <a:srgbClr val="0070C0"/>
                </a:solidFill>
                <a:latin typeface="+mj-lt"/>
                <a:sym typeface="Symbol" pitchFamily="18" charset="2"/>
              </a:rPr>
              <a:t>Mem</a:t>
            </a:r>
            <a:r>
              <a:rPr lang="en-US" sz="2000" dirty="0">
                <a:solidFill>
                  <a:srgbClr val="0070C0"/>
                </a:solidFill>
                <a:latin typeface="+mj-lt"/>
                <a:sym typeface="Symbol" pitchFamily="18" charset="2"/>
              </a:rPr>
              <a:t>[R2+30]</a:t>
            </a:r>
            <a:endParaRPr lang="en-US" sz="2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97" name="Rectangle 287"/>
          <p:cNvSpPr>
            <a:spLocks noChangeArrowheads="1"/>
          </p:cNvSpPr>
          <p:nvPr/>
        </p:nvSpPr>
        <p:spPr bwMode="auto">
          <a:xfrm>
            <a:off x="6776553" y="697468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PC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7" name="Straight Arrow Connector 6"/>
          <p:cNvCxnSpPr>
            <a:stCxn id="197" idx="2"/>
          </p:cNvCxnSpPr>
          <p:nvPr/>
        </p:nvCxnSpPr>
        <p:spPr bwMode="auto">
          <a:xfrm>
            <a:off x="6949357" y="1066800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66"/>
          <p:cNvSpPr>
            <a:spLocks noChangeArrowheads="1"/>
          </p:cNvSpPr>
          <p:nvPr/>
        </p:nvSpPr>
        <p:spPr bwMode="auto">
          <a:xfrm>
            <a:off x="2200320" y="4431268"/>
            <a:ext cx="619080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DATA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6" name="Rectangle 266"/>
          <p:cNvSpPr>
            <a:spLocks noChangeArrowheads="1"/>
          </p:cNvSpPr>
          <p:nvPr/>
        </p:nvSpPr>
        <p:spPr bwMode="auto">
          <a:xfrm>
            <a:off x="2592415" y="4127480"/>
            <a:ext cx="226985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1</a:t>
            </a:r>
          </a:p>
        </p:txBody>
      </p:sp>
      <p:sp>
        <p:nvSpPr>
          <p:cNvPr id="199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76200"/>
            <a:ext cx="7772400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Load (cycle 5 – WB)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45618"/>
      </p:ext>
    </p:extLst>
  </p:cSld>
  <p:clrMapOvr>
    <a:masterClrMapping/>
  </p:clrMapOvr>
  <p:transition advTm="140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9" x="8429625" y="4098925"/>
          <p14:tracePt t="135" x="8385175" y="4044950"/>
          <p14:tracePt t="158" x="8251825" y="3919538"/>
          <p14:tracePt t="179" x="8224838" y="3875088"/>
          <p14:tracePt t="207" x="8224838" y="3867150"/>
          <p14:tracePt t="224" x="8224838" y="3848100"/>
          <p14:tracePt t="240" x="8251825" y="3822700"/>
          <p14:tracePt t="258" x="8304213" y="3786188"/>
          <p14:tracePt t="279" x="8367713" y="3759200"/>
          <p14:tracePt t="298" x="8375650" y="3759200"/>
          <p14:tracePt t="318" x="8375650" y="3751263"/>
          <p14:tracePt t="359" x="8385175" y="3751263"/>
          <p14:tracePt t="375" x="8394700" y="3759200"/>
          <p14:tracePt t="729" x="8242300" y="4232275"/>
          <p14:tracePt t="760" x="8251825" y="4224338"/>
          <p14:tracePt t="778" x="8259763" y="4214813"/>
          <p14:tracePt t="798" x="8269288" y="4205288"/>
          <p14:tracePt t="818" x="8286750" y="4197350"/>
          <p14:tracePt t="838" x="8304213" y="4170363"/>
          <p14:tracePt t="858" x="8313738" y="4170363"/>
          <p14:tracePt t="899" x="8313738" y="4241800"/>
          <p14:tracePt t="918" x="8296275" y="4419600"/>
          <p14:tracePt t="938" x="8269288" y="4751388"/>
          <p14:tracePt t="958" x="8296275" y="4830763"/>
          <p14:tracePt t="978" x="8313738" y="4848225"/>
          <p14:tracePt t="1048" x="8323263" y="4848225"/>
          <p14:tracePt t="1064" x="8323263" y="4830763"/>
          <p14:tracePt t="1078" x="8331200" y="4830763"/>
          <p14:tracePt t="1098" x="8331200" y="4803775"/>
          <p14:tracePt t="1118" x="8331200" y="4795838"/>
          <p14:tracePt t="1138" x="8323263" y="4776788"/>
          <p14:tracePt t="1178" x="8313738" y="4751388"/>
          <p14:tracePt t="1199" x="8304213" y="4724400"/>
          <p14:tracePt t="1218" x="8277225" y="4670425"/>
          <p14:tracePt t="1238" x="8251825" y="4616450"/>
          <p14:tracePt t="1258" x="8251825" y="4581525"/>
          <p14:tracePt t="1278" x="8251825" y="4562475"/>
          <p14:tracePt t="1298" x="8277225" y="4518025"/>
          <p14:tracePt t="1318" x="8313738" y="4500563"/>
          <p14:tracePt t="1338" x="8483600" y="4473575"/>
          <p14:tracePt t="1358" x="8616950" y="4473575"/>
          <p14:tracePt t="1378" x="8742363" y="4473575"/>
          <p14:tracePt t="1400" x="8769350" y="4491038"/>
          <p14:tracePt t="1418" x="8769350" y="4500563"/>
          <p14:tracePt t="1438" x="8777288" y="4518025"/>
          <p14:tracePt t="1458" x="8786813" y="4562475"/>
          <p14:tracePt t="1478" x="8786813" y="4598988"/>
          <p14:tracePt t="1498" x="8786813" y="4705350"/>
          <p14:tracePt t="1518" x="8786813" y="4759325"/>
          <p14:tracePt t="1538" x="8786813" y="4848225"/>
          <p14:tracePt t="1558" x="8786813" y="4894263"/>
          <p14:tracePt t="1578" x="8796338" y="4991100"/>
          <p14:tracePt t="1598" x="8796338" y="5072063"/>
          <p14:tracePt t="1618" x="8777288" y="5197475"/>
          <p14:tracePt t="1638" x="8759825" y="5286375"/>
          <p14:tracePt t="1658" x="8742363" y="5375275"/>
          <p14:tracePt t="1678" x="8715375" y="5465763"/>
          <p14:tracePt t="1698" x="8661400" y="5537200"/>
          <p14:tracePt t="1718" x="8616950" y="5599113"/>
          <p14:tracePt t="1738" x="8572500" y="5705475"/>
          <p14:tracePt t="1758" x="8555038" y="5741988"/>
          <p14:tracePt t="1778" x="8510588" y="5822950"/>
          <p14:tracePt t="1799" x="8483600" y="5857875"/>
          <p14:tracePt t="1818" x="8439150" y="5919788"/>
          <p14:tracePt t="1838" x="8420100" y="5973763"/>
          <p14:tracePt t="1858" x="8394700" y="6018213"/>
          <p14:tracePt t="1878" x="8367713" y="6054725"/>
          <p14:tracePt t="1898" x="8340725" y="6081713"/>
          <p14:tracePt t="1918" x="8313738" y="6116638"/>
          <p14:tracePt t="1938" x="8269288" y="6224588"/>
          <p14:tracePt t="1958" x="8242300" y="6269038"/>
          <p14:tracePt t="1978" x="8224838" y="6323013"/>
          <p14:tracePt t="1998" x="8215313" y="6340475"/>
          <p14:tracePt t="2018" x="8205788" y="6375400"/>
          <p14:tracePt t="2039" x="8197850" y="6411913"/>
          <p14:tracePt t="2058" x="8188325" y="6456363"/>
          <p14:tracePt t="2078" x="8180388" y="6473825"/>
          <p14:tracePt t="2098" x="8170863" y="6473825"/>
          <p14:tracePt t="2118" x="8161338" y="6473825"/>
          <p14:tracePt t="2138" x="8134350" y="6473825"/>
          <p14:tracePt t="2158" x="8072438" y="6473825"/>
          <p14:tracePt t="2178" x="7840663" y="6473825"/>
          <p14:tracePt t="2199" x="7680325" y="6473825"/>
          <p14:tracePt t="2218" x="7412038" y="6491288"/>
          <p14:tracePt t="2238" x="7269163" y="6500813"/>
          <p14:tracePt t="2258" x="6973888" y="6500813"/>
          <p14:tracePt t="2278" x="6831013" y="6500813"/>
          <p14:tracePt t="2281" x="6796088" y="6500813"/>
          <p14:tracePt t="2298" x="6688138" y="6500813"/>
          <p14:tracePt t="2318" x="6599238" y="6500813"/>
          <p14:tracePt t="2338" x="6446838" y="6483350"/>
          <p14:tracePt t="2358" x="6402388" y="6456363"/>
          <p14:tracePt t="2378" x="6313488" y="6438900"/>
          <p14:tracePt t="2399" x="6232525" y="6438900"/>
          <p14:tracePt t="2418" x="6072188" y="6446838"/>
          <p14:tracePt t="2438" x="5965825" y="6446838"/>
          <p14:tracePt t="2458" x="5751513" y="6446838"/>
          <p14:tracePt t="2478" x="5589588" y="6429375"/>
          <p14:tracePt t="2498" x="5384800" y="6394450"/>
          <p14:tracePt t="2518" x="5160963" y="6323013"/>
          <p14:tracePt t="2538" x="4965700" y="6251575"/>
          <p14:tracePt t="2558" x="4813300" y="6188075"/>
          <p14:tracePt t="2578" x="4608513" y="6072188"/>
          <p14:tracePt t="2598" x="4518025" y="6037263"/>
          <p14:tracePt t="2618" x="4375150" y="6000750"/>
          <p14:tracePt t="2638" x="4286250" y="5983288"/>
          <p14:tracePt t="2658" x="4143375" y="5965825"/>
          <p14:tracePt t="2678" x="4037013" y="5946775"/>
          <p14:tracePt t="2698" x="3911600" y="5938838"/>
          <p14:tracePt t="2718" x="3768725" y="5938838"/>
          <p14:tracePt t="2738" x="3652838" y="5938838"/>
          <p14:tracePt t="2758" x="3562350" y="5938838"/>
          <p14:tracePt t="2778" x="3419475" y="5929313"/>
          <p14:tracePt t="2798" x="3322638" y="5919788"/>
          <p14:tracePt t="2818" x="3187700" y="5894388"/>
          <p14:tracePt t="2838" x="3133725" y="5867400"/>
          <p14:tracePt t="2858" x="3062288" y="5848350"/>
          <p14:tracePt t="2878" x="3009900" y="5830888"/>
          <p14:tracePt t="2898" x="2911475" y="5786438"/>
          <p14:tracePt t="2918" x="2857500" y="5759450"/>
          <p14:tracePt t="2938" x="2803525" y="5715000"/>
          <p14:tracePt t="2958" x="2751138" y="5634038"/>
          <p14:tracePt t="2978" x="2705100" y="5518150"/>
          <p14:tracePt t="2998" x="2670175" y="5429250"/>
          <p14:tracePt t="3018" x="2625725" y="5295900"/>
          <p14:tracePt t="3038" x="2589213" y="5214938"/>
          <p14:tracePt t="3058" x="2562225" y="5089525"/>
          <p14:tracePt t="3078" x="2544763" y="5027613"/>
          <p14:tracePt t="3098" x="2509838" y="4894263"/>
          <p14:tracePt t="3118" x="2482850" y="4822825"/>
          <p14:tracePt t="3138" x="2473325" y="4751388"/>
          <p14:tracePt t="3158" x="2473325" y="4679950"/>
          <p14:tracePt t="3178" x="2473325" y="4598988"/>
          <p14:tracePt t="3199" x="2473325" y="4562475"/>
          <p14:tracePt t="3218" x="2473325" y="4537075"/>
          <p14:tracePt t="3238" x="2473325" y="4527550"/>
          <p14:tracePt t="3259" x="2473325" y="4518025"/>
          <p14:tracePt t="3278" x="2473325" y="4510088"/>
          <p14:tracePt t="3298" x="2482850" y="4491038"/>
          <p14:tracePt t="3318" x="2482850" y="4465638"/>
          <p14:tracePt t="3338" x="2509838" y="4456113"/>
          <p14:tracePt t="3358" x="2544763" y="4438650"/>
          <p14:tracePt t="3378" x="2581275" y="4402138"/>
          <p14:tracePt t="3399" x="2616200" y="4384675"/>
          <p14:tracePt t="3419" x="2679700" y="4375150"/>
          <p14:tracePt t="3438" x="2714625" y="4375150"/>
          <p14:tracePt t="3458" x="2741613" y="4375150"/>
          <p14:tracePt t="3479" x="2751138" y="4375150"/>
          <p14:tracePt t="3498" x="2759075" y="4375150"/>
          <p14:tracePt t="3518" x="2768600" y="4375150"/>
          <p14:tracePt t="3538" x="2776538" y="4375150"/>
          <p14:tracePt t="3558" x="2786063" y="4367213"/>
          <p14:tracePt t="3801" x="2795588" y="4375150"/>
          <p14:tracePt t="3817" x="2803525" y="4375150"/>
          <p14:tracePt t="3829" x="2803525" y="4384675"/>
          <p14:tracePt t="3842" x="2803525" y="4394200"/>
          <p14:tracePt t="3858" x="2813050" y="4411663"/>
          <p14:tracePt t="3878" x="2822575" y="4419600"/>
          <p14:tracePt t="3899" x="2840038" y="4429125"/>
          <p14:tracePt t="3918" x="2847975" y="4446588"/>
          <p14:tracePt t="3938" x="2884488" y="4465638"/>
          <p14:tracePt t="3958" x="2884488" y="4473575"/>
          <p14:tracePt t="4017" x="2894013" y="4473575"/>
          <p14:tracePt t="4081" x="2874963" y="4465638"/>
          <p14:tracePt t="4092" x="2867025" y="4456113"/>
          <p14:tracePt t="4102" x="2847975" y="4456113"/>
          <p14:tracePt t="4119" x="2830513" y="4446588"/>
          <p14:tracePt t="4138" x="2822575" y="4446588"/>
          <p14:tracePt t="4169" x="2822575" y="4438650"/>
          <p14:tracePt t="4180" x="2813050" y="4438650"/>
          <p14:tracePt t="4199" x="2803525" y="4419600"/>
          <p14:tracePt t="4218" x="2786063" y="4394200"/>
          <p14:tracePt t="4239" x="2776538" y="4384675"/>
          <p14:tracePt t="4259" x="2776538" y="4375150"/>
          <p14:tracePt t="4289" x="2786063" y="4375150"/>
          <p14:tracePt t="4300" x="2795588" y="4375150"/>
          <p14:tracePt t="4377" x="2803525" y="4375150"/>
          <p14:tracePt t="4387" x="2803525" y="4367213"/>
          <p14:tracePt t="4441" x="2803525" y="4357688"/>
          <p14:tracePt t="4450" x="2803525" y="4348163"/>
          <p14:tracePt t="4461" x="2803525" y="4340225"/>
          <p14:tracePt t="4479" x="2795588" y="4330700"/>
          <p14:tracePt t="4498" x="2786063" y="4313238"/>
          <p14:tracePt t="4518" x="2776538" y="4295775"/>
          <p14:tracePt t="4539" x="2776538" y="4286250"/>
          <p14:tracePt t="4569" x="2776538" y="4276725"/>
          <p14:tracePt t="4617" x="2786063" y="4276725"/>
          <p14:tracePt t="4633" x="2803525" y="4268788"/>
          <p14:tracePt t="4645" x="2813050" y="4268788"/>
          <p14:tracePt t="4658" x="2840038" y="4268788"/>
          <p14:tracePt t="4679" x="2874963" y="4268788"/>
          <p14:tracePt t="4698" x="2919413" y="4276725"/>
          <p14:tracePt t="4719" x="2955925" y="4286250"/>
          <p14:tracePt t="4738" x="2990850" y="4286250"/>
          <p14:tracePt t="4759" x="3009900" y="4276725"/>
          <p14:tracePt t="4779" x="3089275" y="4241800"/>
          <p14:tracePt t="4799" x="3116263" y="4232275"/>
          <p14:tracePt t="4818" x="3143250" y="4224338"/>
          <p14:tracePt t="4913" x="3143250" y="4232275"/>
          <p14:tracePt t="4937" x="3143250" y="4241800"/>
          <p14:tracePt t="4948" x="3143250" y="4251325"/>
          <p14:tracePt t="4960" x="3133725" y="4268788"/>
          <p14:tracePt t="4979" x="3098800" y="4357688"/>
          <p14:tracePt t="4999" x="3081338" y="4402138"/>
          <p14:tracePt t="5018" x="3071813" y="4429125"/>
          <p14:tracePt t="5039" x="3071813" y="4438650"/>
          <p14:tracePt t="5079" x="3062288" y="4438650"/>
          <p14:tracePt t="5098" x="3044825" y="4438650"/>
          <p14:tracePt t="5119" x="3009900" y="4438650"/>
          <p14:tracePt t="5139" x="2938463" y="4438650"/>
          <p14:tracePt t="5159" x="2919413" y="4438650"/>
          <p14:tracePt t="5199" x="2919413" y="4473575"/>
          <p14:tracePt t="5218" x="2955925" y="4562475"/>
          <p14:tracePt t="5239" x="2965450" y="4616450"/>
          <p14:tracePt t="5259" x="2973388" y="4670425"/>
          <p14:tracePt t="5279" x="2973388" y="4687888"/>
          <p14:tracePt t="5299" x="2965450" y="4697413"/>
          <p14:tracePt t="5319" x="2938463" y="4714875"/>
          <p14:tracePt t="5339" x="2867025" y="4724400"/>
          <p14:tracePt t="5358" x="2822575" y="4732338"/>
          <p14:tracePt t="5379" x="2732088" y="4751388"/>
          <p14:tracePt t="5399" x="2705100" y="4751388"/>
          <p14:tracePt t="5419" x="2679700" y="4759325"/>
          <p14:tracePt t="5439" x="2660650" y="4759325"/>
          <p14:tracePt t="5459" x="2633663" y="4768850"/>
          <p14:tracePt t="5479" x="2608263" y="4768850"/>
          <p14:tracePt t="5499" x="2598738" y="4768850"/>
          <p14:tracePt t="5519" x="2589213" y="4768850"/>
          <p14:tracePt t="5539" x="2581275" y="4751388"/>
          <p14:tracePt t="5559" x="2571750" y="4751388"/>
          <p14:tracePt t="5579" x="2544763" y="4724400"/>
          <p14:tracePt t="5599" x="2517775" y="4705350"/>
          <p14:tracePt t="5619" x="2490788" y="4697413"/>
          <p14:tracePt t="5659" x="2490788" y="4687888"/>
          <p14:tracePt t="5682" x="2490788" y="4679950"/>
          <p14:tracePt t="5699" x="2490788" y="4670425"/>
          <p14:tracePt t="5722" x="2490788" y="4660900"/>
          <p14:tracePt t="5739" x="2500313" y="4652963"/>
          <p14:tracePt t="5759" x="2536825" y="4643438"/>
          <p14:tracePt t="5779" x="2633663" y="4633913"/>
          <p14:tracePt t="5799" x="2705100" y="4608513"/>
          <p14:tracePt t="5819" x="2813050" y="4562475"/>
          <p14:tracePt t="5839" x="2857500" y="4537075"/>
          <p14:tracePt t="5859" x="2901950" y="4527550"/>
          <p14:tracePt t="5879" x="2911475" y="4518025"/>
          <p14:tracePt t="5937" x="2919413" y="4518025"/>
          <p14:tracePt t="5948" x="2928938" y="4518025"/>
          <p14:tracePt t="5959" x="2938463" y="4518025"/>
          <p14:tracePt t="5979" x="2965450" y="4500563"/>
          <p14:tracePt t="5999" x="3009900" y="4491038"/>
          <p14:tracePt t="6019" x="3071813" y="4465638"/>
          <p14:tracePt t="6039" x="3089275" y="4456113"/>
          <p14:tracePt t="6059" x="3098800" y="4456113"/>
          <p14:tracePt t="6113" x="3098800" y="4473575"/>
          <p14:tracePt t="6123" x="3108325" y="4491038"/>
          <p14:tracePt t="6139" x="3116263" y="4562475"/>
          <p14:tracePt t="6159" x="3125788" y="4616450"/>
          <p14:tracePt t="6179" x="3125788" y="4679950"/>
          <p14:tracePt t="6199" x="3125788" y="4705350"/>
          <p14:tracePt t="6219" x="3125788" y="4724400"/>
          <p14:tracePt t="6259" x="3116263" y="4724400"/>
          <p14:tracePt t="6279" x="3089275" y="4724400"/>
          <p14:tracePt t="6282" x="3081338" y="4724400"/>
          <p14:tracePt t="6299" x="3017838" y="4724400"/>
          <p14:tracePt t="6319" x="2901950" y="4724400"/>
          <p14:tracePt t="6339" x="2803525" y="4724400"/>
          <p14:tracePt t="6359" x="2741613" y="4741863"/>
          <p14:tracePt t="6379" x="2687638" y="4751388"/>
          <p14:tracePt t="6399" x="2660650" y="4751388"/>
          <p14:tracePt t="6419" x="2643188" y="4759325"/>
          <p14:tracePt t="6441" x="2633663" y="4759325"/>
          <p14:tracePt t="6459" x="2633663" y="4768850"/>
          <p14:tracePt t="6479" x="2625725" y="4768850"/>
          <p14:tracePt t="6601" x="2616200" y="4768850"/>
          <p14:tracePt t="6618" x="2608263" y="4768850"/>
          <p14:tracePt t="6628" x="2598738" y="4768850"/>
          <p14:tracePt t="6642" x="2571750" y="4768850"/>
          <p14:tracePt t="6659" x="2536825" y="4768850"/>
          <p14:tracePt t="6679" x="2509838" y="4768850"/>
          <p14:tracePt t="6699" x="2455863" y="4768850"/>
          <p14:tracePt t="6719" x="2428875" y="4768850"/>
          <p14:tracePt t="6739" x="2411413" y="4751388"/>
          <p14:tracePt t="6759" x="2393950" y="4741863"/>
          <p14:tracePt t="6779" x="2384425" y="4724400"/>
          <p14:tracePt t="6799" x="2384425" y="4705350"/>
          <p14:tracePt t="6819" x="2384425" y="4670425"/>
          <p14:tracePt t="6839" x="2384425" y="4643438"/>
          <p14:tracePt t="6859" x="2384425" y="4616450"/>
          <p14:tracePt t="6879" x="2384425" y="4598988"/>
          <p14:tracePt t="6899" x="2384425" y="4589463"/>
          <p14:tracePt t="6921" x="2384425" y="4581525"/>
          <p14:tracePt t="6939" x="2393950" y="4581525"/>
          <p14:tracePt t="6959" x="2401888" y="4572000"/>
          <p14:tracePt t="6979" x="2438400" y="4572000"/>
          <p14:tracePt t="6999" x="2473325" y="4554538"/>
          <p14:tracePt t="7019" x="2589213" y="4527550"/>
          <p14:tracePt t="7039" x="2697163" y="4510088"/>
          <p14:tracePt t="7059" x="2874963" y="4483100"/>
          <p14:tracePt t="7079" x="2911475" y="4473575"/>
          <p14:tracePt t="7099" x="2946400" y="4465638"/>
          <p14:tracePt t="7119" x="2973388" y="4465638"/>
          <p14:tracePt t="7139" x="2990850" y="4456113"/>
          <p14:tracePt t="7179" x="3009900" y="4456113"/>
          <p14:tracePt t="7200" x="3036888" y="4456113"/>
          <p14:tracePt t="7219" x="3081338" y="4456113"/>
          <p14:tracePt t="7239" x="3116263" y="4456113"/>
          <p14:tracePt t="7259" x="3152775" y="4456113"/>
          <p14:tracePt t="7346" x="3160713" y="4456113"/>
          <p14:tracePt t="7356" x="3170238" y="4473575"/>
          <p14:tracePt t="7379" x="3170238" y="4527550"/>
          <p14:tracePt t="7399" x="3170238" y="4589463"/>
          <p14:tracePt t="7419" x="3170238" y="4652963"/>
          <p14:tracePt t="7439" x="3170238" y="4687888"/>
          <p14:tracePt t="7459" x="3170238" y="4714875"/>
          <p14:tracePt t="7522" x="3160713" y="4714875"/>
          <p14:tracePt t="7533" x="3152775" y="4714875"/>
          <p14:tracePt t="7545" x="3108325" y="4714875"/>
          <p14:tracePt t="7559" x="3054350" y="4714875"/>
          <p14:tracePt t="7579" x="2946400" y="4714875"/>
          <p14:tracePt t="7599" x="2822575" y="4714875"/>
          <p14:tracePt t="7619" x="2732088" y="4714875"/>
          <p14:tracePt t="7639" x="2697163" y="4714875"/>
          <p14:tracePt t="7659" x="2679700" y="4714875"/>
          <p14:tracePt t="7679" x="2679700" y="4724400"/>
          <p14:tracePt t="7699" x="2660650" y="4724400"/>
          <p14:tracePt t="8066" x="2652713" y="4724400"/>
          <p14:tracePt t="8258" x="2660650" y="4724400"/>
          <p14:tracePt t="8714" x="2652713" y="4724400"/>
          <p14:tracePt t="8730" x="2643188" y="4714875"/>
          <p14:tracePt t="8741" x="2633663" y="4705350"/>
          <p14:tracePt t="8759" x="2616200" y="4697413"/>
          <p14:tracePt t="10075" x="2589213" y="4687888"/>
          <p14:tracePt t="10085" x="2554288" y="4670425"/>
          <p14:tracePt t="10099" x="2384425" y="4608513"/>
          <p14:tracePt t="10120" x="2295525" y="4510088"/>
          <p14:tracePt t="10140" x="2312988" y="4384675"/>
          <p14:tracePt t="10159" x="2339975" y="4224338"/>
          <p14:tracePt t="10180" x="2330450" y="4098925"/>
          <p14:tracePt t="10200" x="2295525" y="4010025"/>
          <p14:tracePt t="10220" x="2143125" y="3813175"/>
          <p14:tracePt t="10239" x="2054225" y="3670300"/>
          <p14:tracePt t="10260" x="1946275" y="3482975"/>
          <p14:tracePt t="10280" x="1928813" y="3419475"/>
          <p14:tracePt t="10283" x="1911350" y="3402013"/>
          <p14:tracePt t="10300" x="1911350" y="3384550"/>
          <p14:tracePt t="10319" x="1911350" y="3375025"/>
          <p14:tracePt t="10356" x="1911350" y="3367088"/>
          <p14:tracePt t="10371" x="1919288" y="3348038"/>
          <p14:tracePt t="10381" x="1928813" y="3340100"/>
          <p14:tracePt t="10399" x="1955800" y="3303588"/>
          <p14:tracePt t="10420" x="1982788" y="3259138"/>
          <p14:tracePt t="10460" x="1982788" y="3241675"/>
          <p14:tracePt t="10480" x="1982788" y="3232150"/>
          <p14:tracePt t="10500" x="1965325" y="3197225"/>
          <p14:tracePt t="10520" x="1955800" y="3170238"/>
          <p14:tracePt t="10540" x="1955800" y="3133725"/>
          <p14:tracePt t="10559" x="1955800" y="3108325"/>
          <p14:tracePt t="10580" x="1946275" y="3108325"/>
          <p14:tracePt t="10600" x="1938338" y="3098800"/>
          <p14:tracePt t="10620" x="1911350" y="3098800"/>
          <p14:tracePt t="10640" x="1874838" y="3071813"/>
          <p14:tracePt t="10660" x="1822450" y="3054350"/>
          <p14:tracePt t="10680" x="1795463" y="3044825"/>
          <p14:tracePt t="10700" x="1768475" y="3036888"/>
          <p14:tracePt t="10720" x="1758950" y="3036888"/>
          <p14:tracePt t="10875" x="1758950" y="3027363"/>
          <p14:tracePt t="10885" x="1758950" y="3017838"/>
          <p14:tracePt t="10900" x="1758950" y="3009900"/>
          <p14:tracePt t="10923" x="1758950" y="3000375"/>
          <p14:tracePt t="10940" x="1776413" y="2990850"/>
          <p14:tracePt t="10960" x="1795463" y="2990850"/>
          <p14:tracePt t="10980" x="1857375" y="2990850"/>
          <p14:tracePt t="11000" x="1955800" y="3000375"/>
          <p14:tracePt t="11020" x="2089150" y="3017838"/>
          <p14:tracePt t="11040" x="2224088" y="3036888"/>
          <p14:tracePt t="11060" x="2500313" y="3081338"/>
          <p14:tracePt t="11080" x="2679700" y="3089275"/>
          <p14:tracePt t="11100" x="2955925" y="3098800"/>
          <p14:tracePt t="11120" x="3098800" y="3098800"/>
          <p14:tracePt t="11140" x="3348038" y="3125788"/>
          <p14:tracePt t="11160" x="3517900" y="3152775"/>
          <p14:tracePt t="11180" x="3857625" y="3214688"/>
          <p14:tracePt t="11201" x="4054475" y="3251200"/>
          <p14:tracePt t="11220" x="4259263" y="3268663"/>
          <p14:tracePt t="11240" x="4429125" y="3286125"/>
          <p14:tracePt t="11260" x="4776788" y="3348038"/>
          <p14:tracePt t="11280" x="5010150" y="3367088"/>
          <p14:tracePt t="11283" x="5180013" y="3384550"/>
          <p14:tracePt t="11300" x="5394325" y="3384550"/>
          <p14:tracePt t="11320" x="5572125" y="3384550"/>
          <p14:tracePt t="11340" x="5848350" y="3348038"/>
          <p14:tracePt t="11360" x="6010275" y="3322638"/>
          <p14:tracePt t="11380" x="6205538" y="3286125"/>
          <p14:tracePt t="11400" x="6276975" y="3276600"/>
          <p14:tracePt t="11420" x="6313488" y="3268663"/>
          <p14:tracePt t="11440" x="6323013" y="3268663"/>
          <p14:tracePt t="11523" x="6330950" y="3268663"/>
          <p14:tracePt t="11539" x="6340475" y="3268663"/>
          <p14:tracePt t="11551" x="6348413" y="3268663"/>
          <p14:tracePt t="11563" x="6367463" y="3276600"/>
          <p14:tracePt t="11580" x="6375400" y="3276600"/>
          <p14:tracePt t="11620" x="6394450" y="3276600"/>
          <p14:tracePt t="11676" x="6402388" y="3276600"/>
          <p14:tracePt t="11692" x="6402388" y="3286125"/>
          <p14:tracePt t="11715" x="6402388" y="3295650"/>
          <p14:tracePt t="11726" x="6411913" y="3303588"/>
          <p14:tracePt t="11740" x="6419850" y="3340100"/>
          <p14:tracePt t="11760" x="6419850" y="3367088"/>
          <p14:tracePt t="11780" x="6429375" y="3411538"/>
          <p14:tracePt t="11800" x="6446838" y="3429000"/>
          <p14:tracePt t="11820" x="6473825" y="3438525"/>
          <p14:tracePt t="11840" x="6483350" y="3446463"/>
          <p14:tracePt t="11915" x="6483350" y="3455988"/>
          <p14:tracePt t="11940" x="6483350" y="3465513"/>
          <p14:tracePt t="11950" x="6473825" y="3473450"/>
          <p14:tracePt t="11960" x="6473825" y="3482975"/>
          <p14:tracePt t="11980" x="6419850" y="3554413"/>
          <p14:tracePt t="12000" x="6411913" y="3598863"/>
          <p14:tracePt t="12020" x="6394450" y="3616325"/>
          <p14:tracePt t="12040" x="6384925" y="3625850"/>
          <p14:tracePt t="12060" x="6375400" y="3625850"/>
          <p14:tracePt t="12080" x="6367463" y="3625850"/>
          <p14:tracePt t="12100" x="6330950" y="3598863"/>
          <p14:tracePt t="12120" x="6303963" y="3581400"/>
          <p14:tracePt t="12140" x="6276975" y="3527425"/>
          <p14:tracePt t="12160" x="6242050" y="3446463"/>
          <p14:tracePt t="12180" x="6188075" y="3259138"/>
          <p14:tracePt t="12201" x="6188075" y="3187700"/>
          <p14:tracePt t="12220" x="6251575" y="3098800"/>
          <p14:tracePt t="12240" x="6313488" y="3017838"/>
          <p14:tracePt t="12260" x="6402388" y="2938463"/>
          <p14:tracePt t="12281" x="6411913" y="2928938"/>
          <p14:tracePt t="12283" x="6411913" y="2919413"/>
          <p14:tracePt t="12301" x="6411913" y="2911475"/>
          <p14:tracePt t="12320" x="6402388" y="2911475"/>
          <p14:tracePt t="12419" x="6394450" y="2911475"/>
          <p14:tracePt t="12451" x="6384925" y="2911475"/>
          <p14:tracePt t="12461" x="6367463" y="2911475"/>
          <p14:tracePt t="12480" x="6323013" y="2911475"/>
          <p14:tracePt t="12500" x="6259513" y="2911475"/>
          <p14:tracePt t="12520" x="6205538" y="2911475"/>
          <p14:tracePt t="12540" x="6134100" y="2911475"/>
          <p14:tracePt t="12560" x="6108700" y="2911475"/>
          <p14:tracePt t="12644" x="6116638" y="2911475"/>
          <p14:tracePt t="12660" x="6126163" y="2911475"/>
          <p14:tracePt t="12676" x="6134100" y="2911475"/>
          <p14:tracePt t="12692" x="6153150" y="2911475"/>
          <p14:tracePt t="12702" x="6153150" y="2919413"/>
          <p14:tracePt t="12720" x="6180138" y="2919413"/>
          <p14:tracePt t="12740" x="6188075" y="2928938"/>
          <p14:tracePt t="12760" x="6205538" y="2928938"/>
          <p14:tracePt t="12780" x="6224588" y="2938463"/>
          <p14:tracePt t="12800" x="6242050" y="2946400"/>
          <p14:tracePt t="12820" x="6251575" y="2955925"/>
          <p14:tracePt t="12841" x="6259513" y="295592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1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319959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Neo Sans Intel" pitchFamily="34" charset="0"/>
              </a:rPr>
              <a:t>lw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935480" y="1668585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4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PC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325919" y="2490812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54755"/>
      </p:ext>
    </p:extLst>
  </p:cSld>
  <p:clrMapOvr>
    <a:masterClrMapping/>
  </p:clrMapOvr>
  <p:transition advTm="321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032" x="6259513" y="2965450"/>
          <p14:tracePt t="6296" x="6251575" y="2965450"/>
          <p14:tracePt t="6312" x="6232525" y="2965450"/>
          <p14:tracePt t="6322" x="6205538" y="2955925"/>
          <p14:tracePt t="6339" x="5938838" y="2830513"/>
          <p14:tracePt t="6360" x="5661025" y="2687638"/>
          <p14:tracePt t="6379" x="5562600" y="2616200"/>
          <p14:tracePt t="6401" x="5537200" y="2581275"/>
          <p14:tracePt t="6419" x="5510213" y="2517775"/>
          <p14:tracePt t="6440" x="5411788" y="2303463"/>
          <p14:tracePt t="6459" x="5340350" y="2143125"/>
          <p14:tracePt t="6480" x="5180013" y="1928813"/>
          <p14:tracePt t="6499" x="5081588" y="1874838"/>
          <p14:tracePt t="6520" x="4919663" y="1795463"/>
          <p14:tracePt t="6539" x="4840288" y="1758950"/>
          <p14:tracePt t="6560" x="4724400" y="1687513"/>
          <p14:tracePt t="6579" x="4625975" y="1625600"/>
          <p14:tracePt t="6600" x="4483100" y="1554163"/>
          <p14:tracePt t="6619" x="4384675" y="1544638"/>
          <p14:tracePt t="6640" x="4108450" y="1500188"/>
          <p14:tracePt t="6659" x="3929063" y="1500188"/>
          <p14:tracePt t="6680" x="3608388" y="1490663"/>
          <p14:tracePt t="6699" x="3419475" y="1446213"/>
          <p14:tracePt t="6720" x="3160713" y="1401763"/>
          <p14:tracePt t="6739" x="3089275" y="1384300"/>
          <p14:tracePt t="6759" x="3081338" y="1384300"/>
          <p14:tracePt t="6779" x="3062288" y="1374775"/>
          <p14:tracePt t="6800" x="3036888" y="1357313"/>
          <p14:tracePt t="6819" x="3000375" y="1347788"/>
          <p14:tracePt t="7296" x="2990850" y="1347788"/>
          <p14:tracePt t="7304" x="2982913" y="1347788"/>
          <p14:tracePt t="7319" x="2955925" y="1357313"/>
          <p14:tracePt t="7339" x="2928938" y="1366838"/>
          <p14:tracePt t="7360" x="2911475" y="1374775"/>
          <p14:tracePt t="7379" x="2894013" y="1393825"/>
          <p14:tracePt t="7400" x="2847975" y="1419225"/>
          <p14:tracePt t="7419" x="2822575" y="1438275"/>
          <p14:tracePt t="7441" x="2813050" y="1455738"/>
          <p14:tracePt t="8320" x="2813050" y="1465263"/>
          <p14:tracePt t="8328" x="2795588" y="1509713"/>
          <p14:tracePt t="8339" x="2795588" y="1536700"/>
          <p14:tracePt t="8361" x="2759075" y="1758950"/>
          <p14:tracePt t="8379" x="2759075" y="1893888"/>
          <p14:tracePt t="8401" x="2759075" y="2170113"/>
          <p14:tracePt t="8419" x="2705100" y="2411413"/>
          <p14:tracePt t="8440" x="2589213" y="3000375"/>
          <p14:tracePt t="8459" x="2473325" y="3286125"/>
          <p14:tracePt t="8480" x="2295525" y="3616325"/>
          <p14:tracePt t="8499" x="2179638" y="3875088"/>
          <p14:tracePt t="8520" x="2017713" y="4224338"/>
          <p14:tracePt t="8539" x="1965325" y="4357688"/>
          <p14:tracePt t="8561" x="1928813" y="4554538"/>
          <p14:tracePt t="8579" x="1911350" y="4625975"/>
          <p14:tracePt t="8601" x="1857375" y="4732338"/>
          <p14:tracePt t="8620" x="1812925" y="4795838"/>
          <p14:tracePt t="8640" x="1724025" y="4894263"/>
          <p14:tracePt t="8659" x="1670050" y="4929188"/>
          <p14:tracePt t="8680" x="1581150" y="4991100"/>
          <p14:tracePt t="8699" x="1438275" y="5081588"/>
          <p14:tracePt t="8720" x="1347788" y="5143500"/>
          <p14:tracePt t="8739" x="1303338" y="5180013"/>
          <p14:tracePt t="8761" x="1204913" y="5241925"/>
          <p14:tracePt t="8779" x="1081088" y="5330825"/>
          <p14:tracePt t="8800" x="866775" y="5465763"/>
          <p14:tracePt t="8819" x="758825" y="5527675"/>
          <p14:tracePt t="8840" x="625475" y="5589588"/>
          <p14:tracePt t="8859" x="581025" y="5599113"/>
          <p14:tracePt t="8880" x="554038" y="5599113"/>
          <p14:tracePt t="8900" x="544513" y="5599113"/>
          <p14:tracePt t="8921" x="536575" y="5599113"/>
          <p14:tracePt t="8939" x="527050" y="5599113"/>
          <p14:tracePt t="8960" x="517525" y="5599113"/>
          <p14:tracePt t="8979" x="509588" y="5589588"/>
          <p14:tracePt t="9008" x="500063" y="5589588"/>
          <p14:tracePt t="9019" x="500063" y="5581650"/>
          <p14:tracePt t="9041" x="473075" y="5554663"/>
          <p14:tracePt t="9059" x="455613" y="5527675"/>
          <p14:tracePt t="9081" x="438150" y="5500688"/>
          <p14:tracePt t="9099" x="428625" y="5491163"/>
          <p14:tracePt t="9121" x="428625" y="5483225"/>
          <p14:tracePt t="9159" x="428625" y="5473700"/>
          <p14:tracePt t="9192" x="438150" y="5473700"/>
          <p14:tracePt t="9216" x="438150" y="5465763"/>
          <p14:tracePt t="9240" x="438150" y="5456238"/>
          <p14:tracePt t="9305" x="438150" y="5446713"/>
          <p14:tracePt t="9352" x="438150" y="5438775"/>
          <p14:tracePt t="9377" x="438150" y="5429250"/>
          <p14:tracePt t="9386" x="438150" y="5419725"/>
          <p14:tracePt t="9416" x="438150" y="5411788"/>
          <p14:tracePt t="9440" x="438150" y="5402263"/>
          <p14:tracePt t="9449" x="428625" y="5402263"/>
          <p14:tracePt t="9480" x="428625" y="5394325"/>
          <p14:tracePt t="9496" x="419100" y="5394325"/>
          <p14:tracePt t="9506" x="411163" y="5384800"/>
          <p14:tracePt t="9544" x="401638" y="5384800"/>
          <p14:tracePt t="9728" x="411163" y="5384800"/>
          <p14:tracePt t="9737" x="419100" y="5384800"/>
          <p14:tracePt t="9759" x="438150" y="5384800"/>
          <p14:tracePt t="9779" x="473075" y="5384800"/>
          <p14:tracePt t="9801" x="527050" y="5384800"/>
          <p14:tracePt t="9819" x="561975" y="5384800"/>
          <p14:tracePt t="9840" x="615950" y="5384800"/>
          <p14:tracePt t="9859" x="642938" y="5384800"/>
          <p14:tracePt t="9881" x="687388" y="5384800"/>
          <p14:tracePt t="9900" x="714375" y="5384800"/>
          <p14:tracePt t="9921" x="750888" y="5384800"/>
          <p14:tracePt t="9939" x="776288" y="5384800"/>
          <p14:tracePt t="9961" x="803275" y="5384800"/>
          <p14:tracePt t="9979" x="847725" y="5394325"/>
          <p14:tracePt t="10001" x="884238" y="5394325"/>
          <p14:tracePt t="10019" x="919163" y="5402263"/>
          <p14:tracePt t="10041" x="965200" y="5402263"/>
          <p14:tracePt t="10060" x="990600" y="5402263"/>
          <p14:tracePt t="10081" x="1036638" y="5411788"/>
          <p14:tracePt t="10099" x="1054100" y="5411788"/>
          <p14:tracePt t="10121" x="1133475" y="5411788"/>
          <p14:tracePt t="10139" x="1169988" y="5411788"/>
          <p14:tracePt t="10161" x="1214438" y="5411788"/>
          <p14:tracePt t="10179" x="1258888" y="5411788"/>
          <p14:tracePt t="10201" x="1295400" y="5411788"/>
          <p14:tracePt t="10219" x="1312863" y="5411788"/>
          <p14:tracePt t="10240" x="1347788" y="5411788"/>
          <p14:tracePt t="10260" x="1366838" y="5411788"/>
          <p14:tracePt t="10281" x="1419225" y="5411788"/>
          <p14:tracePt t="10299" x="1455738" y="5411788"/>
          <p14:tracePt t="10320" x="1544638" y="5411788"/>
          <p14:tracePt t="10339" x="1589088" y="5411788"/>
          <p14:tracePt t="10361" x="1670050" y="5411788"/>
          <p14:tracePt t="10379" x="1714500" y="5411788"/>
          <p14:tracePt t="10402" x="1758950" y="5411788"/>
          <p14:tracePt t="10420" x="1803400" y="5411788"/>
          <p14:tracePt t="10441" x="1919288" y="5438775"/>
          <p14:tracePt t="10459" x="2009775" y="5456238"/>
          <p14:tracePt t="10481" x="2133600" y="5465763"/>
          <p14:tracePt t="10499" x="2187575" y="5473700"/>
          <p14:tracePt t="10521" x="2286000" y="5473700"/>
          <p14:tracePt t="10540" x="2347913" y="5473700"/>
          <p14:tracePt t="10561" x="2411413" y="5473700"/>
          <p14:tracePt t="10579" x="2438400" y="5473700"/>
          <p14:tracePt t="10600" x="2455863" y="5465763"/>
          <p14:tracePt t="10620" x="2465388" y="5465763"/>
          <p14:tracePt t="11049" x="2473325" y="5465763"/>
          <p14:tracePt t="11137" x="2465388" y="5465763"/>
          <p14:tracePt t="11146" x="2455863" y="5465763"/>
          <p14:tracePt t="11159" x="2446338" y="5465763"/>
          <p14:tracePt t="11180" x="2322513" y="5465763"/>
          <p14:tracePt t="11200" x="2009775" y="5465763"/>
          <p14:tracePt t="11219" x="1822450" y="5465763"/>
          <p14:tracePt t="11240" x="1616075" y="5483225"/>
          <p14:tracePt t="11260" x="1268413" y="5483225"/>
          <p14:tracePt t="11280" x="1098550" y="5483225"/>
          <p14:tracePt t="11300" x="1044575" y="5483225"/>
          <p14:tracePt t="11320" x="1009650" y="5483225"/>
          <p14:tracePt t="11481" x="1000125" y="5483225"/>
          <p14:tracePt t="11505" x="990600" y="5483225"/>
          <p14:tracePt t="11521" x="965200" y="5473700"/>
          <p14:tracePt t="11530" x="946150" y="5473700"/>
          <p14:tracePt t="11540" x="928688" y="5465763"/>
          <p14:tracePt t="11561" x="866775" y="5446713"/>
          <p14:tracePt t="11580" x="839788" y="5446713"/>
          <p14:tracePt t="11600" x="822325" y="5446713"/>
          <p14:tracePt t="11620" x="812800" y="5446713"/>
          <p14:tracePt t="11889" x="812800" y="5438775"/>
          <p14:tracePt t="11898" x="822325" y="5438775"/>
          <p14:tracePt t="11919" x="830263" y="5438775"/>
          <p14:tracePt t="11940" x="839788" y="5419725"/>
          <p14:tracePt t="11970" x="847725" y="5411788"/>
          <p14:tracePt t="12057" x="866775" y="5411788"/>
          <p14:tracePt t="12066" x="884238" y="5411788"/>
          <p14:tracePt t="12079" x="919163" y="5429250"/>
          <p14:tracePt t="12100" x="1044575" y="5446713"/>
          <p14:tracePt t="12121" x="1160463" y="5456238"/>
          <p14:tracePt t="12140" x="1250950" y="5456238"/>
          <p14:tracePt t="12161" x="1393825" y="5465763"/>
          <p14:tracePt t="12180" x="1482725" y="5473700"/>
          <p14:tracePt t="12201" x="1608138" y="5473700"/>
          <p14:tracePt t="12220" x="1670050" y="5473700"/>
          <p14:tracePt t="12241" x="1768475" y="5473700"/>
          <p14:tracePt t="12260" x="1822450" y="5473700"/>
          <p14:tracePt t="12280" x="1874838" y="5473700"/>
          <p14:tracePt t="12300" x="1946275" y="5473700"/>
          <p14:tracePt t="12321" x="1982788" y="5473700"/>
          <p14:tracePt t="12369" x="1965325" y="5473700"/>
          <p14:tracePt t="12380" x="1946275" y="5473700"/>
          <p14:tracePt t="12401" x="1847850" y="5473700"/>
          <p14:tracePt t="12420" x="1795463" y="5456238"/>
          <p14:tracePt t="12441" x="1731963" y="5438775"/>
          <p14:tracePt t="12460" x="1697038" y="5419725"/>
          <p14:tracePt t="12481" x="1643063" y="5394325"/>
          <p14:tracePt t="12500" x="1608138" y="5384800"/>
          <p14:tracePt t="12520" x="1562100" y="5375275"/>
          <p14:tracePt t="12540" x="1490663" y="5367338"/>
          <p14:tracePt t="12561" x="1438275" y="5367338"/>
          <p14:tracePt t="12580" x="1428750" y="5357813"/>
          <p14:tracePt t="12600" x="1419225" y="5357813"/>
          <p14:tracePt t="12641" x="1428750" y="5357813"/>
          <p14:tracePt t="12657" x="1446213" y="5348288"/>
          <p14:tracePt t="12668" x="1455738" y="5348288"/>
          <p14:tracePt t="12681" x="1490663" y="5348288"/>
          <p14:tracePt t="12700" x="1517650" y="5348288"/>
          <p14:tracePt t="12721" x="1554163" y="5348288"/>
          <p14:tracePt t="12740" x="1571625" y="5348288"/>
          <p14:tracePt t="12794" x="1562100" y="5348288"/>
          <p14:tracePt t="12803" x="1554163" y="5348288"/>
          <p14:tracePt t="12820" x="1527175" y="5348288"/>
          <p14:tracePt t="12840" x="1509713" y="5348288"/>
          <p14:tracePt t="12860" x="1473200" y="5348288"/>
          <p14:tracePt t="12881" x="1446213" y="5340350"/>
          <p14:tracePt t="12900" x="1438275" y="5340350"/>
          <p14:tracePt t="12920" x="1428750" y="5330825"/>
          <p14:tracePt t="12940" x="1428750" y="5313363"/>
          <p14:tracePt t="12980" x="1428750" y="5303838"/>
          <p14:tracePt t="13026" x="1419225" y="5295900"/>
          <p14:tracePt t="13146" x="1419225" y="5303838"/>
          <p14:tracePt t="13162" x="1419225" y="5322888"/>
          <p14:tracePt t="13171" x="1428750" y="5322888"/>
          <p14:tracePt t="13181" x="1446213" y="5340350"/>
          <p14:tracePt t="13200" x="1527175" y="5394325"/>
          <p14:tracePt t="13220" x="1670050" y="5500688"/>
          <p14:tracePt t="13240" x="1751013" y="5562600"/>
          <p14:tracePt t="13260" x="1901825" y="5643563"/>
          <p14:tracePt t="13280" x="1973263" y="5661025"/>
          <p14:tracePt t="13300" x="2017713" y="5680075"/>
          <p14:tracePt t="13320" x="2036763" y="5688013"/>
          <p14:tracePt t="13340" x="2044700" y="5688013"/>
          <p14:tracePt t="13402" x="2036763" y="5688013"/>
          <p14:tracePt t="13410" x="2017713" y="5670550"/>
          <p14:tracePt t="13421" x="2009775" y="5670550"/>
          <p14:tracePt t="13441" x="1955800" y="5634038"/>
          <p14:tracePt t="13460" x="1901825" y="5608638"/>
          <p14:tracePt t="13480" x="1839913" y="5581650"/>
          <p14:tracePt t="13500" x="1687513" y="5518150"/>
          <p14:tracePt t="13521" x="1536700" y="5456238"/>
          <p14:tracePt t="13540" x="1465263" y="5429250"/>
          <p14:tracePt t="13562" x="1411288" y="5411788"/>
          <p14:tracePt t="13580" x="1393825" y="5402263"/>
          <p14:tracePt t="13600" x="1384300" y="5394325"/>
          <p14:tracePt t="13620" x="1374775" y="5394325"/>
          <p14:tracePt t="13666" x="1384300" y="5394325"/>
          <p14:tracePt t="13674" x="1393825" y="5402263"/>
          <p14:tracePt t="13685" x="1411288" y="5419725"/>
          <p14:tracePt t="13700" x="1465263" y="5456238"/>
          <p14:tracePt t="13720" x="1544638" y="5500688"/>
          <p14:tracePt t="13740" x="1652588" y="5562600"/>
          <p14:tracePt t="13761" x="1741488" y="5616575"/>
          <p14:tracePt t="13780" x="1785938" y="5634038"/>
          <p14:tracePt t="13800" x="1812925" y="5653088"/>
          <p14:tracePt t="13820" x="1839913" y="5653088"/>
          <p14:tracePt t="13866" x="1830388" y="5653088"/>
          <p14:tracePt t="13880" x="1822450" y="5653088"/>
          <p14:tracePt t="13901" x="1785938" y="5653088"/>
          <p14:tracePt t="13920" x="1724025" y="5653088"/>
          <p14:tracePt t="13940" x="1625600" y="5661025"/>
          <p14:tracePt t="13960" x="1589088" y="5670550"/>
          <p14:tracePt t="13980" x="1581150" y="5688013"/>
          <p14:tracePt t="14000" x="1616075" y="5732463"/>
          <p14:tracePt t="14020" x="1830388" y="5830888"/>
          <p14:tracePt t="14041" x="2036763" y="5867400"/>
          <p14:tracePt t="14060" x="2268538" y="5919788"/>
          <p14:tracePt t="14080" x="2465388" y="5946775"/>
          <p14:tracePt t="14100" x="2536825" y="5973763"/>
          <p14:tracePt t="14120" x="2544763" y="5983288"/>
          <p14:tracePt t="14140" x="2544763" y="5991225"/>
          <p14:tracePt t="14160" x="2527300" y="5991225"/>
          <p14:tracePt t="14162" x="2500313" y="5991225"/>
          <p14:tracePt t="14180" x="2446338" y="6000750"/>
          <p14:tracePt t="14202" x="2339975" y="6027738"/>
          <p14:tracePt t="14220" x="2125663" y="6054725"/>
          <p14:tracePt t="14240" x="1982788" y="6089650"/>
          <p14:tracePt t="14260" x="1857375" y="6153150"/>
          <p14:tracePt t="14280" x="1795463" y="6188075"/>
          <p14:tracePt t="14300" x="1795463" y="6215063"/>
          <p14:tracePt t="14320" x="1795463" y="6232525"/>
          <p14:tracePt t="14340" x="1893888" y="6357938"/>
          <p14:tracePt t="14360" x="1990725" y="6438900"/>
          <p14:tracePt t="14380" x="2187575" y="6572250"/>
          <p14:tracePt t="14401" x="2393950" y="6661150"/>
          <p14:tracePt t="14421" x="2465388" y="6680200"/>
          <p14:tracePt t="14440" x="2517775" y="6680200"/>
          <p14:tracePt t="14460" x="2562225" y="6688138"/>
          <p14:tracePt t="14506" x="2554288" y="6688138"/>
          <p14:tracePt t="14520" x="2536825" y="6670675"/>
          <p14:tracePt t="14540" x="2428875" y="6616700"/>
          <p14:tracePt t="14560" x="2303463" y="6562725"/>
          <p14:tracePt t="14580" x="2027238" y="6465888"/>
          <p14:tracePt t="14600" x="1847850" y="6429375"/>
          <p14:tracePt t="14620" x="1455738" y="6367463"/>
          <p14:tracePt t="14640" x="1268413" y="6367463"/>
          <p14:tracePt t="14660" x="1143000" y="6367463"/>
          <p14:tracePt t="14698" x="1152525" y="6367463"/>
          <p14:tracePt t="14709" x="1223963" y="6367463"/>
          <p14:tracePt t="14720" x="1258888" y="6367463"/>
          <p14:tracePt t="14740" x="1652588" y="6367463"/>
          <p14:tracePt t="14761" x="1911350" y="6357938"/>
          <p14:tracePt t="14781" x="2133600" y="6313488"/>
          <p14:tracePt t="14801" x="2251075" y="6286500"/>
          <p14:tracePt t="14828" x="2357438" y="6269038"/>
          <p14:tracePt t="14853" x="2581275" y="6224588"/>
          <p14:tracePt t="14867" x="2643188" y="6188075"/>
          <p14:tracePt t="14883" x="2652713" y="6188075"/>
          <p14:tracePt t="14902" x="2652713" y="6180138"/>
          <p14:tracePt t="14922" x="2643188" y="6143625"/>
          <p14:tracePt t="14941" x="2633663" y="6126163"/>
          <p14:tracePt t="14961" x="2598738" y="6045200"/>
          <p14:tracePt t="15001" x="2598738" y="6018213"/>
          <p14:tracePt t="15021" x="2616200" y="5822950"/>
          <p14:tracePt t="15042" x="2625725" y="5653088"/>
          <p14:tracePt t="15061" x="2616200" y="5527675"/>
          <p14:tracePt t="15080" x="2608263" y="5473700"/>
          <p14:tracePt t="15100" x="2589213" y="5438775"/>
          <p14:tracePt t="15120" x="2581275" y="5419725"/>
          <p14:tracePt t="15140" x="2554288" y="5384800"/>
          <p14:tracePt t="15160" x="2536825" y="5357813"/>
          <p14:tracePt t="15164" x="2536825" y="5348288"/>
          <p14:tracePt t="15181" x="2536825" y="5330825"/>
          <p14:tracePt t="15203" x="2536825" y="5322888"/>
          <p14:tracePt t="15226" x="2544763" y="5303838"/>
          <p14:tracePt t="15240" x="2562225" y="5276850"/>
          <p14:tracePt t="15260" x="2598738" y="5214938"/>
          <p14:tracePt t="15280" x="2598738" y="5187950"/>
          <p14:tracePt t="15300" x="2608263" y="5160963"/>
          <p14:tracePt t="15370" x="2616200" y="5160963"/>
          <p14:tracePt t="15386" x="2625725" y="5160963"/>
          <p14:tracePt t="15400" x="2625725" y="5170488"/>
          <p14:tracePt t="15420" x="2625725" y="5180013"/>
          <p14:tracePt t="15440" x="2598738" y="5180013"/>
          <p14:tracePt t="15461" x="2241550" y="5143500"/>
          <p14:tracePt t="15480" x="1901825" y="5089525"/>
          <p14:tracePt t="15500" x="1339850" y="5018088"/>
          <p14:tracePt t="15520" x="1089025" y="5000625"/>
          <p14:tracePt t="15540" x="866775" y="5000625"/>
          <p14:tracePt t="15560" x="660400" y="5000625"/>
          <p14:tracePt t="15580" x="490538" y="5000625"/>
          <p14:tracePt t="15600" x="357188" y="5018088"/>
          <p14:tracePt t="15620" x="196850" y="5116513"/>
          <p14:tracePt t="15640" x="152400" y="5153025"/>
          <p14:tracePt t="15660" x="142875" y="5170488"/>
          <p14:tracePt t="15730" x="133350" y="5170488"/>
          <p14:tracePt t="15739" x="133350" y="5180013"/>
          <p14:tracePt t="15811" x="133350" y="5187950"/>
          <p14:tracePt t="15827" x="133350" y="5205413"/>
          <p14:tracePt t="15840" x="125413" y="5214938"/>
          <p14:tracePt t="15860" x="125413" y="5286375"/>
          <p14:tracePt t="15881" x="125413" y="5330825"/>
          <p14:tracePt t="15900" x="125413" y="5394325"/>
          <p14:tracePt t="15920" x="133350" y="5446713"/>
          <p14:tracePt t="15940" x="179388" y="5572125"/>
          <p14:tracePt t="15962" x="241300" y="5741988"/>
          <p14:tracePt t="15980" x="303213" y="5884863"/>
          <p14:tracePt t="16000" x="357188" y="6010275"/>
          <p14:tracePt t="16020" x="411163" y="6126163"/>
          <p14:tracePt t="16041" x="446088" y="6180138"/>
          <p14:tracePt t="16060" x="446088" y="6224588"/>
          <p14:tracePt t="16080" x="446088" y="6242050"/>
          <p14:tracePt t="16100" x="446088" y="6269038"/>
          <p14:tracePt t="16147" x="455613" y="6269038"/>
          <p14:tracePt t="16170" x="465138" y="6269038"/>
          <p14:tracePt t="16203" x="473075" y="6269038"/>
          <p14:tracePt t="16227" x="482600" y="6269038"/>
          <p14:tracePt t="16259" x="490538" y="6269038"/>
          <p14:tracePt t="16274" x="500063" y="6269038"/>
          <p14:tracePt t="16507" x="490538" y="6269038"/>
          <p14:tracePt t="16523" x="482600" y="6269038"/>
          <p14:tracePt t="16579" x="490538" y="6269038"/>
          <p14:tracePt t="16588" x="500063" y="6269038"/>
          <p14:tracePt t="16600" x="536575" y="6269038"/>
          <p14:tracePt t="16621" x="633413" y="6269038"/>
          <p14:tracePt t="16641" x="741363" y="6269038"/>
          <p14:tracePt t="16661" x="1017588" y="6276975"/>
          <p14:tracePt t="16666" x="1133475" y="6276975"/>
          <p14:tracePt t="16682" x="1196975" y="6276975"/>
          <p14:tracePt t="16701" x="1500188" y="6276975"/>
          <p14:tracePt t="16721" x="1670050" y="6276975"/>
          <p14:tracePt t="16741" x="1901825" y="6251575"/>
          <p14:tracePt t="16760" x="1982788" y="6242050"/>
          <p14:tracePt t="16781" x="2089150" y="6242050"/>
          <p14:tracePt t="16800" x="2143125" y="6242050"/>
          <p14:tracePt t="16821" x="2187575" y="6242050"/>
          <p14:tracePt t="16840" x="2197100" y="6242050"/>
          <p14:tracePt t="16923" x="2205038" y="6242050"/>
          <p14:tracePt t="16932" x="2214563" y="6242050"/>
          <p14:tracePt t="16941" x="2224088" y="6242050"/>
          <p14:tracePt t="16961" x="2241550" y="6242050"/>
          <p14:tracePt t="16980" x="2276475" y="6232525"/>
          <p14:tracePt t="17001" x="2312988" y="6215063"/>
          <p14:tracePt t="17021" x="2339975" y="6197600"/>
          <p14:tracePt t="17041" x="2384425" y="6161088"/>
          <p14:tracePt t="17061" x="2428875" y="6134100"/>
          <p14:tracePt t="17081" x="2446338" y="6126163"/>
          <p14:tracePt t="17101" x="2455863" y="6126163"/>
          <p14:tracePt t="17171" x="2455863" y="6116638"/>
          <p14:tracePt t="17195" x="2455863" y="6108700"/>
          <p14:tracePt t="17211" x="2455863" y="6099175"/>
          <p14:tracePt t="17221" x="2455863" y="6089650"/>
          <p14:tracePt t="17241" x="2455863" y="6072188"/>
          <p14:tracePt t="17261" x="2455863" y="6045200"/>
          <p14:tracePt t="17281" x="2455863" y="6018213"/>
          <p14:tracePt t="17301" x="2446338" y="5946775"/>
          <p14:tracePt t="17321" x="2438400" y="5894388"/>
          <p14:tracePt t="17341" x="2411413" y="5848350"/>
          <p14:tracePt t="17361" x="2393950" y="5830888"/>
          <p14:tracePt t="17380" x="2366963" y="5813425"/>
          <p14:tracePt t="17401" x="2357438" y="5813425"/>
          <p14:tracePt t="17635" x="2347913" y="5813425"/>
          <p14:tracePt t="17651" x="2339975" y="5813425"/>
          <p14:tracePt t="17662" x="2312988" y="5813425"/>
          <p14:tracePt t="17681" x="2286000" y="5813425"/>
          <p14:tracePt t="17701" x="2259013" y="5803900"/>
          <p14:tracePt t="17721" x="2232025" y="5776913"/>
          <p14:tracePt t="17741" x="2214563" y="5608638"/>
          <p14:tracePt t="17761" x="2241550" y="5411788"/>
          <p14:tracePt t="17781" x="2357438" y="4732338"/>
          <p14:tracePt t="17801" x="2465388" y="4170363"/>
          <p14:tracePt t="17821" x="2589213" y="3394075"/>
          <p14:tracePt t="17841" x="2616200" y="3179763"/>
          <p14:tracePt t="17861" x="2571750" y="2973388"/>
          <p14:tracePt t="17881" x="2544763" y="2901950"/>
          <p14:tracePt t="17901" x="2527300" y="2857500"/>
          <p14:tracePt t="18195" x="2517775" y="2857500"/>
          <p14:tracePt t="18204" x="2490788" y="2867025"/>
          <p14:tracePt t="18220" x="2384425" y="2874963"/>
          <p14:tracePt t="18241" x="2251075" y="2919413"/>
          <p14:tracePt t="18261" x="2071688" y="3027363"/>
          <p14:tracePt t="18281" x="2027238" y="3071813"/>
          <p14:tracePt t="18301" x="1990725" y="3143250"/>
          <p14:tracePt t="18321" x="1990725" y="3179763"/>
          <p14:tracePt t="18341" x="2000250" y="3187700"/>
          <p14:tracePt t="18361" x="2017713" y="3205163"/>
          <p14:tracePt t="18381" x="2071688" y="3205163"/>
          <p14:tracePt t="18401" x="2098675" y="3205163"/>
          <p14:tracePt t="18421" x="2116138" y="3197225"/>
          <p14:tracePt t="18461" x="2116138" y="3187700"/>
          <p14:tracePt t="18481" x="2098675" y="3170238"/>
          <p14:tracePt t="18501" x="2000250" y="3133725"/>
          <p14:tracePt t="18521" x="1946275" y="3125788"/>
          <p14:tracePt t="18541" x="1901825" y="3108325"/>
          <p14:tracePt t="18561" x="1884363" y="3108325"/>
          <p14:tracePt t="18635" x="1884363" y="3116263"/>
          <p14:tracePt t="18644" x="1893888" y="3116263"/>
          <p14:tracePt t="18661" x="1893888" y="3125788"/>
          <p14:tracePt t="18699" x="1901825" y="3125788"/>
          <p14:tracePt t="18723" x="1911350" y="3125788"/>
          <p14:tracePt t="18734" x="1919288" y="3125788"/>
          <p14:tracePt t="18744" x="1919288" y="3133725"/>
          <p14:tracePt t="18761" x="1946275" y="3133725"/>
          <p14:tracePt t="18781" x="1965325" y="3152775"/>
          <p14:tracePt t="18801" x="1965325" y="3160713"/>
          <p14:tracePt t="18828" x="1955800" y="3160713"/>
          <p14:tracePt t="18843" x="1946275" y="3160713"/>
          <p14:tracePt t="18861" x="1946275" y="3143250"/>
          <p14:tracePt t="18881" x="1946275" y="3098800"/>
          <p14:tracePt t="18901" x="1965325" y="3009900"/>
          <p14:tracePt t="18921" x="1982788" y="2965450"/>
          <p14:tracePt t="18941" x="1982788" y="2955925"/>
          <p14:tracePt t="18995" x="1982788" y="2946400"/>
          <p14:tracePt t="19004" x="1982788" y="2938463"/>
          <p14:tracePt t="19021" x="2027238" y="2894013"/>
          <p14:tracePt t="19041" x="2116138" y="2822575"/>
          <p14:tracePt t="19061" x="2152650" y="2724150"/>
          <p14:tracePt t="19081" x="2071688" y="2670175"/>
          <p14:tracePt t="19101" x="1893888" y="2598738"/>
          <p14:tracePt t="19121" x="1866900" y="2589213"/>
          <p14:tracePt t="19141" x="1866900" y="2581275"/>
          <p14:tracePt t="19161" x="1874838" y="2581275"/>
          <p14:tracePt t="19164" x="1884363" y="2581275"/>
          <p14:tracePt t="19181" x="1919288" y="2571750"/>
          <p14:tracePt t="19201" x="1938338" y="2571750"/>
          <p14:tracePt t="19221" x="1955800" y="2571750"/>
          <p14:tracePt t="19308" x="1965325" y="2571750"/>
          <p14:tracePt t="19323" x="1973263" y="2571750"/>
          <p14:tracePt t="19396" x="1973263" y="2581275"/>
          <p14:tracePt t="19405" x="1973263" y="2589213"/>
          <p14:tracePt t="19421" x="1973263" y="2608263"/>
          <p14:tracePt t="19441" x="1973263" y="2660650"/>
          <p14:tracePt t="19461" x="1973263" y="2776538"/>
          <p14:tracePt t="19481" x="1955800" y="2840038"/>
          <p14:tracePt t="19501" x="1938338" y="2938463"/>
          <p14:tracePt t="19521" x="1919288" y="2973388"/>
          <p14:tracePt t="19541" x="1901825" y="3009900"/>
          <p14:tracePt t="19561" x="1901825" y="3017838"/>
          <p14:tracePt t="19581" x="1893888" y="3017838"/>
          <p14:tracePt t="19601" x="1893888" y="3027363"/>
          <p14:tracePt t="19621" x="1884363" y="3044825"/>
          <p14:tracePt t="19641" x="1874838" y="3071813"/>
          <p14:tracePt t="19661" x="1857375" y="3125788"/>
          <p14:tracePt t="19682" x="1847850" y="3160713"/>
          <p14:tracePt t="19701" x="1830388" y="3205163"/>
          <p14:tracePt t="19721" x="1776413" y="3232150"/>
          <p14:tracePt t="19741" x="1660525" y="3276600"/>
          <p14:tracePt t="19761" x="1589088" y="3295650"/>
          <p14:tracePt t="19781" x="1517650" y="3295650"/>
          <p14:tracePt t="19801" x="1500188" y="3295650"/>
          <p14:tracePt t="19821" x="1473200" y="3286125"/>
          <p14:tracePt t="19841" x="1446213" y="3276600"/>
          <p14:tracePt t="19861" x="1357313" y="3241675"/>
          <p14:tracePt t="19881" x="1276350" y="3241675"/>
          <p14:tracePt t="19901" x="1125538" y="3259138"/>
          <p14:tracePt t="19921" x="1044575" y="3259138"/>
          <p14:tracePt t="19941" x="990600" y="3259138"/>
          <p14:tracePt t="19981" x="973138" y="3251200"/>
          <p14:tracePt t="20060" x="973138" y="3241675"/>
          <p14:tracePt t="20076" x="973138" y="3232150"/>
          <p14:tracePt t="20108" x="973138" y="3224213"/>
          <p14:tracePt t="20140" x="973138" y="3214688"/>
          <p14:tracePt t="20149" x="982663" y="3214688"/>
          <p14:tracePt t="20204" x="973138" y="3214688"/>
          <p14:tracePt t="20213" x="973138" y="3205163"/>
          <p14:tracePt t="20229" x="965200" y="3205163"/>
          <p14:tracePt t="20241" x="965200" y="3197225"/>
          <p14:tracePt t="20261" x="946150" y="3197225"/>
          <p14:tracePt t="20301" x="938213" y="3197225"/>
          <p14:tracePt t="20321" x="928688" y="3197225"/>
          <p14:tracePt t="20341" x="884238" y="3170238"/>
          <p14:tracePt t="20361" x="822325" y="3116263"/>
          <p14:tracePt t="20381" x="741363" y="3009900"/>
          <p14:tracePt t="20401" x="731838" y="2982913"/>
          <p14:tracePt t="20421" x="723900" y="2938463"/>
          <p14:tracePt t="20441" x="723900" y="2919413"/>
          <p14:tracePt t="20461" x="723900" y="2894013"/>
          <p14:tracePt t="20481" x="723900" y="2884488"/>
          <p14:tracePt t="20501" x="731838" y="2874963"/>
          <p14:tracePt t="20521" x="750888" y="2867025"/>
          <p14:tracePt t="20542" x="776288" y="2822575"/>
          <p14:tracePt t="20561" x="795338" y="2795588"/>
          <p14:tracePt t="20581" x="812800" y="2768600"/>
          <p14:tracePt t="20601" x="822325" y="2759075"/>
          <p14:tracePt t="20641" x="822325" y="2751138"/>
          <p14:tracePt t="20676" x="822325" y="2741613"/>
          <p14:tracePt t="20687" x="822325" y="2732088"/>
          <p14:tracePt t="20702" x="830263" y="2732088"/>
          <p14:tracePt t="20721" x="839788" y="2724150"/>
          <p14:tracePt t="20741" x="847725" y="2714625"/>
          <p14:tracePt t="20761" x="847725" y="2705100"/>
          <p14:tracePt t="20781" x="857250" y="2697163"/>
          <p14:tracePt t="20801" x="874713" y="2687638"/>
          <p14:tracePt t="20821" x="928688" y="2670175"/>
          <p14:tracePt t="20841" x="990600" y="2660650"/>
          <p14:tracePt t="20861" x="1214438" y="2625725"/>
          <p14:tracePt t="20881" x="1401763" y="2581275"/>
          <p14:tracePt t="20901" x="1598613" y="2544763"/>
          <p14:tracePt t="20921" x="1724025" y="2544763"/>
          <p14:tracePt t="20941" x="1751013" y="2544763"/>
          <p14:tracePt t="20988" x="1751013" y="2554288"/>
          <p14:tracePt t="21001" x="1751013" y="2571750"/>
          <p14:tracePt t="21021" x="1785938" y="2813050"/>
          <p14:tracePt t="21042" x="1830388" y="3071813"/>
          <p14:tracePt t="21061" x="1874838" y="3455988"/>
          <p14:tracePt t="21081" x="1874838" y="3562350"/>
          <p14:tracePt t="21101" x="1874838" y="3598863"/>
          <p14:tracePt t="21121" x="1874838" y="3608388"/>
          <p14:tracePt t="21141" x="1874838" y="3616325"/>
          <p14:tracePt t="21164" x="1874838" y="3625850"/>
          <p14:tracePt t="21188" x="1866900" y="3625850"/>
          <p14:tracePt t="21212" x="1857375" y="3616325"/>
          <p14:tracePt t="21222" x="1847850" y="3571875"/>
          <p14:tracePt t="21241" x="1847850" y="3411538"/>
          <p14:tracePt t="21261" x="1847850" y="3108325"/>
          <p14:tracePt t="21281" x="1847850" y="2946400"/>
          <p14:tracePt t="21301" x="1847850" y="2759075"/>
          <p14:tracePt t="21322" x="1847850" y="2465388"/>
          <p14:tracePt t="21341" x="1847850" y="2232025"/>
          <p14:tracePt t="21361" x="1847850" y="2108200"/>
          <p14:tracePt t="21381" x="1847850" y="1955800"/>
          <p14:tracePt t="21402" x="1866900" y="1901825"/>
          <p14:tracePt t="21421" x="1874838" y="1874838"/>
          <p14:tracePt t="21441" x="1874838" y="1866900"/>
          <p14:tracePt t="21468" x="1884363" y="1866900"/>
          <p14:tracePt t="21596" x="1874838" y="1866900"/>
          <p14:tracePt t="21605" x="1812925" y="1874838"/>
          <p14:tracePt t="21621" x="1643063" y="1911350"/>
          <p14:tracePt t="21641" x="1428750" y="1982788"/>
          <p14:tracePt t="21661" x="1160463" y="2116138"/>
          <p14:tracePt t="21682" x="1098550" y="2179638"/>
          <p14:tracePt t="21702" x="1081088" y="2241550"/>
          <p14:tracePt t="21721" x="1081088" y="2259013"/>
          <p14:tracePt t="21741" x="1133475" y="2276475"/>
          <p14:tracePt t="21761" x="1179513" y="2295525"/>
          <p14:tracePt t="21781" x="1179513" y="2312988"/>
          <p14:tracePt t="21822" x="1179513" y="2330450"/>
          <p14:tracePt t="21861" x="1179513" y="2339975"/>
          <p14:tracePt t="21901" x="1179513" y="2347913"/>
          <p14:tracePt t="21910" x="1187450" y="2347913"/>
          <p14:tracePt t="21924" x="1187450" y="2357438"/>
          <p14:tracePt t="21941" x="1187450" y="2366963"/>
          <p14:tracePt t="21962" x="1187450" y="2374900"/>
          <p14:tracePt t="21982" x="1179513" y="2401888"/>
          <p14:tracePt t="22001" x="1169988" y="2419350"/>
          <p14:tracePt t="22022" x="1143000" y="2446338"/>
          <p14:tracePt t="22042" x="1143000" y="2465388"/>
          <p14:tracePt t="22061" x="1133475" y="2500313"/>
          <p14:tracePt t="22081" x="1133475" y="2517775"/>
          <p14:tracePt t="22101" x="1116013" y="2562225"/>
          <p14:tracePt t="22121" x="1116013" y="2571750"/>
          <p14:tracePt t="22141" x="1116013" y="2598738"/>
          <p14:tracePt t="22182" x="1116013" y="2608263"/>
          <p14:tracePt t="22309" x="1116013" y="2616200"/>
          <p14:tracePt t="22621" x="1108075" y="2616200"/>
          <p14:tracePt t="22629" x="1089025" y="2616200"/>
          <p14:tracePt t="22641" x="1071563" y="2616200"/>
          <p14:tracePt t="22662" x="1000125" y="2616200"/>
          <p14:tracePt t="22682" x="955675" y="2616200"/>
          <p14:tracePt t="22702" x="884238" y="2633663"/>
          <p14:tracePt t="22722" x="830263" y="2633663"/>
          <p14:tracePt t="22742" x="768350" y="2652713"/>
          <p14:tracePt t="22762" x="731838" y="2660650"/>
          <p14:tracePt t="22782" x="687388" y="2687638"/>
          <p14:tracePt t="22802" x="669925" y="2687638"/>
          <p14:tracePt t="22822" x="642938" y="2697163"/>
          <p14:tracePt t="22842" x="625475" y="2705100"/>
          <p14:tracePt t="22862" x="588963" y="2724150"/>
          <p14:tracePt t="22882" x="561975" y="2724150"/>
          <p14:tracePt t="22902" x="500063" y="2741613"/>
          <p14:tracePt t="22922" x="465138" y="2741613"/>
          <p14:tracePt t="22942" x="438150" y="2751138"/>
          <p14:tracePt t="23381" x="438150" y="2759075"/>
          <p14:tracePt t="23453" x="438150" y="2768600"/>
          <p14:tracePt t="23493" x="428625" y="2768600"/>
          <p14:tracePt t="23504" x="428625" y="2776538"/>
          <p14:tracePt t="23522" x="419100" y="2776538"/>
          <p14:tracePt t="23542" x="411163" y="2795588"/>
          <p14:tracePt t="23562" x="393700" y="2803525"/>
          <p14:tracePt t="23582" x="366713" y="2822575"/>
          <p14:tracePt t="23602" x="357188" y="2822575"/>
          <p14:tracePt t="23677" x="347663" y="2830513"/>
          <p14:tracePt t="23701" x="339725" y="2840038"/>
          <p14:tracePt t="23717" x="330200" y="2840038"/>
          <p14:tracePt t="23973" x="339725" y="2840038"/>
          <p14:tracePt t="23982" x="357188" y="2840038"/>
          <p14:tracePt t="24002" x="419100" y="2822575"/>
          <p14:tracePt t="24022" x="615950" y="2768600"/>
          <p14:tracePt t="24042" x="776288" y="2714625"/>
          <p14:tracePt t="24062" x="1036638" y="2616200"/>
          <p14:tracePt t="24082" x="1312863" y="2490788"/>
          <p14:tracePt t="24102" x="1482725" y="2393950"/>
          <p14:tracePt t="24122" x="1562100" y="2322513"/>
          <p14:tracePt t="24142" x="1598613" y="2276475"/>
          <p14:tracePt t="24162" x="1616075" y="2251075"/>
          <p14:tracePt t="24182" x="1633538" y="2205038"/>
          <p14:tracePt t="24202" x="1643063" y="2179638"/>
          <p14:tracePt t="24222" x="1670050" y="2125663"/>
          <p14:tracePt t="24242" x="1697038" y="2108200"/>
          <p14:tracePt t="24262" x="1714500" y="2062163"/>
          <p14:tracePt t="24282" x="1731963" y="2054225"/>
          <p14:tracePt t="24302" x="1751013" y="2000250"/>
          <p14:tracePt t="24322" x="1803400" y="1946275"/>
          <p14:tracePt t="24342" x="1847850" y="1901825"/>
          <p14:tracePt t="24362" x="1893888" y="1874838"/>
          <p14:tracePt t="24382" x="1938338" y="1839913"/>
          <p14:tracePt t="24402" x="1946275" y="1830388"/>
          <p14:tracePt t="24589" x="1955800" y="1830388"/>
          <p14:tracePt t="24870" x="1946275" y="1830388"/>
          <p14:tracePt t="24879" x="1946275" y="1839913"/>
          <p14:tracePt t="24902" x="1928813" y="1847850"/>
          <p14:tracePt t="24922" x="1919288" y="1857375"/>
          <p14:tracePt t="24942" x="1911350" y="1874838"/>
          <p14:tracePt t="24962" x="1901825" y="1893888"/>
          <p14:tracePt t="24982" x="1893888" y="1911350"/>
          <p14:tracePt t="25002" x="1893888" y="1919288"/>
          <p14:tracePt t="25022" x="1893888" y="1938338"/>
          <p14:tracePt t="25042" x="1893888" y="1955800"/>
          <p14:tracePt t="25062" x="1893888" y="2000250"/>
          <p14:tracePt t="25082" x="1893888" y="2009775"/>
          <p14:tracePt t="25102" x="1893888" y="2036763"/>
          <p14:tracePt t="25122" x="1893888" y="2044700"/>
          <p14:tracePt t="25142" x="1901825" y="2054225"/>
          <p14:tracePt t="25162" x="1911350" y="2054225"/>
          <p14:tracePt t="25165" x="1919288" y="2062163"/>
          <p14:tracePt t="25183" x="1928813" y="2062163"/>
          <p14:tracePt t="25202" x="1938338" y="2062163"/>
          <p14:tracePt t="25222" x="1973263" y="2062163"/>
          <p14:tracePt t="25242" x="2000250" y="2071688"/>
          <p14:tracePt t="25263" x="2036763" y="2081213"/>
          <p14:tracePt t="25282" x="2054225" y="2081213"/>
          <p14:tracePt t="25302" x="2116138" y="2108200"/>
          <p14:tracePt t="25322" x="2170113" y="2116138"/>
          <p14:tracePt t="25342" x="2268538" y="2133600"/>
          <p14:tracePt t="25362" x="2312988" y="2143125"/>
          <p14:tracePt t="25382" x="2339975" y="2143125"/>
          <p14:tracePt t="25402" x="2347913" y="2143125"/>
          <p14:tracePt t="25470" x="2347913" y="2133600"/>
          <p14:tracePt t="25486" x="2347913" y="2125663"/>
          <p14:tracePt t="25502" x="2339975" y="2116138"/>
          <p14:tracePt t="25511" x="2339975" y="2098675"/>
          <p14:tracePt t="25522" x="2339975" y="2081213"/>
          <p14:tracePt t="25543" x="2330450" y="2027238"/>
          <p14:tracePt t="25562" x="2322513" y="1990725"/>
          <p14:tracePt t="25582" x="2312988" y="1946275"/>
          <p14:tracePt t="25602" x="2303463" y="1893888"/>
          <p14:tracePt t="25622" x="2295525" y="1866900"/>
          <p14:tracePt t="25642" x="2286000" y="1847850"/>
          <p14:tracePt t="25662" x="2286000" y="1839913"/>
          <p14:tracePt t="25683" x="2276475" y="1839913"/>
          <p14:tracePt t="25703" x="2276475" y="1830388"/>
          <p14:tracePt t="25733" x="2268538" y="1830388"/>
          <p14:tracePt t="25758" x="2259013" y="1830388"/>
          <p14:tracePt t="25768" x="2251075" y="1830388"/>
          <p14:tracePt t="25783" x="2241550" y="1830388"/>
          <p14:tracePt t="25802" x="2232025" y="1822450"/>
          <p14:tracePt t="25854" x="2224088" y="1812925"/>
          <p14:tracePt t="25865" x="2214563" y="1812925"/>
          <p14:tracePt t="25882" x="2205038" y="1812925"/>
          <p14:tracePt t="25910" x="2197100" y="1812925"/>
          <p14:tracePt t="26182" x="2187575" y="1812925"/>
          <p14:tracePt t="26192" x="2179638" y="1812925"/>
          <p14:tracePt t="26202" x="2160588" y="1812925"/>
          <p14:tracePt t="26222" x="2081213" y="1812925"/>
          <p14:tracePt t="26242" x="2017713" y="1803400"/>
          <p14:tracePt t="26263" x="1955800" y="1803400"/>
          <p14:tracePt t="26282" x="1938338" y="1803400"/>
          <p14:tracePt t="26438" x="1938338" y="1812925"/>
          <p14:tracePt t="26447" x="1938338" y="1822450"/>
          <p14:tracePt t="26462" x="1928813" y="1839913"/>
          <p14:tracePt t="26482" x="1901825" y="1893888"/>
          <p14:tracePt t="26502" x="1884363" y="1928813"/>
          <p14:tracePt t="26522" x="1874838" y="1946275"/>
          <p14:tracePt t="26543" x="1866900" y="1982788"/>
          <p14:tracePt t="26562" x="1866900" y="2009775"/>
          <p14:tracePt t="26582" x="1866900" y="2036763"/>
          <p14:tracePt t="26602" x="1866900" y="2054225"/>
          <p14:tracePt t="26623" x="1884363" y="2071688"/>
          <p14:tracePt t="26643" x="1901825" y="2081213"/>
          <p14:tracePt t="26662" x="1911350" y="2089150"/>
          <p14:tracePt t="26694" x="1919288" y="2089150"/>
          <p14:tracePt t="26704" x="1928813" y="2089150"/>
          <p14:tracePt t="26726" x="1938338" y="2089150"/>
          <p14:tracePt t="26743" x="1946275" y="2089150"/>
          <p14:tracePt t="26762" x="1965325" y="2089150"/>
          <p14:tracePt t="26783" x="1990725" y="2089150"/>
          <p14:tracePt t="26802" x="2009775" y="2089150"/>
          <p14:tracePt t="26822" x="2071688" y="2089150"/>
          <p14:tracePt t="26842" x="2108200" y="2089150"/>
          <p14:tracePt t="26862" x="2152650" y="2089150"/>
          <p14:tracePt t="26903" x="2152650" y="2098675"/>
          <p14:tracePt t="26923" x="2152650" y="2108200"/>
          <p14:tracePt t="26950" x="2143125" y="2108200"/>
          <p14:tracePt t="26990" x="2133600" y="2108200"/>
          <p14:tracePt t="27014" x="2133600" y="2098675"/>
          <p14:tracePt t="27030" x="2133600" y="2081213"/>
          <p14:tracePt t="27043" x="2143125" y="2054225"/>
          <p14:tracePt t="27062" x="2152650" y="1973263"/>
          <p14:tracePt t="27082" x="2152650" y="1938338"/>
          <p14:tracePt t="27102" x="2152650" y="1901825"/>
          <p14:tracePt t="27122" x="2152650" y="1874838"/>
          <p14:tracePt t="27174" x="2152650" y="1866900"/>
          <p14:tracePt t="27238" x="2152650" y="1857375"/>
          <p14:tracePt t="27462" x="2152650" y="1847850"/>
          <p14:tracePt t="27542" x="2152650" y="1839913"/>
          <p14:tracePt t="27574" x="2152650" y="1830388"/>
          <p14:tracePt t="27598" x="2152650" y="1822450"/>
          <p14:tracePt t="27622" x="2152650" y="1812925"/>
          <p14:tracePt t="27631" x="2152650" y="1803400"/>
          <p14:tracePt t="27654" x="2152650" y="1795463"/>
          <p14:tracePt t="27664" x="2152650" y="1785938"/>
          <p14:tracePt t="27683" x="2152650" y="1776413"/>
          <p14:tracePt t="27703" x="2152650" y="1768475"/>
          <p14:tracePt t="27734" x="2152650" y="1758950"/>
          <p14:tracePt t="27798" x="2152650" y="1751013"/>
          <p14:tracePt t="27942" x="2143125" y="1751013"/>
          <p14:tracePt t="27951" x="2133600" y="1751013"/>
          <p14:tracePt t="27962" x="2125663" y="1751013"/>
          <p14:tracePt t="27983" x="2054225" y="1751013"/>
          <p14:tracePt t="28003" x="1990725" y="1751013"/>
          <p14:tracePt t="28023" x="1928813" y="1751013"/>
          <p14:tracePt t="28095" x="1928813" y="1758950"/>
          <p14:tracePt t="28111" x="1928813" y="1768475"/>
          <p14:tracePt t="28143" x="1928813" y="1776413"/>
          <p14:tracePt t="28152" x="1919288" y="1795463"/>
          <p14:tracePt t="28162" x="1919288" y="1803400"/>
          <p14:tracePt t="28183" x="1919288" y="1847850"/>
          <p14:tracePt t="28203" x="1901825" y="1884363"/>
          <p14:tracePt t="28223" x="1901825" y="1973263"/>
          <p14:tracePt t="28243" x="1893888" y="2009775"/>
          <p14:tracePt t="28263" x="1893888" y="2062163"/>
          <p14:tracePt t="28283" x="1893888" y="2081213"/>
          <p14:tracePt t="28303" x="1893888" y="2098675"/>
          <p14:tracePt t="28323" x="1901825" y="2098675"/>
          <p14:tracePt t="28343" x="1946275" y="2108200"/>
          <p14:tracePt t="28363" x="1973263" y="2108200"/>
          <p14:tracePt t="28383" x="1973263" y="2116138"/>
          <p14:tracePt t="28463" x="1973263" y="2125663"/>
          <p14:tracePt t="28486" x="1965325" y="2143125"/>
          <p14:tracePt t="28503" x="1955800" y="2170113"/>
          <p14:tracePt t="28512" x="1955800" y="2179638"/>
          <p14:tracePt t="28523" x="1955800" y="2232025"/>
          <p14:tracePt t="28543" x="1965325" y="2428875"/>
          <p14:tracePt t="28563" x="1965325" y="2571750"/>
          <p14:tracePt t="28583" x="1965325" y="2776538"/>
          <p14:tracePt t="28603" x="1965325" y="2857500"/>
          <p14:tracePt t="28623" x="1955800" y="2965450"/>
          <p14:tracePt t="28643" x="1955800" y="3017838"/>
          <p14:tracePt t="28663" x="1955800" y="3108325"/>
          <p14:tracePt t="28683" x="1955800" y="3143250"/>
          <p14:tracePt t="28703" x="1965325" y="3179763"/>
          <p14:tracePt t="28723" x="1965325" y="3187700"/>
          <p14:tracePt t="28743" x="1965325" y="3197225"/>
          <p14:tracePt t="28799" x="1946275" y="3187700"/>
          <p14:tracePt t="28808" x="1946275" y="3179763"/>
          <p14:tracePt t="28823" x="1938338" y="3143250"/>
          <p14:tracePt t="28843" x="1919288" y="3009900"/>
          <p14:tracePt t="28863" x="1919288" y="2884488"/>
          <p14:tracePt t="28883" x="1919288" y="2776538"/>
          <p14:tracePt t="28904" x="1919288" y="2598738"/>
          <p14:tracePt t="28923" x="1919288" y="2482850"/>
          <p14:tracePt t="28943" x="1919288" y="2347913"/>
          <p14:tracePt t="28963" x="1919288" y="2303463"/>
          <p14:tracePt t="28983" x="1919288" y="2276475"/>
          <p14:tracePt t="29003" x="1919288" y="2268538"/>
          <p14:tracePt t="29023" x="1919288" y="2251075"/>
          <p14:tracePt t="29043" x="1919288" y="2241550"/>
          <p14:tracePt t="29063" x="1919288" y="2232025"/>
          <p14:tracePt t="29083" x="1919288" y="2214563"/>
          <p14:tracePt t="29103" x="1919288" y="2187575"/>
          <p14:tracePt t="29123" x="1938338" y="2160588"/>
          <p14:tracePt t="29143" x="1973263" y="2108200"/>
          <p14:tracePt t="29163" x="1973263" y="2081213"/>
          <p14:tracePt t="29184" x="1973263" y="2054225"/>
          <p14:tracePt t="29203" x="1973263" y="2044700"/>
          <p14:tracePt t="29223" x="1973263" y="2036763"/>
          <p14:tracePt t="29311" x="1973263" y="2054225"/>
          <p14:tracePt t="29320" x="1973263" y="2062163"/>
          <p14:tracePt t="29343" x="1965325" y="2116138"/>
          <p14:tracePt t="29363" x="1955800" y="2170113"/>
          <p14:tracePt t="29383" x="1938338" y="2251075"/>
          <p14:tracePt t="29404" x="1928813" y="2330450"/>
          <p14:tracePt t="29423" x="1901825" y="2490788"/>
          <p14:tracePt t="29443" x="1893888" y="2633663"/>
          <p14:tracePt t="29463" x="1857375" y="2830513"/>
          <p14:tracePt t="29483" x="1822450" y="3036888"/>
          <p14:tracePt t="29503" x="1822450" y="3205163"/>
          <p14:tracePt t="29523" x="1822450" y="3313113"/>
          <p14:tracePt t="29544" x="1839913" y="3482975"/>
          <p14:tracePt t="29563" x="1847850" y="3581400"/>
          <p14:tracePt t="29583" x="1847850" y="3697288"/>
          <p14:tracePt t="29603" x="1847850" y="3751263"/>
          <p14:tracePt t="29623" x="1857375" y="3848100"/>
          <p14:tracePt t="29643" x="1866900" y="3911600"/>
          <p14:tracePt t="29663" x="1919288" y="4010025"/>
          <p14:tracePt t="29683" x="1938338" y="4062413"/>
          <p14:tracePt t="29703" x="1965325" y="4125913"/>
          <p14:tracePt t="29723" x="1982788" y="4197350"/>
          <p14:tracePt t="29743" x="2000250" y="4330700"/>
          <p14:tracePt t="29763" x="2017713" y="4384675"/>
          <p14:tracePt t="29783" x="2044700" y="4456113"/>
          <p14:tracePt t="29803" x="2044700" y="4483100"/>
          <p14:tracePt t="29823" x="2054225" y="4554538"/>
          <p14:tracePt t="29843" x="2062163" y="4598988"/>
          <p14:tracePt t="29863" x="2081213" y="4652963"/>
          <p14:tracePt t="29883" x="2081213" y="4687888"/>
          <p14:tracePt t="29904" x="2081213" y="4732338"/>
          <p14:tracePt t="29923" x="2081213" y="4759325"/>
          <p14:tracePt t="29943" x="2081213" y="4822825"/>
          <p14:tracePt t="29963" x="2081213" y="4857750"/>
          <p14:tracePt t="29983" x="2071688" y="4884738"/>
          <p14:tracePt t="30003" x="2071688" y="4894263"/>
          <p14:tracePt t="30023" x="2071688" y="4911725"/>
          <p14:tracePt t="30063" x="2062163" y="4919663"/>
          <p14:tracePt t="30231" x="2054225" y="4919663"/>
          <p14:tracePt t="30264" x="2044700" y="4919663"/>
          <p14:tracePt t="30295" x="2036763" y="4919663"/>
          <p14:tracePt t="30311" x="2036763" y="4911725"/>
          <p14:tracePt t="30323" x="2027238" y="4902200"/>
          <p14:tracePt t="30343" x="2017713" y="4884738"/>
          <p14:tracePt t="30363" x="2009775" y="4875213"/>
          <p14:tracePt t="30384" x="2009775" y="4867275"/>
          <p14:tracePt t="30404" x="2000250" y="4848225"/>
          <p14:tracePt t="30424" x="1990725" y="4776788"/>
          <p14:tracePt t="30443" x="1982788" y="4697413"/>
          <p14:tracePt t="30463" x="1965325" y="4483100"/>
          <p14:tracePt t="30483" x="1965325" y="4295775"/>
          <p14:tracePt t="30503" x="2009775" y="3990975"/>
          <p14:tracePt t="30523" x="2027238" y="3867150"/>
          <p14:tracePt t="30544" x="2054225" y="3714750"/>
          <p14:tracePt t="30563" x="2062163" y="3608388"/>
          <p14:tracePt t="30584" x="2071688" y="3348038"/>
          <p14:tracePt t="30603" x="2108200" y="3160713"/>
          <p14:tracePt t="30623" x="2143125" y="2955925"/>
          <p14:tracePt t="30643" x="2152650" y="2867025"/>
          <p14:tracePt t="30664" x="2160588" y="2759075"/>
          <p14:tracePt t="30683" x="2160588" y="2687638"/>
          <p14:tracePt t="30703" x="2205038" y="2482850"/>
          <p14:tracePt t="30724" x="2224088" y="2374900"/>
          <p14:tracePt t="30744" x="2232025" y="2286000"/>
          <p14:tracePt t="30763" x="2232025" y="2232025"/>
          <p14:tracePt t="30784" x="2224088" y="2205038"/>
          <p14:tracePt t="30803" x="2224088" y="2170113"/>
          <p14:tracePt t="30824" x="2205038" y="2108200"/>
          <p14:tracePt t="30843" x="2187575" y="2044700"/>
          <p14:tracePt t="30864" x="2125663" y="1965325"/>
          <p14:tracePt t="30883" x="2098675" y="1938338"/>
          <p14:tracePt t="30904" x="2054225" y="1911350"/>
          <p14:tracePt t="30923" x="2054225" y="1901825"/>
          <p14:tracePt t="30943" x="2044700" y="1901825"/>
          <p14:tracePt t="30963" x="2036763" y="1901825"/>
          <p14:tracePt t="30992" x="2036763" y="1911350"/>
          <p14:tracePt t="31003" x="2027238" y="1919288"/>
          <p14:tracePt t="31024" x="2000250" y="1982788"/>
          <p14:tracePt t="31044" x="1973263" y="2036763"/>
          <p14:tracePt t="31064" x="1938338" y="2108200"/>
          <p14:tracePt t="31083" x="1938338" y="2152650"/>
          <p14:tracePt t="31104" x="1946275" y="2295525"/>
          <p14:tracePt t="31123" x="1982788" y="2419350"/>
          <p14:tracePt t="31144" x="2036763" y="2670175"/>
          <p14:tracePt t="31163" x="2054225" y="2822575"/>
          <p14:tracePt t="31184" x="2054225" y="2990850"/>
          <p14:tracePt t="31203" x="2054225" y="3108325"/>
          <p14:tracePt t="31224" x="2054225" y="3303588"/>
          <p14:tracePt t="31243" x="2054225" y="3419475"/>
          <p14:tracePt t="31264" x="2054225" y="3670300"/>
          <p14:tracePt t="31283" x="2044700" y="3830638"/>
          <p14:tracePt t="31304" x="2017713" y="3983038"/>
          <p14:tracePt t="31323" x="2009775" y="4017963"/>
          <p14:tracePt t="31344" x="2009775" y="403701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2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464230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sub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935480" y="1668585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8</a:t>
            </a: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PC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325919" y="2490812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4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8" name="Rectangle 287"/>
          <p:cNvSpPr>
            <a:spLocks noChangeArrowheads="1"/>
          </p:cNvSpPr>
          <p:nvPr/>
        </p:nvSpPr>
        <p:spPr bwMode="auto">
          <a:xfrm>
            <a:off x="3881222" y="1642348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4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9" name="Rectangle 287"/>
          <p:cNvSpPr>
            <a:spLocks noChangeArrowheads="1"/>
          </p:cNvSpPr>
          <p:nvPr/>
        </p:nvSpPr>
        <p:spPr bwMode="auto">
          <a:xfrm>
            <a:off x="3810000" y="406608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3" name="Rectangle 287"/>
          <p:cNvSpPr>
            <a:spLocks noChangeArrowheads="1"/>
          </p:cNvSpPr>
          <p:nvPr/>
        </p:nvSpPr>
        <p:spPr bwMode="auto">
          <a:xfrm>
            <a:off x="3762072" y="251460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[R1]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4" name="Rectangle 287"/>
          <p:cNvSpPr>
            <a:spLocks noChangeArrowheads="1"/>
          </p:cNvSpPr>
          <p:nvPr/>
        </p:nvSpPr>
        <p:spPr bwMode="auto">
          <a:xfrm>
            <a:off x="3872501" y="3669810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9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74550"/>
      </p:ext>
    </p:extLst>
  </p:cSld>
  <p:clrMapOvr>
    <a:masterClrMapping/>
  </p:clrMapOvr>
  <p:transition advTm="3093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06" x="2009775" y="4027488"/>
          <p14:tracePt t="332" x="2009775" y="4017963"/>
          <p14:tracePt t="342" x="2009775" y="4010025"/>
          <p14:tracePt t="363" x="2017713" y="3983038"/>
          <p14:tracePt t="718" x="2241550" y="3419475"/>
          <p14:tracePt t="722" x="2286000" y="3402013"/>
          <p14:tracePt t="742" x="2322513" y="3384550"/>
          <p14:tracePt t="763" x="2347913" y="3384550"/>
          <p14:tracePt t="782" x="2384425" y="3384550"/>
          <p14:tracePt t="803" x="2500313" y="3384550"/>
          <p14:tracePt t="822" x="2687638" y="3384550"/>
          <p14:tracePt t="843" x="2938463" y="3384550"/>
          <p14:tracePt t="862" x="3108325" y="3367088"/>
          <p14:tracePt t="883" x="3187700" y="3357563"/>
          <p14:tracePt t="902" x="3197225" y="3357563"/>
          <p14:tracePt t="923" x="3197225" y="3340100"/>
          <p14:tracePt t="942" x="3205163" y="3340100"/>
          <p14:tracePt t="963" x="3205163" y="3330575"/>
          <p14:tracePt t="982" x="3214688" y="3330575"/>
          <p14:tracePt t="1202" x="3214688" y="3322638"/>
          <p14:tracePt t="1212" x="3214688" y="3313113"/>
          <p14:tracePt t="1222" x="3205163" y="3295650"/>
          <p14:tracePt t="1243" x="3187700" y="3251200"/>
          <p14:tracePt t="1262" x="3179763" y="3241675"/>
          <p14:tracePt t="1282" x="3160713" y="3241675"/>
          <p14:tracePt t="1323" x="3152775" y="3241675"/>
          <p14:tracePt t="1342" x="3133725" y="3241675"/>
          <p14:tracePt t="1363" x="3098800" y="3251200"/>
          <p14:tracePt t="1382" x="3044825" y="3251200"/>
          <p14:tracePt t="1403" x="2965450" y="3251200"/>
          <p14:tracePt t="1422" x="2919413" y="3251200"/>
          <p14:tracePt t="1443" x="2894013" y="3232150"/>
          <p14:tracePt t="1462" x="2884488" y="3232150"/>
          <p14:tracePt t="1483" x="2867025" y="3224213"/>
          <p14:tracePt t="1502" x="2857500" y="3224213"/>
          <p14:tracePt t="1523" x="2840038" y="3214688"/>
          <p14:tracePt t="1542" x="2830513" y="3214688"/>
          <p14:tracePt t="1563" x="2813050" y="3197225"/>
          <p14:tracePt t="1582" x="2803525" y="3197225"/>
          <p14:tracePt t="1602" x="2795588" y="3187700"/>
          <p14:tracePt t="1714" x="2786063" y="3187700"/>
          <p14:tracePt t="1723" x="2776538" y="3187700"/>
          <p14:tracePt t="1742" x="2768600" y="3187700"/>
          <p14:tracePt t="1762" x="2759075" y="3187700"/>
          <p14:tracePt t="1955" x="2751138" y="3187700"/>
          <p14:tracePt t="1970" x="2751138" y="3179763"/>
          <p14:tracePt t="1995" x="2741613" y="3179763"/>
          <p14:tracePt t="2011" x="2741613" y="3170238"/>
          <p14:tracePt t="2022" x="2741613" y="3160713"/>
          <p14:tracePt t="2043" x="2741613" y="3143250"/>
          <p14:tracePt t="2062" x="2741613" y="3133725"/>
          <p14:tracePt t="2082" x="2751138" y="3125788"/>
          <p14:tracePt t="2102" x="2751138" y="3116263"/>
          <p14:tracePt t="2146" x="2751138" y="3108325"/>
          <p14:tracePt t="2162" x="2741613" y="3098800"/>
          <p14:tracePt t="2243" x="2751138" y="3098800"/>
          <p14:tracePt t="2252" x="2759075" y="3089275"/>
          <p14:tracePt t="2262" x="2776538" y="3081338"/>
          <p14:tracePt t="2283" x="2813050" y="3044825"/>
          <p14:tracePt t="2302" x="2857500" y="3017838"/>
          <p14:tracePt t="2324" x="2919413" y="2938463"/>
          <p14:tracePt t="2342" x="3000375" y="2847975"/>
          <p14:tracePt t="2363" x="3125788" y="2670175"/>
          <p14:tracePt t="2382" x="3179763" y="2589213"/>
          <p14:tracePt t="2404" x="3187700" y="2500313"/>
          <p14:tracePt t="2422" x="3187700" y="2438400"/>
          <p14:tracePt t="2444" x="3133725" y="2384425"/>
          <p14:tracePt t="2462" x="3098800" y="2357438"/>
          <p14:tracePt t="2483" x="3036888" y="2322513"/>
          <p14:tracePt t="2502" x="3000375" y="2295525"/>
          <p14:tracePt t="2523" x="2946400" y="2295525"/>
          <p14:tracePt t="2542" x="2901950" y="2295525"/>
          <p14:tracePt t="2563" x="2803525" y="2303463"/>
          <p14:tracePt t="2582" x="2751138" y="2312988"/>
          <p14:tracePt t="2604" x="2670175" y="2330450"/>
          <p14:tracePt t="2622" x="2633663" y="2330450"/>
          <p14:tracePt t="2643" x="2608263" y="2339975"/>
          <p14:tracePt t="2662" x="2562225" y="2357438"/>
          <p14:tracePt t="2683" x="2527300" y="2384425"/>
          <p14:tracePt t="2702" x="2517775" y="2384425"/>
          <p14:tracePt t="2755" x="2509838" y="2384425"/>
          <p14:tracePt t="2771" x="2500313" y="2384425"/>
          <p14:tracePt t="2782" x="2490788" y="2384425"/>
          <p14:tracePt t="2803" x="2465388" y="2393950"/>
          <p14:tracePt t="2822" x="2455863" y="2393950"/>
          <p14:tracePt t="2875" x="2455863" y="2384425"/>
          <p14:tracePt t="2899" x="2455863" y="2374900"/>
          <p14:tracePt t="2909" x="2465388" y="2374900"/>
          <p14:tracePt t="2923" x="2500313" y="2366963"/>
          <p14:tracePt t="2942" x="2544763" y="2347913"/>
          <p14:tracePt t="2964" x="2608263" y="2322513"/>
          <p14:tracePt t="2982" x="2670175" y="2295525"/>
          <p14:tracePt t="3004" x="2795588" y="2251075"/>
          <p14:tracePt t="3022" x="2901950" y="2224088"/>
          <p14:tracePt t="3043" x="3108325" y="2197100"/>
          <p14:tracePt t="3062" x="3232150" y="2197100"/>
          <p14:tracePt t="3084" x="3455988" y="2197100"/>
          <p14:tracePt t="3102" x="3536950" y="2197100"/>
          <p14:tracePt t="3124" x="3633788" y="2179638"/>
          <p14:tracePt t="3143" x="3724275" y="2133600"/>
          <p14:tracePt t="3164" x="3768725" y="2108200"/>
          <p14:tracePt t="3182" x="3786188" y="2098675"/>
          <p14:tracePt t="3204" x="3813175" y="2071688"/>
          <p14:tracePt t="3222" x="3822700" y="2054225"/>
          <p14:tracePt t="3243" x="3875088" y="2009775"/>
          <p14:tracePt t="3262" x="3902075" y="1982788"/>
          <p14:tracePt t="3283" x="3973513" y="1928813"/>
          <p14:tracePt t="3302" x="4017963" y="1901825"/>
          <p14:tracePt t="3324" x="4062413" y="1874838"/>
          <p14:tracePt t="3342" x="4071938" y="1866900"/>
          <p14:tracePt t="3364" x="4081463" y="1857375"/>
          <p14:tracePt t="3404" x="4089400" y="1847850"/>
          <p14:tracePt t="3422" x="4089400" y="1839913"/>
          <p14:tracePt t="3444" x="4098925" y="1822450"/>
          <p14:tracePt t="3484" x="4098925" y="1812925"/>
          <p14:tracePt t="3539" x="4098925" y="1803400"/>
          <p14:tracePt t="3549" x="4089400" y="1803400"/>
          <p14:tracePt t="3563" x="4071938" y="1803400"/>
          <p14:tracePt t="3583" x="4044950" y="1803400"/>
          <p14:tracePt t="3604" x="4010025" y="1803400"/>
          <p14:tracePt t="3622" x="4000500" y="1803400"/>
          <p14:tracePt t="3803" x="3990975" y="1803400"/>
          <p14:tracePt t="3923" x="3990975" y="1812925"/>
          <p14:tracePt t="3947" x="3990975" y="1822450"/>
          <p14:tracePt t="3957" x="3990975" y="1830388"/>
          <p14:tracePt t="3971" x="3990975" y="1839913"/>
          <p14:tracePt t="4019" x="3990975" y="1847850"/>
          <p14:tracePt t="4051" x="3990975" y="1857375"/>
          <p14:tracePt t="4060" x="3990975" y="1866900"/>
          <p14:tracePt t="4084" x="3990975" y="1884363"/>
          <p14:tracePt t="4102" x="3983038" y="1911350"/>
          <p14:tracePt t="4123" x="3983038" y="1946275"/>
          <p14:tracePt t="4292" x="3983038" y="1938338"/>
          <p14:tracePt t="4301" x="3983038" y="1928813"/>
          <p14:tracePt t="4324" x="3983038" y="1919288"/>
          <p14:tracePt t="4342" x="3983038" y="1884363"/>
          <p14:tracePt t="4364" x="3983038" y="1857375"/>
          <p14:tracePt t="4383" x="3983038" y="1847850"/>
          <p14:tracePt t="4427" x="3973513" y="1847850"/>
          <p14:tracePt t="4547" x="3973513" y="1857375"/>
          <p14:tracePt t="4571" x="3965575" y="1857375"/>
          <p14:tracePt t="4581" x="3965575" y="1866900"/>
          <p14:tracePt t="4604" x="3965575" y="1874838"/>
          <p14:tracePt t="4676" x="3956050" y="1884363"/>
          <p14:tracePt t="4700" x="3956050" y="1893888"/>
          <p14:tracePt t="4715" x="3956050" y="1911350"/>
          <p14:tracePt t="4726" x="3956050" y="1928813"/>
          <p14:tracePt t="4742" x="3956050" y="1973263"/>
          <p14:tracePt t="4763" x="3965575" y="2036763"/>
          <p14:tracePt t="4782" x="3965575" y="2044700"/>
          <p14:tracePt t="4804" x="3965575" y="2071688"/>
          <p14:tracePt t="4822" x="3973513" y="2089150"/>
          <p14:tracePt t="4844" x="3990975" y="2133600"/>
          <p14:tracePt t="4863" x="4000500" y="2197100"/>
          <p14:tracePt t="4884" x="4000500" y="2295525"/>
          <p14:tracePt t="4902" x="4000500" y="2374900"/>
          <p14:tracePt t="4924" x="4000500" y="2490788"/>
          <p14:tracePt t="4942" x="4000500" y="2536825"/>
          <p14:tracePt t="4964" x="3990975" y="2581275"/>
          <p14:tracePt t="4982" x="3990975" y="2608263"/>
          <p14:tracePt t="5004" x="3990975" y="2679700"/>
          <p14:tracePt t="5023" x="3990975" y="2714625"/>
          <p14:tracePt t="5044" x="3990975" y="2751138"/>
          <p14:tracePt t="5063" x="3990975" y="2768600"/>
          <p14:tracePt t="5084" x="3990975" y="2776538"/>
          <p14:tracePt t="5132" x="3983038" y="2776538"/>
          <p14:tracePt t="5142" x="3973513" y="2776538"/>
          <p14:tracePt t="5165" x="3965575" y="2776538"/>
          <p14:tracePt t="5182" x="3946525" y="2776538"/>
          <p14:tracePt t="5204" x="3919538" y="2776538"/>
          <p14:tracePt t="5223" x="3911600" y="2776538"/>
          <p14:tracePt t="5244" x="3894138" y="2759075"/>
          <p14:tracePt t="5262" x="3884613" y="2751138"/>
          <p14:tracePt t="5284" x="3884613" y="2732088"/>
          <p14:tracePt t="5302" x="3902075" y="2705100"/>
          <p14:tracePt t="5324" x="3946525" y="2660650"/>
          <p14:tracePt t="5342" x="3973513" y="2633663"/>
          <p14:tracePt t="5364" x="4027488" y="2608263"/>
          <p14:tracePt t="5383" x="4044950" y="2589213"/>
          <p14:tracePt t="5404" x="4062413" y="2581275"/>
          <p14:tracePt t="5422" x="4071938" y="2581275"/>
          <p14:tracePt t="5444" x="4098925" y="2581275"/>
          <p14:tracePt t="5463" x="4116388" y="2581275"/>
          <p14:tracePt t="5484" x="4133850" y="2581275"/>
          <p14:tracePt t="5503" x="4143375" y="2581275"/>
          <p14:tracePt t="5524" x="4152900" y="2581275"/>
          <p14:tracePt t="5543" x="4160838" y="2581275"/>
          <p14:tracePt t="5563" x="4170363" y="2581275"/>
          <p14:tracePt t="5603" x="4179888" y="2581275"/>
          <p14:tracePt t="5700" x="4187825" y="2581275"/>
          <p14:tracePt t="5724" x="4187825" y="2589213"/>
          <p14:tracePt t="5740" x="4187825" y="2598738"/>
          <p14:tracePt t="5750" x="4187825" y="2625725"/>
          <p14:tracePt t="5764" x="4187825" y="2660650"/>
          <p14:tracePt t="5783" x="4187825" y="2705100"/>
          <p14:tracePt t="5804" x="4179888" y="2776538"/>
          <p14:tracePt t="5823" x="4179888" y="2813050"/>
          <p14:tracePt t="5844" x="4160838" y="2857500"/>
          <p14:tracePt t="5863" x="4160838" y="2884488"/>
          <p14:tracePt t="5884" x="4152900" y="2911475"/>
          <p14:tracePt t="5903" x="4143375" y="2928938"/>
          <p14:tracePt t="5943" x="4133850" y="2928938"/>
          <p14:tracePt t="5964" x="4125913" y="2938463"/>
          <p14:tracePt t="5983" x="4116388" y="2938463"/>
          <p14:tracePt t="6004" x="4098925" y="2946400"/>
          <p14:tracePt t="6108" x="4098925" y="2955925"/>
          <p14:tracePt t="6124" x="4089400" y="2955925"/>
          <p14:tracePt t="6148" x="4081463" y="2955925"/>
          <p14:tracePt t="6156" x="4071938" y="2955925"/>
          <p14:tracePt t="6167" x="4062413" y="2955925"/>
          <p14:tracePt t="6183" x="4037013" y="2955925"/>
          <p14:tracePt t="6204" x="3965575" y="2919413"/>
          <p14:tracePt t="6223" x="3919538" y="2901950"/>
          <p14:tracePt t="6244" x="3848100" y="2874963"/>
          <p14:tracePt t="6263" x="3840163" y="2867025"/>
          <p14:tracePt t="6283" x="3830638" y="2867025"/>
          <p14:tracePt t="6396" x="3830638" y="2857500"/>
          <p14:tracePt t="6412" x="3830638" y="2847975"/>
          <p14:tracePt t="6422" x="3830638" y="2840038"/>
          <p14:tracePt t="6444" x="3830638" y="2776538"/>
          <p14:tracePt t="6463" x="3830638" y="2759075"/>
          <p14:tracePt t="6484" x="3830638" y="2724150"/>
          <p14:tracePt t="6503" x="3830638" y="2714625"/>
          <p14:tracePt t="6524" x="3822700" y="2687638"/>
          <p14:tracePt t="6543" x="3822700" y="2679700"/>
          <p14:tracePt t="6583" x="3822700" y="2670175"/>
          <p14:tracePt t="6604" x="3840163" y="2670175"/>
          <p14:tracePt t="6623" x="3848100" y="2670175"/>
          <p14:tracePt t="6643" x="3867150" y="2670175"/>
          <p14:tracePt t="6663" x="3938588" y="2670175"/>
          <p14:tracePt t="6684" x="4054475" y="2670175"/>
          <p14:tracePt t="6703" x="4116388" y="2670175"/>
          <p14:tracePt t="6725" x="4205288" y="2652713"/>
          <p14:tracePt t="6743" x="4224338" y="2652713"/>
          <p14:tracePt t="6763" x="4232275" y="2652713"/>
          <p14:tracePt t="6980" x="4232275" y="2643188"/>
          <p14:tracePt t="7100" x="4232275" y="2652713"/>
          <p14:tracePt t="7116" x="4224338" y="2660650"/>
          <p14:tracePt t="7125" x="4224338" y="2679700"/>
          <p14:tracePt t="7143" x="4214813" y="2714625"/>
          <p14:tracePt t="7165" x="4205288" y="2795588"/>
          <p14:tracePt t="7183" x="4197350" y="2822575"/>
          <p14:tracePt t="7205" x="4197350" y="2840038"/>
          <p14:tracePt t="7223" x="4197350" y="2857500"/>
          <p14:tracePt t="7244" x="4187825" y="2874963"/>
          <p14:tracePt t="7493" x="4187825" y="2884488"/>
          <p14:tracePt t="7524" x="4187825" y="2894013"/>
          <p14:tracePt t="7533" x="4179888" y="2894013"/>
          <p14:tracePt t="7548" x="4170363" y="2894013"/>
          <p14:tracePt t="7565" x="4160838" y="2894013"/>
          <p14:tracePt t="7583" x="4143375" y="2901950"/>
          <p14:tracePt t="7605" x="4089400" y="2901950"/>
          <p14:tracePt t="7623" x="4062413" y="2901950"/>
          <p14:tracePt t="7644" x="4010025" y="2901950"/>
          <p14:tracePt t="7663" x="3965575" y="2901950"/>
          <p14:tracePt t="7684" x="3902075" y="2901950"/>
          <p14:tracePt t="7703" x="3894138" y="2901950"/>
          <p14:tracePt t="7723" x="3884613" y="2901950"/>
          <p14:tracePt t="7813" x="3884613" y="2911475"/>
          <p14:tracePt t="7828" x="3884613" y="2919413"/>
          <p14:tracePt t="7843" x="3884613" y="2938463"/>
          <p14:tracePt t="7863" x="3884613" y="2990850"/>
          <p14:tracePt t="7884" x="3902075" y="3054350"/>
          <p14:tracePt t="7903" x="3902075" y="3098800"/>
          <p14:tracePt t="7924" x="3929063" y="3214688"/>
          <p14:tracePt t="7943" x="3938588" y="3286125"/>
          <p14:tracePt t="7965" x="3956050" y="3402013"/>
          <p14:tracePt t="7983" x="3956050" y="3455988"/>
          <p14:tracePt t="8005" x="3956050" y="3536950"/>
          <p14:tracePt t="8023" x="3965575" y="3562350"/>
          <p14:tracePt t="8044" x="3973513" y="3589338"/>
          <p14:tracePt t="8063" x="3973513" y="3616325"/>
          <p14:tracePt t="8084" x="3973513" y="3633788"/>
          <p14:tracePt t="8103" x="3973513" y="3643313"/>
          <p14:tracePt t="8124" x="3973513" y="3652838"/>
          <p14:tracePt t="8143" x="3973513" y="3670300"/>
          <p14:tracePt t="8164" x="3973513" y="3679825"/>
          <p14:tracePt t="8183" x="3983038" y="3705225"/>
          <p14:tracePt t="8203" x="3983038" y="3714750"/>
          <p14:tracePt t="8223" x="3983038" y="3732213"/>
          <p14:tracePt t="8263" x="3983038" y="3741738"/>
          <p14:tracePt t="8348" x="3973513" y="3724275"/>
          <p14:tracePt t="8364" x="3973513" y="3705225"/>
          <p14:tracePt t="8373" x="3965575" y="3705225"/>
          <p14:tracePt t="8385" x="3965575" y="3697288"/>
          <p14:tracePt t="8404" x="3956050" y="3687763"/>
          <p14:tracePt t="8423" x="3946525" y="3670300"/>
          <p14:tracePt t="8444" x="3946525" y="3660775"/>
          <p14:tracePt t="8463" x="3938588" y="3643313"/>
          <p14:tracePt t="8485" x="3929063" y="3633788"/>
          <p14:tracePt t="8503" x="3929063" y="3625850"/>
          <p14:tracePt t="8524" x="3929063" y="3608388"/>
          <p14:tracePt t="8853" x="3938588" y="3608388"/>
          <p14:tracePt t="9053" x="3938588" y="3616325"/>
          <p14:tracePt t="9109" x="3938588" y="3625850"/>
          <p14:tracePt t="9141" x="3938588" y="3633788"/>
          <p14:tracePt t="9173" x="3938588" y="3643313"/>
          <p14:tracePt t="9197" x="3938588" y="3652838"/>
          <p14:tracePt t="9341" x="3946525" y="3652838"/>
          <p14:tracePt t="9350" x="3956050" y="3652838"/>
          <p14:tracePt t="9364" x="3965575" y="3652838"/>
          <p14:tracePt t="9383" x="3973513" y="3652838"/>
          <p14:tracePt t="9405" x="4017963" y="3643313"/>
          <p14:tracePt t="9423" x="4044950" y="3643313"/>
          <p14:tracePt t="9444" x="4062413" y="3633788"/>
          <p14:tracePt t="9463" x="4098925" y="3625850"/>
          <p14:tracePt t="9484" x="4108450" y="3625850"/>
          <p14:tracePt t="9503" x="4133850" y="3625850"/>
          <p14:tracePt t="9543" x="4143375" y="3625850"/>
          <p14:tracePt t="9605" x="4143375" y="3633788"/>
          <p14:tracePt t="9616" x="4143375" y="3643313"/>
          <p14:tracePt t="9627" x="4143375" y="3660775"/>
          <p14:tracePt t="9644" x="4143375" y="3687763"/>
          <p14:tracePt t="9645" x="4143375" y="3714750"/>
          <p14:tracePt t="9663" x="4143375" y="3751263"/>
          <p14:tracePt t="9684" x="4143375" y="3786188"/>
          <p14:tracePt t="9703" x="4143375" y="3822700"/>
          <p14:tracePt t="9725" x="4143375" y="3884613"/>
          <p14:tracePt t="9743" x="4143375" y="3911600"/>
          <p14:tracePt t="9764" x="4143375" y="3938588"/>
          <p14:tracePt t="9783" x="4143375" y="3965575"/>
          <p14:tracePt t="9804" x="4133850" y="3990975"/>
          <p14:tracePt t="9823" x="4133850" y="4000500"/>
          <p14:tracePt t="9844" x="4125913" y="4017963"/>
          <p14:tracePt t="9864" x="4125913" y="4027488"/>
          <p14:tracePt t="9886" x="4125913" y="4037013"/>
          <p14:tracePt t="9903" x="4125913" y="4044950"/>
          <p14:tracePt t="9926" x="4133850" y="4054475"/>
          <p14:tracePt t="9943" x="4133850" y="4062413"/>
          <p14:tracePt t="10189" x="4125913" y="4062413"/>
          <p14:tracePt t="10199" x="4108450" y="4062413"/>
          <p14:tracePt t="10209" x="4098925" y="4062413"/>
          <p14:tracePt t="10224" x="4062413" y="4062413"/>
          <p14:tracePt t="10244" x="4017963" y="4062413"/>
          <p14:tracePt t="10263" x="3973513" y="4062413"/>
          <p14:tracePt t="10284" x="3938588" y="4071938"/>
          <p14:tracePt t="10303" x="3919538" y="4071938"/>
          <p14:tracePt t="10323" x="3911600" y="4071938"/>
          <p14:tracePt t="10381" x="3902075" y="4071938"/>
          <p14:tracePt t="10709" x="3911600" y="4071938"/>
          <p14:tracePt t="10718" x="3919538" y="4071938"/>
          <p14:tracePt t="10741" x="3929063" y="4071938"/>
          <p14:tracePt t="10757" x="3938588" y="4071938"/>
          <p14:tracePt t="10768" x="3946525" y="4071938"/>
          <p14:tracePt t="10784" x="3965575" y="4071938"/>
          <p14:tracePt t="10804" x="3983038" y="4071938"/>
          <p14:tracePt t="10824" x="4010025" y="4071938"/>
          <p14:tracePt t="10845" x="4017963" y="4071938"/>
          <p14:tracePt t="10864" x="4037013" y="4071938"/>
          <p14:tracePt t="10885" x="4054475" y="4071938"/>
          <p14:tracePt t="10904" x="4062413" y="4071938"/>
          <p14:tracePt t="10924" x="4071938" y="4071938"/>
          <p14:tracePt t="10944" x="4081463" y="4071938"/>
          <p14:tracePt t="11358" x="4071938" y="4071938"/>
          <p14:tracePt t="11367" x="4062413" y="4062413"/>
          <p14:tracePt t="11383" x="4054475" y="4054475"/>
          <p14:tracePt t="11404" x="4044950" y="4044950"/>
          <p14:tracePt t="11424" x="4027488" y="4044950"/>
          <p14:tracePt t="11444" x="4017963" y="4037013"/>
          <p14:tracePt t="11464" x="4000500" y="4027488"/>
          <p14:tracePt t="11484" x="3990975" y="4027488"/>
          <p14:tracePt t="11504" x="3983038" y="4027488"/>
          <p14:tracePt t="11524" x="3965575" y="4010025"/>
          <p14:tracePt t="11544" x="3956050" y="4010025"/>
          <p14:tracePt t="11564" x="3946525" y="4010025"/>
          <p14:tracePt t="11726" x="3956050" y="4010025"/>
          <p14:tracePt t="11735" x="3965575" y="4017963"/>
          <p14:tracePt t="11746" x="3973513" y="4017963"/>
          <p14:tracePt t="11764" x="3983038" y="4017963"/>
          <p14:tracePt t="11784" x="4000500" y="4017963"/>
          <p14:tracePt t="11830" x="4000500" y="4027488"/>
          <p14:tracePt t="11990" x="4010025" y="4027488"/>
          <p14:tracePt t="12038" x="4010025" y="4017963"/>
          <p14:tracePt t="12054" x="4010025" y="4010025"/>
          <p14:tracePt t="12069" x="4017963" y="4010025"/>
          <p14:tracePt t="12190" x="4017963" y="4017963"/>
          <p14:tracePt t="12200" x="4017963" y="4027488"/>
          <p14:tracePt t="12224" x="4000500" y="4089400"/>
          <p14:tracePt t="12244" x="3973513" y="4116388"/>
          <p14:tracePt t="12264" x="3929063" y="4187825"/>
          <p14:tracePt t="12284" x="3884613" y="4214813"/>
          <p14:tracePt t="12304" x="3830638" y="4251325"/>
          <p14:tracePt t="12324" x="3813175" y="4268788"/>
          <p14:tracePt t="12344" x="3786188" y="4286250"/>
          <p14:tracePt t="12414" x="3786188" y="4276725"/>
          <p14:tracePt t="12423" x="3776663" y="4276725"/>
          <p14:tracePt t="12444" x="3776663" y="4259263"/>
          <p14:tracePt t="12464" x="3768725" y="4241800"/>
          <p14:tracePt t="12486" x="3768725" y="4232275"/>
          <p14:tracePt t="12510" x="3776663" y="4224338"/>
          <p14:tracePt t="12526" x="3786188" y="4214813"/>
          <p14:tracePt t="12544" x="3803650" y="4214813"/>
          <p14:tracePt t="12564" x="3822700" y="4205288"/>
          <p14:tracePt t="12585" x="3867150" y="4187825"/>
          <p14:tracePt t="12604" x="3894138" y="4179888"/>
          <p14:tracePt t="12624" x="3938588" y="4170363"/>
          <p14:tracePt t="12644" x="3973513" y="4170363"/>
          <p14:tracePt t="12664" x="4037013" y="4170363"/>
          <p14:tracePt t="12684" x="4071938" y="4170363"/>
          <p14:tracePt t="12704" x="4152900" y="4170363"/>
          <p14:tracePt t="12724" x="4205288" y="4179888"/>
          <p14:tracePt t="12744" x="4303713" y="4187825"/>
          <p14:tracePt t="12764" x="4340225" y="4187825"/>
          <p14:tracePt t="12784" x="4375150" y="4187825"/>
          <p14:tracePt t="12878" x="4375150" y="4197350"/>
          <p14:tracePt t="12888" x="4375150" y="4205288"/>
          <p14:tracePt t="12904" x="4375150" y="4214813"/>
          <p14:tracePt t="12924" x="4375150" y="4241800"/>
          <p14:tracePt t="12944" x="4348163" y="4303713"/>
          <p14:tracePt t="12964" x="4348163" y="4330700"/>
          <p14:tracePt t="12968" x="4348163" y="4340225"/>
          <p14:tracePt t="12984" x="4340225" y="4357688"/>
          <p14:tracePt t="13004" x="4330700" y="4394200"/>
          <p14:tracePt t="13024" x="4330700" y="4429125"/>
          <p14:tracePt t="13045" x="4322763" y="4465638"/>
          <p14:tracePt t="13064" x="4322763" y="4491038"/>
          <p14:tracePt t="13085" x="4313238" y="4491038"/>
          <p14:tracePt t="13104" x="4313238" y="4500563"/>
          <p14:tracePt t="13124" x="4303713" y="4500563"/>
          <p14:tracePt t="13144" x="4259263" y="4510088"/>
          <p14:tracePt t="13164" x="4214813" y="4518025"/>
          <p14:tracePt t="13184" x="4098925" y="4518025"/>
          <p14:tracePt t="13204" x="4037013" y="4510088"/>
          <p14:tracePt t="13224" x="3983038" y="4500563"/>
          <p14:tracePt t="13244" x="3946525" y="4491038"/>
          <p14:tracePt t="13264" x="3919538" y="4483100"/>
          <p14:tracePt t="13382" x="3929063" y="4483100"/>
          <p14:tracePt t="13398" x="3946525" y="4491038"/>
          <p14:tracePt t="13407" x="3965575" y="4500563"/>
          <p14:tracePt t="13424" x="3990975" y="4500563"/>
          <p14:tracePt t="13444" x="4062413" y="4518025"/>
          <p14:tracePt t="13464" x="4108450" y="4527550"/>
          <p14:tracePt t="13484" x="4133850" y="4527550"/>
          <p14:tracePt t="13504" x="4160838" y="4527550"/>
          <p14:tracePt t="13524" x="4170363" y="4527550"/>
          <p14:tracePt t="13544" x="4205288" y="4527550"/>
          <p14:tracePt t="13564" x="4232275" y="4527550"/>
          <p14:tracePt t="13585" x="4268788" y="4518025"/>
          <p14:tracePt t="13604" x="4276725" y="4510088"/>
          <p14:tracePt t="13624" x="4286250" y="4510088"/>
          <p14:tracePt t="13726" x="4276725" y="4510088"/>
          <p14:tracePt t="13735" x="4268788" y="4510088"/>
          <p14:tracePt t="13746" x="4259263" y="4510088"/>
          <p14:tracePt t="13764" x="4251325" y="4510088"/>
          <p14:tracePt t="13784" x="4232275" y="4510088"/>
          <p14:tracePt t="13804" x="4224338" y="4510088"/>
          <p14:tracePt t="13824" x="4214813" y="4491038"/>
          <p14:tracePt t="13959" x="4205288" y="4491038"/>
          <p14:tracePt t="13968" x="4205288" y="4483100"/>
          <p14:tracePt t="13984" x="4187825" y="4473575"/>
          <p14:tracePt t="14004" x="4152900" y="4456113"/>
          <p14:tracePt t="14025" x="4017963" y="4402138"/>
          <p14:tracePt t="14044" x="3902075" y="4348163"/>
          <p14:tracePt t="14064" x="3724275" y="4259263"/>
          <p14:tracePt t="14085" x="3527425" y="4179888"/>
          <p14:tracePt t="14104" x="3384550" y="4108450"/>
          <p14:tracePt t="14124" x="3286125" y="4081463"/>
          <p14:tracePt t="14144" x="3143250" y="4071938"/>
          <p14:tracePt t="14165" x="3081338" y="4071938"/>
          <p14:tracePt t="14184" x="2990850" y="4071938"/>
          <p14:tracePt t="14204" x="2965450" y="4081463"/>
          <p14:tracePt t="14224" x="2938463" y="4081463"/>
          <p14:tracePt t="14244" x="2919413" y="4089400"/>
          <p14:tracePt t="14264" x="2830513" y="4098925"/>
          <p14:tracePt t="14284" x="2776538" y="4108450"/>
          <p14:tracePt t="14304" x="2705100" y="4125913"/>
          <p14:tracePt t="14324" x="2652713" y="4125913"/>
          <p14:tracePt t="14344" x="2554288" y="4125913"/>
          <p14:tracePt t="14364" x="2473325" y="4116388"/>
          <p14:tracePt t="14385" x="2322513" y="4089400"/>
          <p14:tracePt t="14404" x="2259013" y="4081463"/>
          <p14:tracePt t="14424" x="2170113" y="4062413"/>
          <p14:tracePt t="14444" x="2152650" y="4054475"/>
          <p14:tracePt t="14464" x="2125663" y="4037013"/>
          <p14:tracePt t="14484" x="2125663" y="4027488"/>
          <p14:tracePt t="14504" x="2116138" y="4017963"/>
          <p14:tracePt t="14525" x="2108200" y="4017963"/>
          <p14:tracePt t="14544" x="2098675" y="4000500"/>
          <p14:tracePt t="14564" x="2081213" y="3990975"/>
          <p14:tracePt t="14585" x="2027238" y="3973513"/>
          <p14:tracePt t="14604" x="2009775" y="3965575"/>
          <p14:tracePt t="14625" x="1990725" y="3956050"/>
          <p14:tracePt t="14694" x="1990725" y="3946525"/>
          <p14:tracePt t="14727" x="2000250" y="3946525"/>
          <p14:tracePt t="14736" x="2017713" y="3946525"/>
          <p14:tracePt t="14746" x="2017713" y="3938588"/>
          <p14:tracePt t="14764" x="2036763" y="3938588"/>
          <p14:tracePt t="14784" x="2044700" y="3938588"/>
          <p14:tracePt t="14807" x="2054225" y="3938588"/>
          <p14:tracePt t="14839" x="2062163" y="3938588"/>
          <p14:tracePt t="14855" x="2071688" y="3938588"/>
          <p14:tracePt t="14870" x="2081213" y="3938588"/>
          <p14:tracePt t="14887" x="2089150" y="3938588"/>
          <p14:tracePt t="14904" x="2108200" y="3938588"/>
          <p14:tracePt t="14924" x="2116138" y="3938588"/>
          <p14:tracePt t="14944" x="2133600" y="3938588"/>
          <p14:tracePt t="15511" x="2143125" y="3938588"/>
          <p14:tracePt t="15591" x="2152650" y="3938588"/>
          <p14:tracePt t="15623" x="2160588" y="3938588"/>
          <p14:tracePt t="15632" x="2170113" y="3938588"/>
          <p14:tracePt t="15644" x="2179638" y="3938588"/>
          <p14:tracePt t="15664" x="2232025" y="3929063"/>
          <p14:tracePt t="15684" x="2268538" y="3919538"/>
          <p14:tracePt t="15704" x="2357438" y="3894138"/>
          <p14:tracePt t="15725" x="2419350" y="3875088"/>
          <p14:tracePt t="15744" x="2527300" y="3840163"/>
          <p14:tracePt t="15764" x="2608263" y="3830638"/>
          <p14:tracePt t="15784" x="2724150" y="3822700"/>
          <p14:tracePt t="15805" x="2847975" y="3795713"/>
          <p14:tracePt t="15824" x="2938463" y="3776663"/>
          <p14:tracePt t="15844" x="3009900" y="3768725"/>
          <p14:tracePt t="15864" x="3133725" y="3751263"/>
          <p14:tracePt t="15885" x="3197225" y="3751263"/>
          <p14:tracePt t="15904" x="3303588" y="3741738"/>
          <p14:tracePt t="15924" x="3357563" y="3741738"/>
          <p14:tracePt t="15944" x="3465513" y="3741738"/>
          <p14:tracePt t="15965" x="3527425" y="3751263"/>
          <p14:tracePt t="15968" x="3554413" y="3759200"/>
          <p14:tracePt t="15984" x="3670300" y="3776663"/>
          <p14:tracePt t="16004" x="3741738" y="3786188"/>
          <p14:tracePt t="16025" x="3830638" y="3795713"/>
          <p14:tracePt t="16045" x="3875088" y="3803650"/>
          <p14:tracePt t="16064" x="3902075" y="3813175"/>
          <p14:tracePt t="16085" x="3911600" y="3813175"/>
          <p14:tracePt t="16823" x="3919538" y="3813175"/>
          <p14:tracePt t="16839" x="3919538" y="3822700"/>
          <p14:tracePt t="16848" x="3929063" y="3822700"/>
          <p14:tracePt t="16865" x="3929063" y="3830638"/>
          <p14:tracePt t="16935" x="3929063" y="3840163"/>
          <p14:tracePt t="17007" x="3919538" y="3840163"/>
          <p14:tracePt t="17016" x="3911600" y="3840163"/>
          <p14:tracePt t="17031" x="3902075" y="3840163"/>
          <p14:tracePt t="17045" x="3884613" y="3830638"/>
          <p14:tracePt t="17065" x="3848100" y="3830638"/>
          <p14:tracePt t="17086" x="3795713" y="3830638"/>
          <p14:tracePt t="17105" x="3679825" y="3830638"/>
          <p14:tracePt t="17125" x="3581400" y="3830638"/>
          <p14:tracePt t="17145" x="3276600" y="3830638"/>
          <p14:tracePt t="17165" x="3009900" y="3830638"/>
          <p14:tracePt t="17185" x="2517775" y="3830638"/>
          <p14:tracePt t="17205" x="2214563" y="3830638"/>
          <p14:tracePt t="17225" x="1670050" y="3830638"/>
          <p14:tracePt t="17245" x="1455738" y="3830638"/>
          <p14:tracePt t="17265" x="1241425" y="3830638"/>
          <p14:tracePt t="17285" x="1116013" y="3830638"/>
          <p14:tracePt t="17305" x="1062038" y="3830638"/>
          <p14:tracePt t="17325" x="1027113" y="3830638"/>
          <p14:tracePt t="17345" x="1017588" y="3830638"/>
          <p14:tracePt t="17385" x="1009650" y="3830638"/>
          <p14:tracePt t="17405" x="1000125" y="3830638"/>
          <p14:tracePt t="17425" x="884238" y="3813175"/>
          <p14:tracePt t="17445" x="803275" y="3813175"/>
          <p14:tracePt t="17465" x="704850" y="3813175"/>
          <p14:tracePt t="17485" x="588963" y="3813175"/>
          <p14:tracePt t="17505" x="490538" y="3803650"/>
          <p14:tracePt t="17525" x="428625" y="3803650"/>
          <p14:tracePt t="17545" x="339725" y="3803650"/>
          <p14:tracePt t="17565" x="285750" y="3803650"/>
          <p14:tracePt t="17585" x="223838" y="3803650"/>
          <p14:tracePt t="17605" x="196850" y="3803650"/>
          <p14:tracePt t="17625" x="107950" y="3803650"/>
          <p14:tracePt t="17645" x="71438" y="3803650"/>
          <p14:tracePt t="17665" x="0" y="3803650"/>
          <p14:tracePt t="18256" x="0" y="3795713"/>
          <p14:tracePt t="18320" x="9525" y="3795713"/>
          <p14:tracePt t="18336" x="9525" y="3786188"/>
          <p14:tracePt t="18360" x="17463" y="3786188"/>
          <p14:tracePt t="18384" x="26988" y="3786188"/>
          <p14:tracePt t="18400" x="36513" y="3786188"/>
          <p14:tracePt t="18410" x="36513" y="3776663"/>
          <p14:tracePt t="18432" x="44450" y="3776663"/>
          <p14:tracePt t="18445" x="53975" y="3776663"/>
          <p14:tracePt t="18465" x="80963" y="3768725"/>
          <p14:tracePt t="18485" x="107950" y="3768725"/>
          <p14:tracePt t="18505" x="142875" y="3759200"/>
          <p14:tracePt t="18526" x="160338" y="3751263"/>
          <p14:tracePt t="18545" x="179388" y="3751263"/>
          <p14:tracePt t="18565" x="196850" y="3751263"/>
          <p14:tracePt t="18585" x="223838" y="3741738"/>
          <p14:tracePt t="18605" x="231775" y="3741738"/>
          <p14:tracePt t="18625" x="268288" y="3732213"/>
          <p14:tracePt t="18645" x="285750" y="3724275"/>
          <p14:tracePt t="18665" x="330200" y="3697288"/>
          <p14:tracePt t="18685" x="366713" y="3687763"/>
          <p14:tracePt t="18705" x="465138" y="3670300"/>
          <p14:tracePt t="18725" x="536575" y="3660775"/>
          <p14:tracePt t="18745" x="633413" y="3643313"/>
          <p14:tracePt t="18765" x="785813" y="3625850"/>
          <p14:tracePt t="18785" x="901700" y="3598863"/>
          <p14:tracePt t="18805" x="1000125" y="3589338"/>
          <p14:tracePt t="18825" x="1187450" y="3589338"/>
          <p14:tracePt t="18845" x="1303338" y="3598863"/>
          <p14:tracePt t="18865" x="1517650" y="3633788"/>
          <p14:tracePt t="18885" x="1625600" y="3652838"/>
          <p14:tracePt t="18905" x="1758950" y="3679825"/>
          <p14:tracePt t="18925" x="1785938" y="3679825"/>
          <p14:tracePt t="18945" x="1803400" y="3679825"/>
          <p14:tracePt t="18965" x="1812925" y="3679825"/>
          <p14:tracePt t="19072" x="1822450" y="3679825"/>
          <p14:tracePt t="19081" x="1822450" y="3687763"/>
          <p14:tracePt t="19091" x="1830388" y="3687763"/>
          <p14:tracePt t="19106" x="1857375" y="3687763"/>
          <p14:tracePt t="19125" x="1938338" y="3705225"/>
          <p14:tracePt t="19145" x="2036763" y="3724275"/>
          <p14:tracePt t="19165" x="2062163" y="3732213"/>
          <p14:tracePt t="19185" x="2071688" y="3732213"/>
          <p14:tracePt t="19496" x="2062163" y="3732213"/>
          <p14:tracePt t="19512" x="2044700" y="3724275"/>
          <p14:tracePt t="19526" x="2044700" y="3714750"/>
          <p14:tracePt t="19545" x="2017713" y="3697288"/>
          <p14:tracePt t="19565" x="2009775" y="3660775"/>
          <p14:tracePt t="19586" x="2009775" y="3517900"/>
          <p14:tracePt t="19606" x="2009775" y="3438525"/>
          <p14:tracePt t="19625" x="2009775" y="3276600"/>
          <p14:tracePt t="19645" x="2009775" y="3044825"/>
          <p14:tracePt t="19665" x="2009775" y="2795588"/>
          <p14:tracePt t="19685" x="2009775" y="2608263"/>
          <p14:tracePt t="19705" x="1955800" y="2295525"/>
          <p14:tracePt t="19725" x="1911350" y="2179638"/>
          <p14:tracePt t="19746" x="1866900" y="2017713"/>
          <p14:tracePt t="19765" x="1847850" y="1911350"/>
          <p14:tracePt t="19785" x="1847850" y="1847850"/>
          <p14:tracePt t="19805" x="1847850" y="1830388"/>
          <p14:tracePt t="19825" x="1839913" y="1795463"/>
          <p14:tracePt t="19845" x="1822450" y="1776413"/>
          <p14:tracePt t="19865" x="1822450" y="1758950"/>
          <p14:tracePt t="19886" x="1822450" y="1731963"/>
          <p14:tracePt t="19905" x="1822450" y="1687513"/>
          <p14:tracePt t="19925" x="1830388" y="1679575"/>
          <p14:tracePt t="19945" x="1839913" y="1670050"/>
          <p14:tracePt t="19986" x="1839913" y="1660525"/>
          <p14:tracePt t="20005" x="1857375" y="1652588"/>
          <p14:tracePt t="20026" x="1884363" y="1633538"/>
          <p14:tracePt t="20045" x="1901825" y="1625600"/>
          <p14:tracePt t="20065" x="1938338" y="1625600"/>
          <p14:tracePt t="20086" x="1946275" y="1625600"/>
          <p14:tracePt t="20106" x="1965325" y="1625600"/>
          <p14:tracePt t="20125" x="1973263" y="1625600"/>
          <p14:tracePt t="20145" x="1990725" y="1625600"/>
          <p14:tracePt t="20165" x="2000250" y="1625600"/>
          <p14:tracePt t="20185" x="2009775" y="1625600"/>
          <p14:tracePt t="20217" x="2017713" y="1625600"/>
          <p14:tracePt t="20232" x="2027238" y="1625600"/>
          <p14:tracePt t="20281" x="2036763" y="1625600"/>
          <p14:tracePt t="20297" x="2036763" y="1633538"/>
          <p14:tracePt t="20312" x="2036763" y="1643063"/>
          <p14:tracePt t="20329" x="2036763" y="1652588"/>
          <p14:tracePt t="20346" x="2036763" y="1660525"/>
          <p14:tracePt t="20365" x="2036763" y="1670050"/>
          <p14:tracePt t="20385" x="2044700" y="1687513"/>
          <p14:tracePt t="20405" x="2044700" y="1714500"/>
          <p14:tracePt t="20425" x="2044700" y="1776413"/>
          <p14:tracePt t="20446" x="2044700" y="1822450"/>
          <p14:tracePt t="20465" x="2044700" y="1893888"/>
          <p14:tracePt t="20485" x="2044700" y="1955800"/>
          <p14:tracePt t="20505" x="2044700" y="2054225"/>
          <p14:tracePt t="20526" x="2044700" y="2152650"/>
          <p14:tracePt t="20546" x="2044700" y="2374900"/>
          <p14:tracePt t="20565" x="2044700" y="2517775"/>
          <p14:tracePt t="20586" x="2044700" y="2724150"/>
          <p14:tracePt t="20605" x="2071688" y="2874963"/>
          <p14:tracePt t="20625" x="2125663" y="3125788"/>
          <p14:tracePt t="20645" x="2143125" y="3276600"/>
          <p14:tracePt t="20666" x="2179638" y="3490913"/>
          <p14:tracePt t="20685" x="2197100" y="3608388"/>
          <p14:tracePt t="20705" x="2224088" y="3741738"/>
          <p14:tracePt t="20725" x="2251075" y="3867150"/>
          <p14:tracePt t="20746" x="2259013" y="3973513"/>
          <p14:tracePt t="20765" x="2268538" y="4054475"/>
          <p14:tracePt t="20785" x="2276475" y="4179888"/>
          <p14:tracePt t="20806" x="2276475" y="4259263"/>
          <p14:tracePt t="20825" x="2276475" y="4357688"/>
          <p14:tracePt t="20845" x="2276475" y="4419600"/>
          <p14:tracePt t="20865" x="2276475" y="4510088"/>
          <p14:tracePt t="20886" x="2276475" y="4545013"/>
          <p14:tracePt t="20906" x="2276475" y="4589463"/>
          <p14:tracePt t="20925" x="2276475" y="4608513"/>
          <p14:tracePt t="20946" x="2276475" y="4616450"/>
          <p14:tracePt t="20965" x="2276475" y="4625975"/>
          <p14:tracePt t="21009" x="2276475" y="4633913"/>
          <p14:tracePt t="21018" x="2268538" y="4633913"/>
          <p14:tracePt t="21032" x="2259013" y="4633913"/>
          <p14:tracePt t="21045" x="2241550" y="4633913"/>
          <p14:tracePt t="21065" x="2152650" y="4633913"/>
          <p14:tracePt t="21086" x="2036763" y="4625975"/>
          <p14:tracePt t="21106" x="1741488" y="4572000"/>
          <p14:tracePt t="21125" x="1554163" y="4545013"/>
          <p14:tracePt t="21146" x="1330325" y="4510088"/>
          <p14:tracePt t="21166" x="1169988" y="4483100"/>
          <p14:tracePt t="21186" x="893763" y="4429125"/>
          <p14:tracePt t="21205" x="731838" y="4402138"/>
          <p14:tracePt t="21226" x="482600" y="4367213"/>
          <p14:tracePt t="21245" x="411163" y="4357688"/>
          <p14:tracePt t="21266" x="347663" y="4348163"/>
          <p14:tracePt t="21285" x="339725" y="4340225"/>
          <p14:tracePt t="21306" x="330200" y="4340225"/>
          <p14:tracePt t="21325" x="330200" y="4330700"/>
          <p14:tracePt t="21345" x="322263" y="4322763"/>
          <p14:tracePt t="21365" x="312738" y="4322763"/>
          <p14:tracePt t="21386" x="303213" y="4313238"/>
          <p14:tracePt t="21406" x="295275" y="4313238"/>
          <p14:tracePt t="21426" x="258763" y="4286250"/>
          <p14:tracePt t="21446" x="223838" y="4268788"/>
          <p14:tracePt t="21466" x="125413" y="4232275"/>
          <p14:tracePt t="21486" x="71438" y="4214813"/>
          <p14:tracePt t="21506" x="17463" y="4205288"/>
          <p14:tracePt t="21526" x="9525" y="4205288"/>
          <p14:tracePt t="21546" x="0" y="4197350"/>
          <p14:tracePt t="21801" x="0" y="4125913"/>
          <p14:tracePt t="21810" x="36513" y="4108450"/>
          <p14:tracePt t="21825" x="98425" y="4054475"/>
          <p14:tracePt t="21846" x="169863" y="4000500"/>
          <p14:tracePt t="21866" x="366713" y="3919538"/>
          <p14:tracePt t="21886" x="517525" y="3857625"/>
          <p14:tracePt t="21906" x="822325" y="3795713"/>
          <p14:tracePt t="21926" x="990600" y="3768725"/>
          <p14:tracePt t="21946" x="1258888" y="3732213"/>
          <p14:tracePt t="21966" x="1374775" y="3732213"/>
          <p14:tracePt t="21969" x="1401763" y="3732213"/>
          <p14:tracePt t="21986" x="1490663" y="3732213"/>
          <p14:tracePt t="22006" x="1589088" y="3759200"/>
          <p14:tracePt t="22026" x="1633538" y="3776663"/>
          <p14:tracePt t="22046" x="1652588" y="3786188"/>
          <p14:tracePt t="22066" x="1660525" y="3786188"/>
          <p14:tracePt t="22086" x="1660525" y="3795713"/>
          <p14:tracePt t="22121" x="1670050" y="3803650"/>
          <p14:tracePt t="22217" x="1679575" y="3803650"/>
          <p14:tracePt t="22241" x="1687513" y="3803650"/>
          <p14:tracePt t="22865" x="1679575" y="3795713"/>
          <p14:tracePt t="22874" x="1643063" y="3795713"/>
          <p14:tracePt t="22886" x="1616075" y="3786188"/>
          <p14:tracePt t="22906" x="1411288" y="3759200"/>
          <p14:tracePt t="22926" x="1241425" y="3732213"/>
          <p14:tracePt t="22946" x="955675" y="3714750"/>
          <p14:tracePt t="22966" x="812800" y="3714750"/>
          <p14:tracePt t="22969" x="741363" y="3714750"/>
          <p14:tracePt t="22986" x="642938" y="3714750"/>
          <p14:tracePt t="23006" x="588963" y="3705225"/>
          <p14:tracePt t="23026" x="482600" y="3679825"/>
          <p14:tracePt t="23046" x="411163" y="3670300"/>
          <p14:tracePt t="23066" x="330200" y="3660775"/>
          <p14:tracePt t="23086" x="276225" y="3652838"/>
          <p14:tracePt t="23106" x="223838" y="3633788"/>
          <p14:tracePt t="23126" x="223838" y="3625850"/>
          <p14:tracePt t="23146" x="223838" y="3598863"/>
          <p14:tracePt t="23166" x="268288" y="3562350"/>
          <p14:tracePt t="23186" x="374650" y="3482975"/>
          <p14:tracePt t="23206" x="473075" y="3429000"/>
          <p14:tracePt t="23226" x="723900" y="3375025"/>
          <p14:tracePt t="23246" x="893763" y="3348038"/>
          <p14:tracePt t="23266" x="1152525" y="3295650"/>
          <p14:tracePt t="23286" x="1490663" y="3276600"/>
          <p14:tracePt t="23307" x="1731963" y="3276600"/>
          <p14:tracePt t="23326" x="1839913" y="3276600"/>
          <p14:tracePt t="23346" x="1911350" y="3276600"/>
          <p14:tracePt t="23946" x="1911350" y="3268663"/>
          <p14:tracePt t="23955" x="1919288" y="3268663"/>
          <p14:tracePt t="23966" x="1919288" y="3259138"/>
          <p14:tracePt t="23986" x="1946275" y="3205163"/>
          <p14:tracePt t="24006" x="1955800" y="3152775"/>
          <p14:tracePt t="24028" x="1955800" y="3062288"/>
          <p14:tracePt t="24046" x="1955800" y="2973388"/>
          <p14:tracePt t="24066" x="1955800" y="2714625"/>
          <p14:tracePt t="24086" x="1955800" y="2544763"/>
          <p14:tracePt t="24106" x="1955800" y="2357438"/>
          <p14:tracePt t="24126" x="1911350" y="2152650"/>
          <p14:tracePt t="24146" x="1911350" y="1982788"/>
          <p14:tracePt t="24166" x="1911350" y="1901825"/>
          <p14:tracePt t="24186" x="1911350" y="1795463"/>
          <p14:tracePt t="24206" x="1911350" y="1758950"/>
          <p14:tracePt t="24226" x="1911350" y="1731963"/>
          <p14:tracePt t="24246" x="1911350" y="1724025"/>
          <p14:tracePt t="24266" x="1911350" y="1704975"/>
          <p14:tracePt t="24286" x="1911350" y="1697038"/>
          <p14:tracePt t="24326" x="1911350" y="1687513"/>
          <p14:tracePt t="24394" x="1928813" y="1687513"/>
          <p14:tracePt t="24403" x="1928813" y="1679575"/>
          <p14:tracePt t="24426" x="1955800" y="1670050"/>
          <p14:tracePt t="24446" x="1965325" y="1670050"/>
          <p14:tracePt t="24466" x="1990725" y="1660525"/>
          <p14:tracePt t="24486" x="2009775" y="1660525"/>
          <p14:tracePt t="24506" x="2027238" y="1660525"/>
          <p14:tracePt t="24527" x="2044700" y="1660525"/>
          <p14:tracePt t="24566" x="2054225" y="1660525"/>
          <p14:tracePt t="24587" x="2054225" y="1652588"/>
          <p14:tracePt t="24618" x="2062163" y="1652588"/>
          <p14:tracePt t="24706" x="2062163" y="1660525"/>
          <p14:tracePt t="24730" x="2062163" y="1670050"/>
          <p14:tracePt t="24778" x="2062163" y="1679575"/>
          <p14:tracePt t="24802" x="2062163" y="1687513"/>
          <p14:tracePt t="24834" x="2054225" y="1697038"/>
          <p14:tracePt t="24850" x="2044700" y="1704975"/>
          <p14:tracePt t="24866" x="2036763" y="1704975"/>
          <p14:tracePt t="24887" x="2027238" y="1714500"/>
          <p14:tracePt t="24906" x="2017713" y="1714500"/>
          <p14:tracePt t="24926" x="2017713" y="1724025"/>
          <p14:tracePt t="24946" x="2009775" y="1724025"/>
          <p14:tracePt t="24966" x="2000250" y="1731963"/>
          <p14:tracePt t="24986" x="1990725" y="1731963"/>
          <p14:tracePt t="25006" x="1982788" y="1741488"/>
          <p14:tracePt t="25027" x="1965325" y="1758950"/>
          <p14:tracePt t="25046" x="1955800" y="1768475"/>
          <p14:tracePt t="25066" x="1946275" y="1803400"/>
          <p14:tracePt t="25086" x="1946275" y="1812925"/>
          <p14:tracePt t="25106" x="1946275" y="1839913"/>
          <p14:tracePt t="25127" x="1946275" y="1847850"/>
          <p14:tracePt t="25146" x="1946275" y="1866900"/>
          <p14:tracePt t="25166" x="1946275" y="1874838"/>
          <p14:tracePt t="25186" x="1946275" y="1901825"/>
          <p14:tracePt t="25206" x="1946275" y="1919288"/>
          <p14:tracePt t="25226" x="1946275" y="1928813"/>
          <p14:tracePt t="25274" x="1946275" y="1938338"/>
          <p14:tracePt t="25290" x="1946275" y="1946275"/>
          <p14:tracePt t="25307" x="1946275" y="1955800"/>
          <p14:tracePt t="25490" x="1946275" y="1965325"/>
          <p14:tracePt t="25618" x="1946275" y="1973263"/>
          <p14:tracePt t="25642" x="1946275" y="1982788"/>
          <p14:tracePt t="25653" x="1946275" y="1990725"/>
          <p14:tracePt t="25667" x="1946275" y="2000250"/>
          <p14:tracePt t="25686" x="1946275" y="2036763"/>
          <p14:tracePt t="25706" x="1946275" y="2108200"/>
          <p14:tracePt t="25726" x="1946275" y="2160588"/>
          <p14:tracePt t="25747" x="1946275" y="2232025"/>
          <p14:tracePt t="25766" x="1946275" y="2268538"/>
          <p14:tracePt t="25786" x="1955800" y="2322513"/>
          <p14:tracePt t="25807" x="1965325" y="2347913"/>
          <p14:tracePt t="25826" x="1965325" y="2393950"/>
          <p14:tracePt t="25846" x="1973263" y="2446338"/>
          <p14:tracePt t="25866" x="1973263" y="2562225"/>
          <p14:tracePt t="25887" x="1973263" y="2643188"/>
          <p14:tracePt t="25906" x="1973263" y="2803525"/>
          <p14:tracePt t="25926" x="1973263" y="2928938"/>
          <p14:tracePt t="25947" x="1973263" y="3143250"/>
          <p14:tracePt t="25966" x="1973263" y="3214688"/>
          <p14:tracePt t="25986" x="1973263" y="3322638"/>
          <p14:tracePt t="26006" x="1982788" y="3384550"/>
          <p14:tracePt t="26027" x="1982788" y="3455988"/>
          <p14:tracePt t="26046" x="1982788" y="3536950"/>
          <p14:tracePt t="26066" x="2009775" y="3660775"/>
          <p14:tracePt t="26086" x="2009775" y="3705225"/>
          <p14:tracePt t="26107" x="2009775" y="3776663"/>
          <p14:tracePt t="26127" x="2009775" y="3822700"/>
          <p14:tracePt t="26147" x="2027238" y="3911600"/>
          <p14:tracePt t="26166" x="2027238" y="3946525"/>
          <p14:tracePt t="26186" x="2027238" y="4027488"/>
          <p14:tracePt t="26206" x="2027238" y="4062413"/>
          <p14:tracePt t="26227" x="2027238" y="4116388"/>
          <p14:tracePt t="26247" x="2027238" y="4197350"/>
          <p14:tracePt t="26266" x="2009775" y="4286250"/>
          <p14:tracePt t="26286" x="2009775" y="4340225"/>
          <p14:tracePt t="26307" x="2000250" y="4438650"/>
          <p14:tracePt t="26326" x="2000250" y="4483100"/>
          <p14:tracePt t="26347" x="1982788" y="4545013"/>
          <p14:tracePt t="26366" x="1973263" y="4598988"/>
          <p14:tracePt t="26387" x="1973263" y="4670425"/>
          <p14:tracePt t="26406" x="1965325" y="4732338"/>
          <p14:tracePt t="26427" x="1965325" y="4803775"/>
          <p14:tracePt t="26447" x="1965325" y="4830763"/>
          <p14:tracePt t="26467" x="1965325" y="4867275"/>
          <p14:tracePt t="26487" x="1965325" y="4902200"/>
          <p14:tracePt t="26507" x="1965325" y="4938713"/>
          <p14:tracePt t="26527" x="1955800" y="4965700"/>
          <p14:tracePt t="26547" x="1955800" y="5000625"/>
          <p14:tracePt t="26567" x="1955800" y="5010150"/>
          <p14:tracePt t="26587" x="1955800" y="5027613"/>
          <p14:tracePt t="26607" x="1946275" y="5027613"/>
          <p14:tracePt t="26698" x="1946275" y="5010150"/>
          <p14:tracePt t="26714" x="1946275" y="5000625"/>
          <p14:tracePt t="26726" x="1946275" y="4983163"/>
          <p14:tracePt t="26747" x="1946275" y="4956175"/>
          <p14:tracePt t="26766" x="1946275" y="4938713"/>
          <p14:tracePt t="26787" x="1946275" y="4902200"/>
          <p14:tracePt t="26807" x="1946275" y="4884738"/>
          <p14:tracePt t="26827" x="1946275" y="4830763"/>
          <p14:tracePt t="26846" x="1946275" y="4803775"/>
          <p14:tracePt t="26867" x="1946275" y="4786313"/>
          <p14:tracePt t="26907" x="1946275" y="4768850"/>
          <p14:tracePt t="26927" x="1946275" y="4759325"/>
          <p14:tracePt t="26947" x="1955800" y="4732338"/>
          <p14:tracePt t="26967" x="1965325" y="4705350"/>
          <p14:tracePt t="26987" x="1965325" y="4670425"/>
          <p14:tracePt t="27007" x="1965325" y="4652963"/>
          <p14:tracePt t="27028" x="1965325" y="4562475"/>
          <p14:tracePt t="27047" x="1965325" y="4456113"/>
          <p14:tracePt t="27067" x="1965325" y="4116388"/>
          <p14:tracePt t="27087" x="1965325" y="3867150"/>
          <p14:tracePt t="27107" x="1965325" y="3598863"/>
          <p14:tracePt t="27127" x="1919288" y="3375025"/>
          <p14:tracePt t="27147" x="1901825" y="3232150"/>
          <p14:tracePt t="27167" x="1884363" y="3133725"/>
          <p14:tracePt t="27187" x="1857375" y="3000375"/>
          <p14:tracePt t="27207" x="1847850" y="2946400"/>
          <p14:tracePt t="27227" x="1839913" y="2874963"/>
          <p14:tracePt t="27247" x="1830388" y="2830513"/>
          <p14:tracePt t="27267" x="1830388" y="2714625"/>
          <p14:tracePt t="27287" x="1830388" y="2633663"/>
          <p14:tracePt t="27307" x="1847850" y="2562225"/>
          <p14:tracePt t="27327" x="1857375" y="2482850"/>
          <p14:tracePt t="27347" x="1866900" y="2438400"/>
          <p14:tracePt t="27367" x="1874838" y="2401888"/>
          <p14:tracePt t="27387" x="1874838" y="2366963"/>
          <p14:tracePt t="27407" x="1874838" y="2339975"/>
          <p14:tracePt t="27427" x="1874838" y="2303463"/>
          <p14:tracePt t="27447" x="1874838" y="2295525"/>
          <p14:tracePt t="27467" x="1874838" y="2276475"/>
          <p14:tracePt t="27487" x="1874838" y="2259013"/>
          <p14:tracePt t="27507" x="1874838" y="2224088"/>
          <p14:tracePt t="27527" x="1874838" y="2205038"/>
          <p14:tracePt t="27567" x="1874838" y="2197100"/>
          <p14:tracePt t="27589" x="1884363" y="2197100"/>
          <p14:tracePt t="27607" x="1884363" y="2179638"/>
          <p14:tracePt t="27627" x="1893888" y="2160588"/>
          <p14:tracePt t="27647" x="1901825" y="2152650"/>
          <p14:tracePt t="27667" x="1901825" y="2133600"/>
          <p14:tracePt t="27687" x="1911350" y="2133600"/>
          <p14:tracePt t="27707" x="1928813" y="2116138"/>
          <p14:tracePt t="27747" x="1928813" y="2108200"/>
          <p14:tracePt t="28171" x="1928813" y="2116138"/>
          <p14:tracePt t="28187" x="1928813" y="2125663"/>
          <p14:tracePt t="28387" x="1928813" y="2133600"/>
          <p14:tracePt t="28396" x="1919288" y="2133600"/>
          <p14:tracePt t="28451" x="1911350" y="2143125"/>
          <p14:tracePt t="28627" x="1911350" y="2152650"/>
          <p14:tracePt t="28636" x="1911350" y="2160588"/>
          <p14:tracePt t="28659" x="1911350" y="2170113"/>
          <p14:tracePt t="28675" x="1911350" y="2179638"/>
          <p14:tracePt t="28691" x="1911350" y="2187575"/>
          <p14:tracePt t="28707" x="1911350" y="2205038"/>
          <p14:tracePt t="28727" x="1911350" y="2224088"/>
          <p14:tracePt t="28747" x="1893888" y="2251075"/>
          <p14:tracePt t="28767" x="1893888" y="2268538"/>
          <p14:tracePt t="28788" x="1893888" y="2295525"/>
          <p14:tracePt t="28807" x="1893888" y="2330450"/>
          <p14:tracePt t="28828" x="1893888" y="2393950"/>
          <p14:tracePt t="28847" x="1893888" y="2446338"/>
          <p14:tracePt t="28867" x="1901825" y="2554288"/>
          <p14:tracePt t="28887" x="1911350" y="2616200"/>
          <p14:tracePt t="28908" x="1928813" y="2705100"/>
          <p14:tracePt t="28927" x="1946275" y="2786063"/>
          <p14:tracePt t="28948" x="1973263" y="2901950"/>
          <p14:tracePt t="28967" x="1990725" y="2990850"/>
          <p14:tracePt t="28988" x="2017713" y="3214688"/>
          <p14:tracePt t="29007" x="2036763" y="3330575"/>
          <p14:tracePt t="29028" x="2036763" y="3482975"/>
          <p14:tracePt t="29047" x="2036763" y="3571875"/>
          <p14:tracePt t="29068" x="2036763" y="3751263"/>
          <p14:tracePt t="29087" x="2036763" y="3875088"/>
          <p14:tracePt t="29108" x="2009775" y="4071938"/>
          <p14:tracePt t="29127" x="2009775" y="4187825"/>
          <p14:tracePt t="29148" x="2009775" y="4330700"/>
          <p14:tracePt t="29167" x="2017713" y="4456113"/>
          <p14:tracePt t="29187" x="2054225" y="4652963"/>
          <p14:tracePt t="29207" x="2062163" y="4724400"/>
          <p14:tracePt t="29228" x="2071688" y="4776788"/>
          <p14:tracePt t="29247" x="2071688" y="4803775"/>
          <p14:tracePt t="29268" x="2071688" y="4822825"/>
          <p14:tracePt t="29404" x="2054225" y="4822825"/>
          <p14:tracePt t="29412" x="2044700" y="48228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These </a:t>
            </a:r>
            <a:r>
              <a:rPr lang="en-US" dirty="0"/>
              <a:t>slides contain material developed and copyright by</a:t>
            </a:r>
            <a:r>
              <a:rPr lang="en-US" dirty="0" smtClean="0"/>
              <a:t>:</a:t>
            </a:r>
            <a:endParaRPr lang="en-US" dirty="0" smtClean="0">
              <a:solidFill>
                <a:schemeClr val="tx2"/>
              </a:solidFill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Lihu Rappoport (MAMAS/Intel), </a:t>
            </a:r>
            <a:r>
              <a:rPr lang="en-US" dirty="0" smtClean="0">
                <a:solidFill>
                  <a:schemeClr val="tx2"/>
                </a:solidFill>
                <a:hlinkClick r:id="rId4"/>
              </a:rPr>
              <a:t>234267</a:t>
            </a:r>
            <a:r>
              <a:rPr lang="en-US" dirty="0"/>
              <a:t>,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  <a:hlinkClick r:id="rId5"/>
              </a:rPr>
              <a:t>L2</a:t>
            </a:r>
            <a:endParaRPr lang="en-US" dirty="0" smtClean="0">
              <a:solidFill>
                <a:schemeClr val="tx2"/>
              </a:solidFill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Luis </a:t>
            </a:r>
            <a:r>
              <a:rPr lang="en-US" dirty="0" err="1">
                <a:hlinkClick r:id="rId6"/>
              </a:rPr>
              <a:t>Ceze</a:t>
            </a:r>
            <a:r>
              <a:rPr lang="en-US" dirty="0"/>
              <a:t> (UW), </a:t>
            </a:r>
            <a:r>
              <a:rPr lang="en-US" dirty="0">
                <a:hlinkClick r:id="rId7"/>
              </a:rPr>
              <a:t>CS378</a:t>
            </a:r>
            <a:r>
              <a:rPr lang="en-US" dirty="0" smtClean="0"/>
              <a:t>, </a:t>
            </a:r>
            <a:r>
              <a:rPr lang="en-US" dirty="0" smtClean="0">
                <a:hlinkClick r:id="rId8"/>
              </a:rPr>
              <a:t>L10</a:t>
            </a:r>
            <a:r>
              <a:rPr lang="en-US" dirty="0" smtClean="0"/>
              <a:t>, </a:t>
            </a:r>
            <a:r>
              <a:rPr lang="en-US" dirty="0" smtClean="0">
                <a:hlinkClick r:id="rId9"/>
              </a:rPr>
              <a:t>L11</a:t>
            </a:r>
            <a:r>
              <a:rPr lang="en-US" dirty="0" smtClean="0"/>
              <a:t>, </a:t>
            </a:r>
            <a:r>
              <a:rPr lang="en-US" dirty="0" smtClean="0">
                <a:hlinkClick r:id="rId10"/>
              </a:rPr>
              <a:t>L12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21816"/>
      </p:ext>
    </p:extLst>
  </p:cSld>
  <p:clrMapOvr>
    <a:masterClrMapping/>
  </p:clrMapOvr>
  <p:transition advTm="345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3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477054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and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889760" y="1668585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PC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274320" y="2499360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8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8" name="Rectangle 287"/>
          <p:cNvSpPr>
            <a:spLocks noChangeArrowheads="1"/>
          </p:cNvSpPr>
          <p:nvPr/>
        </p:nvSpPr>
        <p:spPr bwMode="auto">
          <a:xfrm>
            <a:off x="3881222" y="1642348"/>
            <a:ext cx="22057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eo Sans Intel" pitchFamily="34" charset="0"/>
              </a:rPr>
              <a:t>8</a:t>
            </a:r>
          </a:p>
        </p:txBody>
      </p:sp>
      <p:sp>
        <p:nvSpPr>
          <p:cNvPr id="179" name="Rectangle 287"/>
          <p:cNvSpPr>
            <a:spLocks noChangeArrowheads="1"/>
          </p:cNvSpPr>
          <p:nvPr/>
        </p:nvSpPr>
        <p:spPr bwMode="auto">
          <a:xfrm>
            <a:off x="3733800" y="4431268"/>
            <a:ext cx="49840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R11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3" name="Rectangle 287"/>
          <p:cNvSpPr>
            <a:spLocks noChangeArrowheads="1"/>
          </p:cNvSpPr>
          <p:nvPr/>
        </p:nvSpPr>
        <p:spPr bwMode="auto">
          <a:xfrm>
            <a:off x="3762072" y="251460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[R2]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2" name="Rectangle 287"/>
          <p:cNvSpPr>
            <a:spLocks noChangeArrowheads="1"/>
          </p:cNvSpPr>
          <p:nvPr/>
        </p:nvSpPr>
        <p:spPr bwMode="auto">
          <a:xfrm>
            <a:off x="5721706" y="2881141"/>
            <a:ext cx="778418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[R1]+9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3" name="Rectangle 287"/>
          <p:cNvSpPr>
            <a:spLocks noChangeArrowheads="1"/>
          </p:cNvSpPr>
          <p:nvPr/>
        </p:nvSpPr>
        <p:spPr bwMode="auto">
          <a:xfrm>
            <a:off x="5770984" y="4230916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4" name="Rectangle 287"/>
          <p:cNvSpPr>
            <a:spLocks noChangeArrowheads="1"/>
          </p:cNvSpPr>
          <p:nvPr/>
        </p:nvSpPr>
        <p:spPr bwMode="auto">
          <a:xfrm>
            <a:off x="3747002" y="282096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[R3]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54205"/>
      </p:ext>
    </p:extLst>
  </p:cSld>
  <p:clrMapOvr>
    <a:masterClrMapping/>
  </p:clrMapOvr>
  <p:transition advTm="3138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5" x="2027238" y="4813300"/>
          <p14:tracePt t="120" x="1633538" y="5089525"/>
          <p14:tracePt t="141" x="1465263" y="5830888"/>
          <p14:tracePt t="953" x="3133725" y="2500313"/>
          <p14:tracePt t="963" x="3125788" y="2500313"/>
          <p14:tracePt t="980" x="3098800" y="2490788"/>
          <p14:tracePt t="1002" x="3071813" y="2527300"/>
          <p14:tracePt t="1021" x="3071813" y="2554288"/>
          <p14:tracePt t="1041" x="3089275" y="2554288"/>
          <p14:tracePt t="1061" x="3187700" y="2536825"/>
          <p14:tracePt t="1082" x="3438525" y="2428875"/>
          <p14:tracePt t="1101" x="3562350" y="2393950"/>
          <p14:tracePt t="1122" x="3741738" y="2366963"/>
          <p14:tracePt t="1141" x="3813175" y="2347913"/>
          <p14:tracePt t="1162" x="3867150" y="2339975"/>
          <p14:tracePt t="1181" x="3894138" y="2312988"/>
          <p14:tracePt t="1202" x="3965575" y="2241550"/>
          <p14:tracePt t="1221" x="3990975" y="2205038"/>
          <p14:tracePt t="1242" x="4027488" y="2152650"/>
          <p14:tracePt t="1261" x="4027488" y="2133600"/>
          <p14:tracePt t="1283" x="4037013" y="2125663"/>
          <p14:tracePt t="1301" x="4044950" y="2116138"/>
          <p14:tracePt t="1322" x="4062413" y="2089150"/>
          <p14:tracePt t="1341" x="4071938" y="2071688"/>
          <p14:tracePt t="1362" x="4081463" y="2062163"/>
          <p14:tracePt t="1381" x="4081463" y="2054225"/>
          <p14:tracePt t="1402" x="4089400" y="2036763"/>
          <p14:tracePt t="1421" x="4108450" y="2000250"/>
          <p14:tracePt t="1442" x="4143375" y="1928813"/>
          <p14:tracePt t="1461" x="4143375" y="1901825"/>
          <p14:tracePt t="1482" x="4143375" y="1874838"/>
          <p14:tracePt t="1501" x="4143375" y="1866900"/>
          <p14:tracePt t="1522" x="4143375" y="1847850"/>
          <p14:tracePt t="1541" x="4133850" y="1830388"/>
          <p14:tracePt t="1562" x="4125913" y="1812925"/>
          <p14:tracePt t="1581" x="4125913" y="1803400"/>
          <p14:tracePt t="1858" x="4116388" y="1803400"/>
          <p14:tracePt t="1890" x="4116388" y="1812925"/>
          <p14:tracePt t="1899" x="4108450" y="1822450"/>
          <p14:tracePt t="1922" x="4108450" y="1839913"/>
          <p14:tracePt t="1961" x="4108450" y="1847850"/>
          <p14:tracePt t="2266" x="4098925" y="1847850"/>
          <p14:tracePt t="2362" x="4089400" y="1847850"/>
          <p14:tracePt t="2386" x="4081463" y="1847850"/>
          <p14:tracePt t="2474" x="4071938" y="1847850"/>
          <p14:tracePt t="3082" x="4071938" y="1839913"/>
          <p14:tracePt t="3098" x="4081463" y="1839913"/>
          <p14:tracePt t="3107" x="4089400" y="1839913"/>
          <p14:tracePt t="3130" x="4098925" y="1839913"/>
          <p14:tracePt t="3146" x="4108450" y="1830388"/>
          <p14:tracePt t="3163" x="4116388" y="1830388"/>
          <p14:tracePt t="3181" x="4143375" y="1822450"/>
          <p14:tracePt t="3202" x="4187825" y="1812925"/>
          <p14:tracePt t="3221" x="4224338" y="1812925"/>
          <p14:tracePt t="3243" x="4340225" y="1795463"/>
          <p14:tracePt t="3261" x="4419600" y="1785938"/>
          <p14:tracePt t="3282" x="4562475" y="1768475"/>
          <p14:tracePt t="3301" x="4643438" y="1751013"/>
          <p14:tracePt t="3323" x="4786313" y="1724025"/>
          <p14:tracePt t="3341" x="4857750" y="1714500"/>
          <p14:tracePt t="3362" x="4973638" y="1697038"/>
          <p14:tracePt t="3381" x="5054600" y="1679575"/>
          <p14:tracePt t="3403" x="5205413" y="1679575"/>
          <p14:tracePt t="3421" x="5295900" y="1679575"/>
          <p14:tracePt t="3443" x="5465763" y="1704975"/>
          <p14:tracePt t="3461" x="5562600" y="1741488"/>
          <p14:tracePt t="3483" x="5705475" y="1803400"/>
          <p14:tracePt t="3502" x="5830888" y="1839913"/>
          <p14:tracePt t="3522" x="5911850" y="1847850"/>
          <p14:tracePt t="3541" x="5938838" y="1847850"/>
          <p14:tracePt t="3610" x="5938838" y="1857375"/>
          <p14:tracePt t="3635" x="5946775" y="1857375"/>
          <p14:tracePt t="3738" x="5956300" y="1857375"/>
          <p14:tracePt t="3762" x="5965825" y="1857375"/>
          <p14:tracePt t="3779" x="5973763" y="1857375"/>
          <p14:tracePt t="3866" x="5983288" y="1857375"/>
          <p14:tracePt t="3890" x="5991225" y="1857375"/>
          <p14:tracePt t="4378" x="5991225" y="1847850"/>
          <p14:tracePt t="4394" x="6000750" y="1847850"/>
          <p14:tracePt t="5275" x="6010275" y="1847850"/>
          <p14:tracePt t="5323" x="6010275" y="1874838"/>
          <p14:tracePt t="5332" x="6010275" y="1884363"/>
          <p14:tracePt t="5342" x="6010275" y="1911350"/>
          <p14:tracePt t="5363" x="6010275" y="1990725"/>
          <p14:tracePt t="5381" x="6010275" y="2081213"/>
          <p14:tracePt t="5403" x="6010275" y="2160588"/>
          <p14:tracePt t="5421" x="6010275" y="2224088"/>
          <p14:tracePt t="5442" x="6010275" y="2295525"/>
          <p14:tracePt t="5462" x="6018213" y="2330450"/>
          <p14:tracePt t="5483" x="6018213" y="2366963"/>
          <p14:tracePt t="5502" x="6018213" y="2384425"/>
          <p14:tracePt t="5523" x="6018213" y="2419350"/>
          <p14:tracePt t="5542" x="6010275" y="2446338"/>
          <p14:tracePt t="5563" x="6000750" y="2473325"/>
          <p14:tracePt t="5581" x="5983288" y="2482850"/>
          <p14:tracePt t="5603" x="5919788" y="2517775"/>
          <p14:tracePt t="5621" x="5911850" y="2517775"/>
          <p14:tracePt t="6043" x="5911850" y="2509838"/>
          <p14:tracePt t="6052" x="5911850" y="2500313"/>
          <p14:tracePt t="6115" x="5911850" y="2509838"/>
          <p14:tracePt t="6124" x="5919788" y="2509838"/>
          <p14:tracePt t="6142" x="5929313" y="2509838"/>
          <p14:tracePt t="6163" x="5938838" y="2536825"/>
          <p14:tracePt t="6182" x="5946775" y="2554288"/>
          <p14:tracePt t="6202" x="5973763" y="2608263"/>
          <p14:tracePt t="6222" x="6010275" y="2705100"/>
          <p14:tracePt t="6243" x="6027738" y="2776538"/>
          <p14:tracePt t="6262" x="6037263" y="2822575"/>
          <p14:tracePt t="6282" x="6045200" y="2874963"/>
          <p14:tracePt t="6302" x="6054725" y="2919413"/>
          <p14:tracePt t="6323" x="6054725" y="2982913"/>
          <p14:tracePt t="6342" x="6045200" y="3017838"/>
          <p14:tracePt t="6363" x="6010275" y="3089275"/>
          <p14:tracePt t="6382" x="6000750" y="3116263"/>
          <p14:tracePt t="6403" x="5983288" y="3160713"/>
          <p14:tracePt t="6422" x="5983288" y="3179763"/>
          <p14:tracePt t="6442" x="5973763" y="3187700"/>
          <p14:tracePt t="6482" x="5965825" y="3187700"/>
          <p14:tracePt t="6502" x="5965825" y="3197225"/>
          <p14:tracePt t="6522" x="5956300" y="3214688"/>
          <p14:tracePt t="6542" x="5946775" y="3214688"/>
          <p14:tracePt t="6563" x="5919788" y="3224213"/>
          <p14:tracePt t="6582" x="5902325" y="3224213"/>
          <p14:tracePt t="6603" x="5894388" y="3224213"/>
          <p14:tracePt t="6622" x="5884863" y="3224213"/>
          <p14:tracePt t="6642" x="5875338" y="3214688"/>
          <p14:tracePt t="6662" x="5857875" y="3179763"/>
          <p14:tracePt t="6683" x="5857875" y="3133725"/>
          <p14:tracePt t="6702" x="5867400" y="3062288"/>
          <p14:tracePt t="6723" x="5919788" y="2973388"/>
          <p14:tracePt t="6742" x="5929313" y="2938463"/>
          <p14:tracePt t="6762" x="5938838" y="2938463"/>
          <p14:tracePt t="6795" x="5938838" y="2928938"/>
          <p14:tracePt t="6805" x="5946775" y="2928938"/>
          <p14:tracePt t="6822" x="5946775" y="2919413"/>
          <p14:tracePt t="6843" x="6000750" y="2901950"/>
          <p14:tracePt t="6862" x="6045200" y="2901950"/>
          <p14:tracePt t="6883" x="6143625" y="2874963"/>
          <p14:tracePt t="6902" x="6224588" y="2874963"/>
          <p14:tracePt t="6923" x="6323013" y="2857500"/>
          <p14:tracePt t="6942" x="6348413" y="2847975"/>
          <p14:tracePt t="6963" x="6375400" y="2847975"/>
          <p14:tracePt t="6982" x="6394450" y="2847975"/>
          <p14:tracePt t="7004" x="6419850" y="2847975"/>
          <p14:tracePt t="7022" x="6446838" y="2847975"/>
          <p14:tracePt t="7043" x="6500813" y="2847975"/>
          <p14:tracePt t="7062" x="6537325" y="2847975"/>
          <p14:tracePt t="7084" x="6572250" y="2847975"/>
          <p14:tracePt t="7102" x="6599238" y="2847975"/>
          <p14:tracePt t="7180" x="6608763" y="2857500"/>
          <p14:tracePt t="7189" x="6608763" y="2867025"/>
          <p14:tracePt t="7203" x="6608763" y="2901950"/>
          <p14:tracePt t="7222" x="6608763" y="2955925"/>
          <p14:tracePt t="7243" x="6572250" y="3071813"/>
          <p14:tracePt t="7262" x="6545263" y="3143250"/>
          <p14:tracePt t="7282" x="6527800" y="3179763"/>
          <p14:tracePt t="7302" x="6518275" y="3224213"/>
          <p14:tracePt t="7323" x="6518275" y="3241675"/>
          <p14:tracePt t="7342" x="6510338" y="3241675"/>
          <p14:tracePt t="7364" x="6510338" y="3251200"/>
          <p14:tracePt t="7382" x="6500813" y="3251200"/>
          <p14:tracePt t="7403" x="6465888" y="3251200"/>
          <p14:tracePt t="7422" x="6402388" y="3251200"/>
          <p14:tracePt t="7443" x="6269038" y="3232150"/>
          <p14:tracePt t="7462" x="6215063" y="3224213"/>
          <p14:tracePt t="7483" x="6153150" y="3224213"/>
          <p14:tracePt t="7502" x="6072188" y="3224213"/>
          <p14:tracePt t="7524" x="6045200" y="3241675"/>
          <p14:tracePt t="7542" x="6027738" y="3259138"/>
          <p14:tracePt t="7563" x="6000750" y="3268663"/>
          <p14:tracePt t="7582" x="6000750" y="3276600"/>
          <p14:tracePt t="7603" x="5965825" y="3295650"/>
          <p14:tracePt t="7622" x="5938838" y="3303588"/>
          <p14:tracePt t="7642" x="5911850" y="3303588"/>
          <p14:tracePt t="7663" x="5848350" y="3313113"/>
          <p14:tracePt t="7684" x="5813425" y="3322638"/>
          <p14:tracePt t="7740" x="5813425" y="3313113"/>
          <p14:tracePt t="7750" x="5813425" y="3303588"/>
          <p14:tracePt t="7762" x="5813425" y="3295650"/>
          <p14:tracePt t="7782" x="5813425" y="3251200"/>
          <p14:tracePt t="7803" x="5813425" y="3205163"/>
          <p14:tracePt t="7822" x="5813425" y="3116263"/>
          <p14:tracePt t="7842" x="5813425" y="3062288"/>
          <p14:tracePt t="7862" x="5813425" y="3009900"/>
          <p14:tracePt t="7882" x="5813425" y="2982913"/>
          <p14:tracePt t="7902" x="5822950" y="2965450"/>
          <p14:tracePt t="7922" x="5840413" y="2955925"/>
          <p14:tracePt t="7942" x="5875338" y="2946400"/>
          <p14:tracePt t="7962" x="5902325" y="2938463"/>
          <p14:tracePt t="7982" x="5973763" y="2928938"/>
          <p14:tracePt t="8004" x="6089650" y="2919413"/>
          <p14:tracePt t="8022" x="6180138" y="2919413"/>
          <p14:tracePt t="8042" x="6276975" y="2919413"/>
          <p14:tracePt t="8062" x="6446838" y="2928938"/>
          <p14:tracePt t="8084" x="6572250" y="2928938"/>
          <p14:tracePt t="8102" x="6608763" y="2928938"/>
          <p14:tracePt t="8122" x="6634163" y="2928938"/>
          <p14:tracePt t="8142" x="6643688" y="2928938"/>
          <p14:tracePt t="8204" x="6643688" y="2938463"/>
          <p14:tracePt t="8220" x="6643688" y="2946400"/>
          <p14:tracePt t="8230" x="6634163" y="2955925"/>
          <p14:tracePt t="8242" x="6634163" y="2965450"/>
          <p14:tracePt t="8262" x="6626225" y="2982913"/>
          <p14:tracePt t="8282" x="6616700" y="3000375"/>
          <p14:tracePt t="8302" x="6608763" y="3071813"/>
          <p14:tracePt t="8322" x="6589713" y="3143250"/>
          <p14:tracePt t="8342" x="6537325" y="3313113"/>
          <p14:tracePt t="8364" x="6510338" y="3438525"/>
          <p14:tracePt t="8382" x="6491288" y="3517900"/>
          <p14:tracePt t="8402" x="6473825" y="3633788"/>
          <p14:tracePt t="8422" x="6446838" y="3714750"/>
          <p14:tracePt t="8442" x="6402388" y="3786188"/>
          <p14:tracePt t="8462" x="6286500" y="3946525"/>
          <p14:tracePt t="8482" x="6180138" y="4071938"/>
          <p14:tracePt t="8503" x="5991225" y="4340225"/>
          <p14:tracePt t="8524" x="5875338" y="4518025"/>
          <p14:tracePt t="8542" x="5830888" y="4589463"/>
          <p14:tracePt t="8562" x="5795963" y="4652963"/>
          <p14:tracePt t="8582" x="5759450" y="4724400"/>
          <p14:tracePt t="8602" x="5751513" y="4724400"/>
          <p14:tracePt t="8622" x="5741988" y="4724400"/>
          <p14:tracePt t="8642" x="5732463" y="4724400"/>
          <p14:tracePt t="8708" x="5724525" y="4724400"/>
          <p14:tracePt t="8740" x="5715000" y="4724400"/>
          <p14:tracePt t="8804" x="5715000" y="4714875"/>
          <p14:tracePt t="8813" x="5715000" y="4705350"/>
          <p14:tracePt t="8828" x="5715000" y="4697413"/>
          <p14:tracePt t="8842" x="5715000" y="4679950"/>
          <p14:tracePt t="8862" x="5724525" y="4625975"/>
          <p14:tracePt t="8882" x="5732463" y="4581525"/>
          <p14:tracePt t="8902" x="5768975" y="4491038"/>
          <p14:tracePt t="8922" x="5776913" y="4446588"/>
          <p14:tracePt t="8942" x="5786438" y="4367213"/>
          <p14:tracePt t="8962" x="5776913" y="4340225"/>
          <p14:tracePt t="8982" x="5705475" y="4313238"/>
          <p14:tracePt t="9004" x="5626100" y="4268788"/>
          <p14:tracePt t="9022" x="5554663" y="4241800"/>
          <p14:tracePt t="9042" x="5384800" y="4170363"/>
          <p14:tracePt t="9062" x="5187950" y="4044950"/>
          <p14:tracePt t="9083" x="5000625" y="3894138"/>
          <p14:tracePt t="9102" x="4670425" y="3562350"/>
          <p14:tracePt t="9122" x="4562475" y="3419475"/>
          <p14:tracePt t="9142" x="4446588" y="3187700"/>
          <p14:tracePt t="9162" x="4402138" y="3081338"/>
          <p14:tracePt t="9182" x="4367213" y="2919413"/>
          <p14:tracePt t="9202" x="4357688" y="2867025"/>
          <p14:tracePt t="9222" x="4340225" y="2822575"/>
          <p14:tracePt t="9242" x="4340225" y="2803525"/>
          <p14:tracePt t="9262" x="4340225" y="2786063"/>
          <p14:tracePt t="9282" x="4340225" y="2759075"/>
          <p14:tracePt t="9302" x="4340225" y="2741613"/>
          <p14:tracePt t="9322" x="4340225" y="2732088"/>
          <p14:tracePt t="9342" x="4340225" y="2724150"/>
          <p14:tracePt t="9363" x="4340225" y="2714625"/>
          <p14:tracePt t="9382" x="4330700" y="2652713"/>
          <p14:tracePt t="9402" x="4295775" y="2589213"/>
          <p14:tracePt t="9422" x="4241800" y="2490788"/>
          <p14:tracePt t="9442" x="4214813" y="2455863"/>
          <p14:tracePt t="9462" x="4197350" y="2446338"/>
          <p14:tracePt t="9482" x="4187825" y="2446338"/>
          <p14:tracePt t="9503" x="4179888" y="2438400"/>
          <p14:tracePt t="9524" x="4152900" y="2428875"/>
          <p14:tracePt t="9542" x="4116388" y="2428875"/>
          <p14:tracePt t="9562" x="4081463" y="2419350"/>
          <p14:tracePt t="9582" x="4027488" y="2419350"/>
          <p14:tracePt t="9602" x="3983038" y="2428875"/>
          <p14:tracePt t="9622" x="3946525" y="2446338"/>
          <p14:tracePt t="9642" x="3938588" y="2446338"/>
          <p14:tracePt t="9663" x="3919538" y="2446338"/>
          <p14:tracePt t="9682" x="3911600" y="2446338"/>
          <p14:tracePt t="9702" x="3902075" y="2446338"/>
          <p14:tracePt t="9723" x="3884613" y="2446338"/>
          <p14:tracePt t="9742" x="3875088" y="2446338"/>
          <p14:tracePt t="9861" x="3867150" y="2446338"/>
          <p14:tracePt t="9884" x="3848100" y="2446338"/>
          <p14:tracePt t="9894" x="3803650" y="2446338"/>
          <p14:tracePt t="9904" x="3768725" y="2455863"/>
          <p14:tracePt t="9922" x="3616325" y="2482850"/>
          <p14:tracePt t="9943" x="3251200" y="2527300"/>
          <p14:tracePt t="9962" x="3081338" y="2562225"/>
          <p14:tracePt t="9982" x="2840038" y="2608263"/>
          <p14:tracePt t="10004" x="2652713" y="2643188"/>
          <p14:tracePt t="10022" x="2589213" y="2643188"/>
          <p14:tracePt t="10042" x="2544763" y="2660650"/>
          <p14:tracePt t="10062" x="2490788" y="2670175"/>
          <p14:tracePt t="10083" x="2465388" y="2670175"/>
          <p14:tracePt t="10102" x="2428875" y="2670175"/>
          <p14:tracePt t="10122" x="2393950" y="2670175"/>
          <p14:tracePt t="10142" x="2303463" y="2670175"/>
          <p14:tracePt t="10163" x="2214563" y="2652713"/>
          <p14:tracePt t="10182" x="2116138" y="2633663"/>
          <p14:tracePt t="10202" x="2098675" y="2625725"/>
          <p14:tracePt t="10223" x="2081213" y="2589213"/>
          <p14:tracePt t="10242" x="2081213" y="2554288"/>
          <p14:tracePt t="10262" x="2089150" y="2473325"/>
          <p14:tracePt t="10282" x="2098675" y="2401888"/>
          <p14:tracePt t="10302" x="2160588" y="2276475"/>
          <p14:tracePt t="10322" x="2214563" y="2125663"/>
          <p14:tracePt t="10342" x="2224088" y="2027238"/>
          <p14:tracePt t="10363" x="2224088" y="1990725"/>
          <p14:tracePt t="10383" x="2224088" y="1955800"/>
          <p14:tracePt t="10402" x="2224088" y="1946275"/>
          <p14:tracePt t="10460" x="2224088" y="1938338"/>
          <p14:tracePt t="10525" x="2232025" y="1938338"/>
          <p14:tracePt t="10588" x="2241550" y="1938338"/>
          <p14:tracePt t="10597" x="2241550" y="1946275"/>
          <p14:tracePt t="10607" x="2241550" y="1955800"/>
          <p14:tracePt t="10622" x="2286000" y="2017713"/>
          <p14:tracePt t="10643" x="2322513" y="2108200"/>
          <p14:tracePt t="10663" x="2419350" y="2357438"/>
          <p14:tracePt t="10682" x="2490788" y="2562225"/>
          <p14:tracePt t="10702" x="2581275" y="3000375"/>
          <p14:tracePt t="10723" x="2589213" y="3295650"/>
          <p14:tracePt t="10743" x="2589213" y="3589338"/>
          <p14:tracePt t="10762" x="2589213" y="3776663"/>
          <p14:tracePt t="10782" x="2652713" y="4081463"/>
          <p14:tracePt t="10802" x="2670175" y="4241800"/>
          <p14:tracePt t="10822" x="2670175" y="4402138"/>
          <p14:tracePt t="10842" x="2670175" y="4473575"/>
          <p14:tracePt t="10863" x="2670175" y="4518025"/>
          <p14:tracePt t="10925" x="2660650" y="4518025"/>
          <p14:tracePt t="10941" x="2652713" y="4518025"/>
          <p14:tracePt t="10951" x="2633663" y="4500563"/>
          <p14:tracePt t="10962" x="2616200" y="4473575"/>
          <p14:tracePt t="10982" x="2589213" y="4411663"/>
          <p14:tracePt t="11003" x="2562225" y="4357688"/>
          <p14:tracePt t="11006" x="2544763" y="4330700"/>
          <p14:tracePt t="11023" x="2517775" y="4295775"/>
          <p14:tracePt t="11043" x="2490788" y="4241800"/>
          <p14:tracePt t="11062" x="2465388" y="4108450"/>
          <p14:tracePt t="11083" x="2465388" y="4000500"/>
          <p14:tracePt t="11103" x="2465388" y="3822700"/>
          <p14:tracePt t="11123" x="2465388" y="3751263"/>
          <p14:tracePt t="11142" x="2473325" y="3697288"/>
          <p14:tracePt t="11163" x="2482850" y="3643313"/>
          <p14:tracePt t="11183" x="2482850" y="3536950"/>
          <p14:tracePt t="11202" x="2482850" y="3429000"/>
          <p14:tracePt t="11223" x="2500313" y="3241675"/>
          <p14:tracePt t="11243" x="2500313" y="3179763"/>
          <p14:tracePt t="11263" x="2500313" y="3133725"/>
          <p14:tracePt t="11283" x="2500313" y="3125788"/>
          <p14:tracePt t="11303" x="2500313" y="3116263"/>
          <p14:tracePt t="11323" x="2500313" y="3108325"/>
          <p14:tracePt t="11343" x="2500313" y="3081338"/>
          <p14:tracePt t="11363" x="2500313" y="3062288"/>
          <p14:tracePt t="11383" x="2500313" y="3054350"/>
          <p14:tracePt t="11403" x="2500313" y="3044825"/>
          <p14:tracePt t="11423" x="2482850" y="3036888"/>
          <p14:tracePt t="11443" x="2465388" y="3017838"/>
          <p14:tracePt t="11893" x="2455863" y="3017838"/>
          <p14:tracePt t="11909" x="2446338" y="3017838"/>
          <p14:tracePt t="11933" x="2438400" y="3017838"/>
          <p14:tracePt t="11944" x="2438400" y="3027363"/>
          <p14:tracePt t="11963" x="2428875" y="3027363"/>
          <p14:tracePt t="11983" x="2393950" y="3044825"/>
          <p14:tracePt t="12003" x="2384425" y="3044825"/>
          <p14:tracePt t="12023" x="2366963" y="3044825"/>
          <p14:tracePt t="12043" x="2347913" y="3044825"/>
          <p14:tracePt t="12063" x="2330450" y="3044825"/>
          <p14:tracePt t="12083" x="2322513" y="3044825"/>
          <p14:tracePt t="12197" x="2330450" y="3044825"/>
          <p14:tracePt t="12207" x="2339975" y="3044825"/>
          <p14:tracePt t="12223" x="2384425" y="3044825"/>
          <p14:tracePt t="12243" x="2500313" y="3044825"/>
          <p14:tracePt t="12263" x="2625725" y="3027363"/>
          <p14:tracePt t="12283" x="2724150" y="3017838"/>
          <p14:tracePt t="12303" x="2911475" y="3000375"/>
          <p14:tracePt t="12323" x="2965450" y="3000375"/>
          <p14:tracePt t="12343" x="3000375" y="3000375"/>
          <p14:tracePt t="12613" x="3000375" y="3009900"/>
          <p14:tracePt t="12629" x="3009900" y="3009900"/>
          <p14:tracePt t="12645" x="3017838" y="3009900"/>
          <p14:tracePt t="12665" x="3027363" y="3009900"/>
          <p14:tracePt t="12683" x="3036888" y="3009900"/>
          <p14:tracePt t="12703" x="3062288" y="3009900"/>
          <p14:tracePt t="12723" x="3098800" y="3009900"/>
          <p14:tracePt t="12743" x="3160713" y="2982913"/>
          <p14:tracePt t="12763" x="3205163" y="2973388"/>
          <p14:tracePt t="12783" x="3313113" y="2955925"/>
          <p14:tracePt t="12803" x="3367088" y="2955925"/>
          <p14:tracePt t="12823" x="3554413" y="2973388"/>
          <p14:tracePt t="12843" x="3697288" y="2990850"/>
          <p14:tracePt t="12863" x="3875088" y="2990850"/>
          <p14:tracePt t="12883" x="3990975" y="2982913"/>
          <p14:tracePt t="12903" x="4037013" y="2973388"/>
          <p14:tracePt t="12923" x="4044950" y="2955925"/>
          <p14:tracePt t="12943" x="4044950" y="2938463"/>
          <p14:tracePt t="12963" x="4027488" y="2928938"/>
          <p14:tracePt t="12983" x="4000500" y="2901950"/>
          <p14:tracePt t="13003" x="3990975" y="2894013"/>
          <p14:tracePt t="13006" x="3983038" y="2894013"/>
          <p14:tracePt t="13023" x="3983038" y="2874963"/>
          <p14:tracePt t="13043" x="3973513" y="2867025"/>
          <p14:tracePt t="13063" x="3973513" y="2857500"/>
          <p14:tracePt t="13083" x="3990975" y="2830513"/>
          <p14:tracePt t="13103" x="4000500" y="2813050"/>
          <p14:tracePt t="13123" x="4010025" y="2795588"/>
          <p14:tracePt t="13190" x="4000500" y="2795588"/>
          <p14:tracePt t="13199" x="3990975" y="2786063"/>
          <p14:tracePt t="13209" x="3983038" y="2786063"/>
          <p14:tracePt t="13223" x="3946525" y="2786063"/>
          <p14:tracePt t="13243" x="3929063" y="2786063"/>
          <p14:tracePt t="13263" x="3902075" y="2786063"/>
          <p14:tracePt t="13283" x="3884613" y="2786063"/>
          <p14:tracePt t="13303" x="3875088" y="2786063"/>
          <p14:tracePt t="13323" x="3867150" y="2786063"/>
          <p14:tracePt t="13343" x="3857625" y="2786063"/>
          <p14:tracePt t="13363" x="3848100" y="2776538"/>
          <p14:tracePt t="13383" x="3830638" y="2776538"/>
          <p14:tracePt t="13423" x="3822700" y="2768600"/>
          <p14:tracePt t="13443" x="3813175" y="2759075"/>
          <p14:tracePt t="13463" x="3813175" y="2741613"/>
          <p14:tracePt t="13483" x="3813175" y="2724150"/>
          <p14:tracePt t="13503" x="3813175" y="2697163"/>
          <p14:tracePt t="13523" x="3813175" y="2670175"/>
          <p14:tracePt t="13543" x="3813175" y="2652713"/>
          <p14:tracePt t="13583" x="3822700" y="2643188"/>
          <p14:tracePt t="13603" x="3822700" y="2633663"/>
          <p14:tracePt t="13623" x="3830638" y="2633663"/>
          <p14:tracePt t="13643" x="3840163" y="2633663"/>
          <p14:tracePt t="13665" x="3867150" y="2633663"/>
          <p14:tracePt t="13683" x="3884613" y="2625725"/>
          <p14:tracePt t="13704" x="3929063" y="2616200"/>
          <p14:tracePt t="13723" x="3965575" y="2608263"/>
          <p14:tracePt t="13743" x="4037013" y="2608263"/>
          <p14:tracePt t="13763" x="4089400" y="2598738"/>
          <p14:tracePt t="13783" x="4179888" y="2598738"/>
          <p14:tracePt t="13803" x="4205288" y="2598738"/>
          <p14:tracePt t="13823" x="4232275" y="2598738"/>
          <p14:tracePt t="13870" x="4232275" y="2608263"/>
          <p14:tracePt t="13886" x="4232275" y="2616200"/>
          <p14:tracePt t="13910" x="4241800" y="2616200"/>
          <p14:tracePt t="13923" x="4241800" y="2625725"/>
          <p14:tracePt t="13943" x="4241800" y="2633663"/>
          <p14:tracePt t="13963" x="4241800" y="2643188"/>
          <p14:tracePt t="13983" x="4241800" y="2670175"/>
          <p14:tracePt t="14003" x="4241800" y="2679700"/>
          <p14:tracePt t="14023" x="4251325" y="2687638"/>
          <p14:tracePt t="14102" x="4251325" y="2697163"/>
          <p14:tracePt t="14126" x="4251325" y="2705100"/>
          <p14:tracePt t="14142" x="4251325" y="2714625"/>
          <p14:tracePt t="14152" x="4251325" y="2724150"/>
          <p14:tracePt t="14163" x="4241800" y="2732088"/>
          <p14:tracePt t="14183" x="4241800" y="2768600"/>
          <p14:tracePt t="14203" x="4241800" y="2803525"/>
          <p14:tracePt t="14223" x="4241800" y="2840038"/>
          <p14:tracePt t="14243" x="4241800" y="2847975"/>
          <p14:tracePt t="14263" x="4241800" y="2867025"/>
          <p14:tracePt t="14283" x="4232275" y="2867025"/>
          <p14:tracePt t="14303" x="4224338" y="2874963"/>
          <p14:tracePt t="14323" x="4170363" y="2884488"/>
          <p14:tracePt t="14343" x="3990975" y="2874963"/>
          <p14:tracePt t="14363" x="3848100" y="2857500"/>
          <p14:tracePt t="14383" x="3714750" y="2840038"/>
          <p14:tracePt t="14403" x="3687763" y="2830513"/>
          <p14:tracePt t="14438" x="3697288" y="2840038"/>
          <p14:tracePt t="14448" x="3714750" y="2840038"/>
          <p14:tracePt t="14463" x="3776663" y="2874963"/>
          <p14:tracePt t="14483" x="3830638" y="2928938"/>
          <p14:tracePt t="14503" x="3884613" y="2982913"/>
          <p14:tracePt t="14523" x="3902075" y="3000375"/>
          <p14:tracePt t="14543" x="3902075" y="3036888"/>
          <p14:tracePt t="14563" x="3894138" y="3044825"/>
          <p14:tracePt t="14583" x="3884613" y="3054350"/>
          <p14:tracePt t="14603" x="3867150" y="3071813"/>
          <p14:tracePt t="14623" x="3840163" y="3081338"/>
          <p14:tracePt t="14643" x="3830638" y="3098800"/>
          <p14:tracePt t="14665" x="3813175" y="3125788"/>
          <p14:tracePt t="14683" x="3813175" y="3143250"/>
          <p14:tracePt t="14703" x="3813175" y="3170238"/>
          <p14:tracePt t="14723" x="3813175" y="3187700"/>
          <p14:tracePt t="14743" x="3813175" y="3214688"/>
          <p14:tracePt t="14764" x="3813175" y="3224213"/>
          <p14:tracePt t="14870" x="3803650" y="3205163"/>
          <p14:tracePt t="14879" x="3803650" y="3197225"/>
          <p14:tracePt t="14890" x="3803650" y="3170238"/>
          <p14:tracePt t="14903" x="3803650" y="3125788"/>
          <p14:tracePt t="14923" x="3803650" y="3071813"/>
          <p14:tracePt t="14944" x="3803650" y="3036888"/>
          <p14:tracePt t="14963" x="3803650" y="3027363"/>
          <p14:tracePt t="14983" x="3803650" y="2990850"/>
          <p14:tracePt t="15003" x="3813175" y="2973388"/>
          <p14:tracePt t="15023" x="3822700" y="2965450"/>
          <p14:tracePt t="15043" x="3830638" y="2965450"/>
          <p14:tracePt t="15063" x="3848100" y="2965450"/>
          <p14:tracePt t="15083" x="3867150" y="2965450"/>
          <p14:tracePt t="15103" x="3919538" y="2955925"/>
          <p14:tracePt t="15123" x="3965575" y="2955925"/>
          <p14:tracePt t="15143" x="4062413" y="2955925"/>
          <p14:tracePt t="15164" x="4125913" y="2946400"/>
          <p14:tracePt t="15183" x="4179888" y="2938463"/>
          <p14:tracePt t="15262" x="4187825" y="2938463"/>
          <p14:tracePt t="15278" x="4187825" y="2946400"/>
          <p14:tracePt t="15289" x="4187825" y="2965450"/>
          <p14:tracePt t="15303" x="4187825" y="3000375"/>
          <p14:tracePt t="15323" x="4187825" y="3036888"/>
          <p14:tracePt t="15343" x="4179888" y="3089275"/>
          <p14:tracePt t="15364" x="4160838" y="3116263"/>
          <p14:tracePt t="15383" x="4071938" y="3133725"/>
          <p14:tracePt t="15403" x="3929063" y="3133725"/>
          <p14:tracePt t="15423" x="3643313" y="3081338"/>
          <p14:tracePt t="15444" x="3562350" y="3054350"/>
          <p14:tracePt t="15463" x="3536950" y="3036888"/>
          <p14:tracePt t="15503" x="3544888" y="3036888"/>
          <p14:tracePt t="15524" x="3571875" y="3036888"/>
          <p14:tracePt t="15543" x="3643313" y="3062288"/>
          <p14:tracePt t="15563" x="3687763" y="3108325"/>
          <p14:tracePt t="15584" x="3751263" y="3197225"/>
          <p14:tracePt t="15603" x="3776663" y="3241675"/>
          <p14:tracePt t="15623" x="3786188" y="3348038"/>
          <p14:tracePt t="15643" x="3795713" y="3411538"/>
          <p14:tracePt t="15664" x="3795713" y="3490913"/>
          <p14:tracePt t="15683" x="3795713" y="3608388"/>
          <p14:tracePt t="15703" x="3795713" y="3660775"/>
          <p14:tracePt t="15724" x="3795713" y="3679825"/>
          <p14:tracePt t="15774" x="3795713" y="3670300"/>
          <p14:tracePt t="15785" x="3795713" y="3660775"/>
          <p14:tracePt t="15803" x="3786188" y="3608388"/>
          <p14:tracePt t="15824" x="3751263" y="3473450"/>
          <p14:tracePt t="15844" x="3741738" y="3411538"/>
          <p14:tracePt t="15864" x="3741738" y="3357563"/>
          <p14:tracePt t="15884" x="3732213" y="3322638"/>
          <p14:tracePt t="15904" x="3732213" y="3303588"/>
          <p14:tracePt t="15924" x="3732213" y="3295650"/>
          <p14:tracePt t="15958" x="3741738" y="3295650"/>
          <p14:tracePt t="15968" x="3741738" y="3286125"/>
          <p14:tracePt t="15983" x="3759200" y="3276600"/>
          <p14:tracePt t="16003" x="3786188" y="3276600"/>
          <p14:tracePt t="16024" x="3840163" y="3268663"/>
          <p14:tracePt t="16043" x="3902075" y="3268663"/>
          <p14:tracePt t="16064" x="3973513" y="3286125"/>
          <p14:tracePt t="16084" x="4010025" y="3303588"/>
          <p14:tracePt t="16103" x="4027488" y="3313113"/>
          <p14:tracePt t="16123" x="4044950" y="3340100"/>
          <p14:tracePt t="16144" x="4044950" y="3357563"/>
          <p14:tracePt t="16164" x="4044950" y="3375025"/>
          <p14:tracePt t="16183" x="4044950" y="3455988"/>
          <p14:tracePt t="16204" x="4044950" y="3554413"/>
          <p14:tracePt t="16224" x="4054475" y="3751263"/>
          <p14:tracePt t="16243" x="4081463" y="3875088"/>
          <p14:tracePt t="16263" x="4116388" y="4071938"/>
          <p14:tracePt t="16284" x="4125913" y="4160838"/>
          <p14:tracePt t="16304" x="4133850" y="4313238"/>
          <p14:tracePt t="16323" x="4133850" y="4394200"/>
          <p14:tracePt t="16343" x="4125913" y="4491038"/>
          <p14:tracePt t="16364" x="4108450" y="4554538"/>
          <p14:tracePt t="16384" x="4054475" y="4643438"/>
          <p14:tracePt t="16403" x="4027488" y="4687888"/>
          <p14:tracePt t="16424" x="3973513" y="4759325"/>
          <p14:tracePt t="16444" x="3956050" y="4795838"/>
          <p14:tracePt t="16464" x="3938588" y="4848225"/>
          <p14:tracePt t="16483" x="3929063" y="4867275"/>
          <p14:tracePt t="16504" x="3919538" y="4884738"/>
          <p14:tracePt t="16524" x="3911600" y="4894263"/>
          <p14:tracePt t="16527" x="3911600" y="4902200"/>
          <p14:tracePt t="16558" x="3902075" y="4902200"/>
          <p14:tracePt t="16569" x="3902075" y="4911725"/>
          <p14:tracePt t="16584" x="3894138" y="4919663"/>
          <p14:tracePt t="16604" x="3884613" y="4929188"/>
          <p14:tracePt t="16624" x="3875088" y="4929188"/>
          <p14:tracePt t="16644" x="3857625" y="4938713"/>
          <p14:tracePt t="16664" x="3840163" y="4938713"/>
          <p14:tracePt t="16684" x="3803650" y="4938713"/>
          <p14:tracePt t="16704" x="3759200" y="4911725"/>
          <p14:tracePt t="16724" x="3741738" y="4894263"/>
          <p14:tracePt t="16744" x="3724275" y="4867275"/>
          <p14:tracePt t="16764" x="3714750" y="4857750"/>
          <p14:tracePt t="16784" x="3714750" y="4848225"/>
          <p14:tracePt t="16804" x="3714750" y="4840288"/>
          <p14:tracePt t="16824" x="3714750" y="4822825"/>
          <p14:tracePt t="16844" x="3714750" y="4803775"/>
          <p14:tracePt t="16864" x="3714750" y="4768850"/>
          <p14:tracePt t="16884" x="3714750" y="4741863"/>
          <p14:tracePt t="16904" x="3714750" y="4724400"/>
          <p14:tracePt t="16924" x="3714750" y="4705350"/>
          <p14:tracePt t="16944" x="3714750" y="4697413"/>
          <p14:tracePt t="16964" x="3714750" y="4670425"/>
          <p14:tracePt t="16984" x="3714750" y="4660900"/>
          <p14:tracePt t="17004" x="3714750" y="4643438"/>
          <p14:tracePt t="17055" x="3714750" y="4633913"/>
          <p14:tracePt t="17095" x="3724275" y="4625975"/>
          <p14:tracePt t="17119" x="3741738" y="4616450"/>
          <p14:tracePt t="17135" x="3759200" y="4608513"/>
          <p14:tracePt t="17145" x="3776663" y="4608513"/>
          <p14:tracePt t="17164" x="3795713" y="4608513"/>
          <p14:tracePt t="17184" x="3813175" y="4608513"/>
          <p14:tracePt t="17204" x="3822700" y="4598988"/>
          <p14:tracePt t="17224" x="3875088" y="4581525"/>
          <p14:tracePt t="17244" x="3902075" y="4572000"/>
          <p14:tracePt t="17264" x="3956050" y="4562475"/>
          <p14:tracePt t="17284" x="3973513" y="4562475"/>
          <p14:tracePt t="17304" x="4000500" y="4562475"/>
          <p14:tracePt t="17324" x="4027488" y="4562475"/>
          <p14:tracePt t="17344" x="4071938" y="4545013"/>
          <p14:tracePt t="17364" x="4108450" y="4545013"/>
          <p14:tracePt t="17384" x="4133850" y="4545013"/>
          <p14:tracePt t="17404" x="4152900" y="4545013"/>
          <p14:tracePt t="17424" x="4160838" y="4545013"/>
          <p14:tracePt t="17444" x="4179888" y="4545013"/>
          <p14:tracePt t="17527" x="4179888" y="4554538"/>
          <p14:tracePt t="17543" x="4179888" y="4562475"/>
          <p14:tracePt t="17552" x="4179888" y="4572000"/>
          <p14:tracePt t="17567" x="4179888" y="4581525"/>
          <p14:tracePt t="17585" x="4179888" y="4616450"/>
          <p14:tracePt t="17604" x="4179888" y="4660900"/>
          <p14:tracePt t="17624" x="4187825" y="4741863"/>
          <p14:tracePt t="17644" x="4205288" y="4776788"/>
          <p14:tracePt t="17664" x="4224338" y="4813300"/>
          <p14:tracePt t="17735" x="4214813" y="4813300"/>
          <p14:tracePt t="17744" x="4205288" y="4813300"/>
          <p14:tracePt t="17764" x="4170363" y="4813300"/>
          <p14:tracePt t="17784" x="4089400" y="4813300"/>
          <p14:tracePt t="17804" x="4044950" y="4813300"/>
          <p14:tracePt t="17824" x="4010025" y="4813300"/>
          <p14:tracePt t="17844" x="3990975" y="4813300"/>
          <p14:tracePt t="17864" x="3983038" y="4813300"/>
          <p14:tracePt t="17884" x="3973513" y="4813300"/>
          <p14:tracePt t="17904" x="3965575" y="4813300"/>
          <p14:tracePt t="17924" x="3956050" y="4813300"/>
          <p14:tracePt t="17944" x="3929063" y="4813300"/>
          <p14:tracePt t="17964" x="3919538" y="4813300"/>
          <p14:tracePt t="17984" x="3911600" y="4813300"/>
          <p14:tracePt t="18007" x="3902075" y="4813300"/>
          <p14:tracePt t="18031" x="3894138" y="4813300"/>
          <p14:tracePt t="18044" x="3894138" y="4803775"/>
          <p14:tracePt t="18064" x="3884613" y="4795838"/>
          <p14:tracePt t="18085" x="3875088" y="4795838"/>
          <p14:tracePt t="18104" x="3867150" y="4795838"/>
          <p14:tracePt t="18124" x="3867150" y="4786313"/>
          <p14:tracePt t="18164" x="3867150" y="4776788"/>
          <p14:tracePt t="18207" x="3867150" y="4768850"/>
          <p14:tracePt t="18239" x="3867150" y="4759325"/>
          <p14:tracePt t="18249" x="3857625" y="4759325"/>
          <p14:tracePt t="18271" x="3848100" y="4759325"/>
          <p14:tracePt t="18287" x="3840163" y="4759325"/>
          <p14:tracePt t="18304" x="3830638" y="4751388"/>
          <p14:tracePt t="18324" x="3822700" y="4741863"/>
          <p14:tracePt t="18344" x="3813175" y="4732338"/>
          <p14:tracePt t="18364" x="3813175" y="4724400"/>
          <p14:tracePt t="18384" x="3813175" y="4705350"/>
          <p14:tracePt t="18404" x="3813175" y="4697413"/>
          <p14:tracePt t="18424" x="3813175" y="4660900"/>
          <p14:tracePt t="18444" x="3830638" y="4643438"/>
          <p14:tracePt t="18464" x="3830638" y="4608513"/>
          <p14:tracePt t="18484" x="3840163" y="4572000"/>
          <p14:tracePt t="18504" x="3848100" y="4545013"/>
          <p14:tracePt t="18524" x="3857625" y="4537075"/>
          <p14:tracePt t="18527" x="3867150" y="4537075"/>
          <p14:tracePt t="18544" x="3884613" y="4527550"/>
          <p14:tracePt t="18564" x="3919538" y="4518025"/>
          <p14:tracePt t="18585" x="3973513" y="4510088"/>
          <p14:tracePt t="18604" x="4010025" y="4510088"/>
          <p14:tracePt t="18624" x="4071938" y="4510088"/>
          <p14:tracePt t="18644" x="4108450" y="4518025"/>
          <p14:tracePt t="18664" x="4143375" y="4518025"/>
          <p14:tracePt t="18684" x="4160838" y="4527550"/>
          <p14:tracePt t="18704" x="4179888" y="4527550"/>
          <p14:tracePt t="18724" x="4187825" y="4527550"/>
          <p14:tracePt t="18832" x="4187825" y="4537075"/>
          <p14:tracePt t="18848" x="4197350" y="4537075"/>
          <p14:tracePt t="18864" x="4197350" y="4572000"/>
          <p14:tracePt t="18884" x="4205288" y="4616450"/>
          <p14:tracePt t="18904" x="4214813" y="4679950"/>
          <p14:tracePt t="18924" x="4224338" y="4705350"/>
          <p14:tracePt t="18944" x="4232275" y="4759325"/>
          <p14:tracePt t="18964" x="4232275" y="4776788"/>
          <p14:tracePt t="18984" x="4232275" y="4813300"/>
          <p14:tracePt t="19024" x="4224338" y="4813300"/>
          <p14:tracePt t="19044" x="4205288" y="4813300"/>
          <p14:tracePt t="19064" x="4098925" y="4768850"/>
          <p14:tracePt t="19085" x="3990975" y="4732338"/>
          <p14:tracePt t="19104" x="3813175" y="4643438"/>
          <p14:tracePt t="19124" x="3562350" y="4562475"/>
          <p14:tracePt t="19144" x="3259138" y="4554538"/>
          <p14:tracePt t="19164" x="3017838" y="4608513"/>
          <p14:tracePt t="19184" x="2759075" y="4724400"/>
          <p14:tracePt t="19204" x="2687638" y="4768850"/>
          <p14:tracePt t="19224" x="2616200" y="4786313"/>
          <p14:tracePt t="19244" x="2571750" y="4803775"/>
          <p14:tracePt t="19264" x="2517775" y="4822825"/>
          <p14:tracePt t="19284" x="2490788" y="4840288"/>
          <p14:tracePt t="19304" x="2455863" y="4840288"/>
          <p14:tracePt t="19324" x="2446338" y="4840288"/>
          <p14:tracePt t="19344" x="2428875" y="4840288"/>
          <p14:tracePt t="19364" x="2419350" y="4840288"/>
          <p14:tracePt t="19384" x="2384425" y="4840288"/>
          <p14:tracePt t="19404" x="2347913" y="4840288"/>
          <p14:tracePt t="19424" x="2295525" y="4848225"/>
          <p14:tracePt t="19445" x="2286000" y="4848225"/>
          <p14:tracePt t="19464" x="2276475" y="4848225"/>
          <p14:tracePt t="19484" x="2259013" y="4857750"/>
          <p14:tracePt t="19504" x="2214563" y="4867275"/>
          <p14:tracePt t="19525" x="2179638" y="4867275"/>
          <p14:tracePt t="19527" x="2170113" y="4867275"/>
          <p14:tracePt t="19544" x="2143125" y="4875213"/>
          <p14:tracePt t="19564" x="2125663" y="4884738"/>
          <p14:tracePt t="19586" x="2089150" y="4884738"/>
          <p14:tracePt t="19604" x="2071688" y="4884738"/>
          <p14:tracePt t="19624" x="2044700" y="4884738"/>
          <p14:tracePt t="19720" x="2054225" y="4884738"/>
          <p14:tracePt t="19744" x="2062163" y="4884738"/>
          <p14:tracePt t="19759" x="2081213" y="4894263"/>
          <p14:tracePt t="19776" x="2098675" y="4902200"/>
          <p14:tracePt t="19786" x="2108200" y="4902200"/>
          <p14:tracePt t="19804" x="2116138" y="4902200"/>
          <p14:tracePt t="19991" x="2116138" y="4894263"/>
          <p14:tracePt t="20008" x="2116138" y="4884738"/>
          <p14:tracePt t="20024" x="2116138" y="4875213"/>
          <p14:tracePt t="20044" x="2116138" y="4840288"/>
          <p14:tracePt t="20064" x="2143125" y="4697413"/>
          <p14:tracePt t="20085" x="2170113" y="4537075"/>
          <p14:tracePt t="20104" x="2214563" y="4205288"/>
          <p14:tracePt t="20124" x="2214563" y="4027488"/>
          <p14:tracePt t="20144" x="2214563" y="3732213"/>
          <p14:tracePt t="20165" x="2214563" y="3562350"/>
          <p14:tracePt t="20184" x="2179638" y="3313113"/>
          <p14:tracePt t="20205" x="2160588" y="3089275"/>
          <p14:tracePt t="20225" x="2160588" y="2965450"/>
          <p14:tracePt t="20244" x="2160588" y="2874963"/>
          <p14:tracePt t="20264" x="2160588" y="2732088"/>
          <p14:tracePt t="20284" x="2160588" y="2679700"/>
          <p14:tracePt t="20304" x="2152650" y="2616200"/>
          <p14:tracePt t="20324" x="2152650" y="2598738"/>
          <p14:tracePt t="20344" x="2152650" y="2571750"/>
          <p14:tracePt t="20364" x="2170113" y="2562225"/>
          <p14:tracePt t="20385" x="2179638" y="2554288"/>
          <p14:tracePt t="20404" x="2187575" y="2554288"/>
          <p14:tracePt t="20424" x="2205038" y="2554288"/>
          <p14:tracePt t="20445" x="2214563" y="2554288"/>
          <p14:tracePt t="20464" x="2214563" y="2562225"/>
          <p14:tracePt t="20504" x="2197100" y="2562225"/>
          <p14:tracePt t="20545" x="2152650" y="2554288"/>
          <p14:tracePt t="20565" x="2116138" y="2544763"/>
          <p14:tracePt t="20586" x="2044700" y="2544763"/>
          <p14:tracePt t="20604" x="1919288" y="2544763"/>
          <p14:tracePt t="20625" x="1839913" y="2536825"/>
          <p14:tracePt t="20645" x="1803400" y="2527300"/>
          <p14:tracePt t="20665" x="1724025" y="2517775"/>
          <p14:tracePt t="20684" x="1660525" y="2509838"/>
          <p14:tracePt t="20704" x="1562100" y="2527300"/>
          <p14:tracePt t="20725" x="1482725" y="2554288"/>
          <p14:tracePt t="20744" x="1357313" y="2589213"/>
          <p14:tracePt t="20765" x="1295400" y="2598738"/>
          <p14:tracePt t="20784" x="1179513" y="2598738"/>
          <p14:tracePt t="20804" x="1108075" y="2598738"/>
          <p14:tracePt t="20824" x="1017588" y="2598738"/>
          <p14:tracePt t="20845" x="928688" y="2598738"/>
          <p14:tracePt t="20865" x="830263" y="2598738"/>
          <p14:tracePt t="20884" x="750888" y="2598738"/>
          <p14:tracePt t="20904" x="588963" y="2598738"/>
          <p14:tracePt t="20925" x="509588" y="2589213"/>
          <p14:tracePt t="20945" x="411163" y="2562225"/>
          <p14:tracePt t="20965" x="357188" y="2554288"/>
          <p14:tracePt t="20985" x="250825" y="2536825"/>
          <p14:tracePt t="21005" x="204788" y="2536825"/>
          <p14:tracePt t="21025" x="169863" y="2536825"/>
          <p14:tracePt t="21044" x="142875" y="2536825"/>
          <p14:tracePt t="21120" x="142875" y="2527300"/>
          <p14:tracePt t="21144" x="152400" y="2527300"/>
          <p14:tracePt t="21160" x="160338" y="2527300"/>
          <p14:tracePt t="21171" x="169863" y="2517775"/>
          <p14:tracePt t="21185" x="196850" y="2500313"/>
          <p14:tracePt t="21205" x="250825" y="2473325"/>
          <p14:tracePt t="21225" x="393700" y="2366963"/>
          <p14:tracePt t="21244" x="500063" y="2259013"/>
          <p14:tracePt t="21265" x="696913" y="2108200"/>
          <p14:tracePt t="21284" x="830263" y="2009775"/>
          <p14:tracePt t="21305" x="1017588" y="1866900"/>
          <p14:tracePt t="21324" x="1089025" y="1822450"/>
          <p14:tracePt t="21345" x="1169988" y="1785938"/>
          <p14:tracePt t="21364" x="1204913" y="1776413"/>
          <p14:tracePt t="21385" x="1258888" y="1758950"/>
          <p14:tracePt t="21405" x="1285875" y="1751013"/>
          <p14:tracePt t="21425" x="1339850" y="1751013"/>
          <p14:tracePt t="21445" x="1366838" y="1741488"/>
          <p14:tracePt t="21465" x="1374775" y="1731963"/>
          <p14:tracePt t="21484" x="1384300" y="1731963"/>
          <p14:tracePt t="21505" x="1401763" y="1731963"/>
          <p14:tracePt t="21525" x="1428750" y="1714500"/>
          <p14:tracePt t="21528" x="1446213" y="1714500"/>
          <p14:tracePt t="21545" x="1473200" y="1704975"/>
          <p14:tracePt t="21565" x="1500188" y="1704975"/>
          <p14:tracePt t="21586" x="1527175" y="1704975"/>
          <p14:tracePt t="21605" x="1571625" y="1697038"/>
          <p14:tracePt t="21625" x="1652588" y="1679575"/>
          <p14:tracePt t="21644" x="1697038" y="1679575"/>
          <p14:tracePt t="21665" x="1741488" y="1660525"/>
          <p14:tracePt t="21685" x="1776413" y="1660525"/>
          <p14:tracePt t="21888" x="1785938" y="1660525"/>
          <p14:tracePt t="21928" x="1795463" y="1660525"/>
          <p14:tracePt t="21952" x="1803400" y="1660525"/>
          <p14:tracePt t="21961" x="1812925" y="1660525"/>
          <p14:tracePt t="21976" x="1822450" y="1660525"/>
          <p14:tracePt t="21988" x="1830388" y="1660525"/>
          <p14:tracePt t="22005" x="1857375" y="1670050"/>
          <p14:tracePt t="22025" x="1884363" y="1679575"/>
          <p14:tracePt t="22045" x="1911350" y="1687513"/>
          <p14:tracePt t="22065" x="1938338" y="1697038"/>
          <p14:tracePt t="22085" x="1965325" y="1697038"/>
          <p14:tracePt t="22105" x="1973263" y="1697038"/>
          <p14:tracePt t="22169" x="1973263" y="1704975"/>
          <p14:tracePt t="22193" x="1965325" y="1714500"/>
          <p14:tracePt t="22209" x="1965325" y="1724025"/>
          <p14:tracePt t="22240" x="1965325" y="1731963"/>
          <p14:tracePt t="22251" x="1955800" y="1731963"/>
          <p14:tracePt t="22272" x="1955800" y="1741488"/>
          <p14:tracePt t="22305" x="1955800" y="1751013"/>
          <p14:tracePt t="22320" x="1946275" y="1758950"/>
          <p14:tracePt t="22336" x="1946275" y="1768475"/>
          <p14:tracePt t="22361" x="1946275" y="1776413"/>
          <p14:tracePt t="22377" x="1946275" y="1785938"/>
          <p14:tracePt t="22388" x="1946275" y="1795463"/>
          <p14:tracePt t="22405" x="1938338" y="1822450"/>
          <p14:tracePt t="22425" x="1938338" y="1866900"/>
          <p14:tracePt t="22445" x="1938338" y="1901825"/>
          <p14:tracePt t="22465" x="1938338" y="1965325"/>
          <p14:tracePt t="22485" x="1938338" y="2009775"/>
          <p14:tracePt t="22505" x="1938338" y="2108200"/>
          <p14:tracePt t="22525" x="1938338" y="2286000"/>
          <p14:tracePt t="22528" x="1938338" y="2330450"/>
          <p14:tracePt t="22545" x="1911350" y="2465388"/>
          <p14:tracePt t="22565" x="1901825" y="2598738"/>
          <p14:tracePt t="22586" x="1857375" y="2759075"/>
          <p14:tracePt t="22605" x="1839913" y="2847975"/>
          <p14:tracePt t="22625" x="1830388" y="3054350"/>
          <p14:tracePt t="22645" x="1830388" y="3170238"/>
          <p14:tracePt t="22665" x="1857375" y="3313113"/>
          <p14:tracePt t="22685" x="1866900" y="3367088"/>
          <p14:tracePt t="22705" x="1884363" y="3465513"/>
          <p14:tracePt t="22725" x="1901825" y="3562350"/>
          <p14:tracePt t="22745" x="1928813" y="3732213"/>
          <p14:tracePt t="22765" x="1946275" y="3875088"/>
          <p14:tracePt t="22785" x="1965325" y="4098925"/>
          <p14:tracePt t="22805" x="1965325" y="4205288"/>
          <p14:tracePt t="22825" x="1965325" y="4348163"/>
          <p14:tracePt t="22845" x="1965325" y="4411663"/>
          <p14:tracePt t="22865" x="1965325" y="4500563"/>
          <p14:tracePt t="22885" x="1965325" y="4554538"/>
          <p14:tracePt t="22905" x="1965325" y="4625975"/>
          <p14:tracePt t="22925" x="1965325" y="4643438"/>
          <p14:tracePt t="22945" x="1965325" y="4679950"/>
          <p14:tracePt t="22965" x="1946275" y="4732338"/>
          <p14:tracePt t="22985" x="1928813" y="4759325"/>
          <p14:tracePt t="23005" x="1928813" y="4768850"/>
          <p14:tracePt t="23026" x="1928813" y="4776788"/>
          <p14:tracePt t="23045" x="1928813" y="4786313"/>
          <p14:tracePt t="23065" x="1928813" y="4795838"/>
          <p14:tracePt t="23086" x="1919288" y="4803775"/>
          <p14:tracePt t="23106" x="1911350" y="4813300"/>
          <p14:tracePt t="23125" x="1901825" y="4822825"/>
          <p14:tracePt t="23145" x="1893888" y="4830763"/>
          <p14:tracePt t="23165" x="1884363" y="4830763"/>
          <p14:tracePt t="23185" x="1884363" y="4840288"/>
          <p14:tracePt t="23841" x="1884363" y="4830763"/>
          <p14:tracePt t="23857" x="1884363" y="4822825"/>
          <p14:tracePt t="23867" x="1884363" y="4813300"/>
          <p14:tracePt t="24113" x="1893888" y="4813300"/>
          <p14:tracePt t="24145" x="1901825" y="4822825"/>
          <p14:tracePt t="24155" x="1911350" y="4822825"/>
          <p14:tracePt t="24305" x="1919288" y="4822825"/>
          <p14:tracePt t="24329" x="1928813" y="4822825"/>
          <p14:tracePt t="24353" x="1938338" y="4822825"/>
          <p14:tracePt t="24369" x="1946275" y="4822825"/>
          <p14:tracePt t="25681" x="1955800" y="4822825"/>
          <p14:tracePt t="26385" x="1965325" y="4822825"/>
          <p14:tracePt t="27098" x="1965325" y="4813300"/>
          <p14:tracePt t="27114" x="1965325" y="4803775"/>
          <p14:tracePt t="27125" x="1955800" y="4803775"/>
          <p14:tracePt t="27147" x="1955800" y="4741863"/>
          <p14:tracePt t="27166" x="1955800" y="4714875"/>
          <p14:tracePt t="27187" x="1965325" y="4652963"/>
          <p14:tracePt t="27206" x="1965325" y="4527550"/>
          <p14:tracePt t="27226" x="1965325" y="4357688"/>
          <p14:tracePt t="27246" x="1955800" y="4143375"/>
          <p14:tracePt t="27267" x="1874838" y="3714750"/>
          <p14:tracePt t="27286" x="1847850" y="3581400"/>
          <p14:tracePt t="27307" x="1822450" y="3394075"/>
          <p14:tracePt t="27326" x="1839913" y="3232150"/>
          <p14:tracePt t="27346" x="1928813" y="2990850"/>
          <p14:tracePt t="27366" x="1973263" y="2884488"/>
          <p14:tracePt t="27387" x="2000250" y="2768600"/>
          <p14:tracePt t="27406" x="2009775" y="2705100"/>
          <p14:tracePt t="27426" x="2017713" y="2652713"/>
          <p14:tracePt t="27446" x="2027238" y="2608263"/>
          <p14:tracePt t="27467" x="2036763" y="2509838"/>
          <p14:tracePt t="27486" x="2044700" y="2465388"/>
          <p14:tracePt t="27506" x="2044700" y="2419350"/>
          <p14:tracePt t="27526" x="2044700" y="2384425"/>
          <p14:tracePt t="27530" x="2044700" y="2347913"/>
          <p14:tracePt t="27546" x="2054225" y="2286000"/>
          <p14:tracePt t="27566" x="2054225" y="2214563"/>
          <p14:tracePt t="27587" x="2054225" y="2098675"/>
          <p14:tracePt t="27606" x="2054225" y="2054225"/>
          <p14:tracePt t="27627" x="2054225" y="2027238"/>
          <p14:tracePt t="27646" x="2054225" y="2009775"/>
          <p14:tracePt t="27666" x="2054225" y="2000250"/>
          <p14:tracePt t="27754" x="2044700" y="2000250"/>
          <p14:tracePt t="27786" x="2036763" y="2000250"/>
          <p14:tracePt t="27803" x="2036763" y="1990725"/>
          <p14:tracePt t="27842" x="2027238" y="1990725"/>
          <p14:tracePt t="27852" x="2017713" y="1990725"/>
          <p14:tracePt t="27868" x="2009775" y="1990725"/>
          <p14:tracePt t="27890" x="2000250" y="2000250"/>
          <p14:tracePt t="27922" x="2000250" y="2009775"/>
          <p14:tracePt t="27933" x="2000250" y="2017713"/>
          <p14:tracePt t="27948" x="2000250" y="2027238"/>
          <p14:tracePt t="27966" x="2000250" y="2036763"/>
          <p14:tracePt t="27987" x="2000250" y="2081213"/>
          <p14:tracePt t="28006" x="2000250" y="2116138"/>
          <p14:tracePt t="28026" x="2000250" y="2179638"/>
          <p14:tracePt t="28046" x="2000250" y="2205038"/>
          <p14:tracePt t="28067" x="2000250" y="2224088"/>
          <p14:tracePt t="28086" x="2000250" y="2241550"/>
          <p14:tracePt t="28107" x="2000250" y="2259013"/>
          <p14:tracePt t="28126" x="2000250" y="2268538"/>
          <p14:tracePt t="28147" x="2009775" y="2295525"/>
          <p14:tracePt t="28166" x="2017713" y="2312988"/>
          <p14:tracePt t="28186" x="2017713" y="2322513"/>
          <p14:tracePt t="28210" x="2017713" y="2330450"/>
          <p14:tracePt t="28306" x="2027238" y="2330450"/>
          <p14:tracePt t="28803" x="2036763" y="2330450"/>
          <p14:tracePt t="28812" x="2044700" y="2330450"/>
          <p14:tracePt t="28827" x="2062163" y="23304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11167" y="76198"/>
            <a:ext cx="5612734" cy="7620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execution: cycle 4</a:t>
            </a:r>
          </a:p>
        </p:txBody>
      </p:sp>
      <p:grpSp>
        <p:nvGrpSpPr>
          <p:cNvPr id="54275" name="Group 313"/>
          <p:cNvGrpSpPr>
            <a:grpSpLocks/>
          </p:cNvGrpSpPr>
          <p:nvPr/>
        </p:nvGrpSpPr>
        <p:grpSpPr bwMode="auto">
          <a:xfrm>
            <a:off x="152400" y="838199"/>
            <a:ext cx="8690415" cy="4191001"/>
            <a:chOff x="360" y="1438"/>
            <a:chExt cx="4808" cy="2450"/>
          </a:xfrm>
        </p:grpSpPr>
        <p:sp>
          <p:nvSpPr>
            <p:cNvPr id="54297" name="Rectangle 137"/>
            <p:cNvSpPr>
              <a:spLocks noChangeArrowheads="1"/>
            </p:cNvSpPr>
            <p:nvPr/>
          </p:nvSpPr>
          <p:spPr bwMode="auto">
            <a:xfrm>
              <a:off x="720" y="2440"/>
              <a:ext cx="567" cy="58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8" name="Line 14"/>
            <p:cNvSpPr>
              <a:spLocks noChangeShapeType="1"/>
            </p:cNvSpPr>
            <p:nvPr/>
          </p:nvSpPr>
          <p:spPr bwMode="auto">
            <a:xfrm>
              <a:off x="588" y="251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299" name="Line 15"/>
            <p:cNvSpPr>
              <a:spLocks noChangeShapeType="1"/>
            </p:cNvSpPr>
            <p:nvPr/>
          </p:nvSpPr>
          <p:spPr bwMode="auto">
            <a:xfrm flipH="1" flipV="1">
              <a:off x="1989" y="319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0" name="Rectangle 16"/>
            <p:cNvSpPr>
              <a:spLocks noChangeArrowheads="1"/>
            </p:cNvSpPr>
            <p:nvPr/>
          </p:nvSpPr>
          <p:spPr bwMode="auto">
            <a:xfrm>
              <a:off x="1908" y="3275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1" name="Line 17"/>
            <p:cNvSpPr>
              <a:spLocks noChangeShapeType="1"/>
            </p:cNvSpPr>
            <p:nvPr/>
          </p:nvSpPr>
          <p:spPr bwMode="auto">
            <a:xfrm flipH="1" flipV="1">
              <a:off x="2338" y="319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2" name="Freeform 18"/>
            <p:cNvSpPr>
              <a:spLocks/>
            </p:cNvSpPr>
            <p:nvPr/>
          </p:nvSpPr>
          <p:spPr bwMode="auto">
            <a:xfrm>
              <a:off x="1810" y="235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3" name="Rectangle 19"/>
            <p:cNvSpPr>
              <a:spLocks noChangeArrowheads="1"/>
            </p:cNvSpPr>
            <p:nvPr/>
          </p:nvSpPr>
          <p:spPr bwMode="auto">
            <a:xfrm>
              <a:off x="1878" y="2392"/>
              <a:ext cx="117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04" name="Line 20"/>
            <p:cNvSpPr>
              <a:spLocks noChangeShapeType="1"/>
            </p:cNvSpPr>
            <p:nvPr/>
          </p:nvSpPr>
          <p:spPr bwMode="auto">
            <a:xfrm>
              <a:off x="1657" y="322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5" name="Line 21"/>
            <p:cNvSpPr>
              <a:spLocks noChangeShapeType="1"/>
            </p:cNvSpPr>
            <p:nvPr/>
          </p:nvSpPr>
          <p:spPr bwMode="auto">
            <a:xfrm flipV="1">
              <a:off x="2302" y="322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6" name="Freeform 22"/>
            <p:cNvSpPr>
              <a:spLocks/>
            </p:cNvSpPr>
            <p:nvPr/>
          </p:nvSpPr>
          <p:spPr bwMode="auto">
            <a:xfrm>
              <a:off x="1629" y="267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7" name="Freeform 23"/>
            <p:cNvSpPr>
              <a:spLocks/>
            </p:cNvSpPr>
            <p:nvPr/>
          </p:nvSpPr>
          <p:spPr bwMode="auto">
            <a:xfrm>
              <a:off x="1629" y="258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8" name="Freeform 24"/>
            <p:cNvSpPr>
              <a:spLocks/>
            </p:cNvSpPr>
            <p:nvPr/>
          </p:nvSpPr>
          <p:spPr bwMode="auto">
            <a:xfrm>
              <a:off x="1629" y="343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09" name="Line 25"/>
            <p:cNvSpPr>
              <a:spLocks noChangeShapeType="1"/>
            </p:cNvSpPr>
            <p:nvPr/>
          </p:nvSpPr>
          <p:spPr bwMode="auto">
            <a:xfrm>
              <a:off x="1449" y="268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0" name="Line 26"/>
            <p:cNvSpPr>
              <a:spLocks noChangeShapeType="1"/>
            </p:cNvSpPr>
            <p:nvPr/>
          </p:nvSpPr>
          <p:spPr bwMode="auto">
            <a:xfrm flipV="1">
              <a:off x="1657" y="344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1" name="Line 27"/>
            <p:cNvSpPr>
              <a:spLocks noChangeShapeType="1"/>
            </p:cNvSpPr>
            <p:nvPr/>
          </p:nvSpPr>
          <p:spPr bwMode="auto">
            <a:xfrm flipH="1">
              <a:off x="1447" y="202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2" name="Freeform 28"/>
            <p:cNvSpPr>
              <a:spLocks/>
            </p:cNvSpPr>
            <p:nvPr/>
          </p:nvSpPr>
          <p:spPr bwMode="auto">
            <a:xfrm>
              <a:off x="4704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3" name="Freeform 29"/>
            <p:cNvSpPr>
              <a:spLocks/>
            </p:cNvSpPr>
            <p:nvPr/>
          </p:nvSpPr>
          <p:spPr bwMode="auto">
            <a:xfrm>
              <a:off x="2436" y="191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4" name="Line 30"/>
            <p:cNvSpPr>
              <a:spLocks noChangeShapeType="1"/>
            </p:cNvSpPr>
            <p:nvPr/>
          </p:nvSpPr>
          <p:spPr bwMode="auto">
            <a:xfrm flipV="1">
              <a:off x="2826" y="369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5" name="Line 31"/>
            <p:cNvSpPr>
              <a:spLocks noChangeShapeType="1"/>
            </p:cNvSpPr>
            <p:nvPr/>
          </p:nvSpPr>
          <p:spPr bwMode="auto">
            <a:xfrm>
              <a:off x="2855" y="262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6" name="Line 32"/>
            <p:cNvSpPr>
              <a:spLocks noChangeShapeType="1"/>
            </p:cNvSpPr>
            <p:nvPr/>
          </p:nvSpPr>
          <p:spPr bwMode="auto">
            <a:xfrm flipV="1">
              <a:off x="3006" y="340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7" name="Line 33"/>
            <p:cNvSpPr>
              <a:spLocks noChangeShapeType="1"/>
            </p:cNvSpPr>
            <p:nvPr/>
          </p:nvSpPr>
          <p:spPr bwMode="auto">
            <a:xfrm flipV="1">
              <a:off x="3364" y="263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8" name="Freeform 34"/>
            <p:cNvSpPr>
              <a:spLocks/>
            </p:cNvSpPr>
            <p:nvPr/>
          </p:nvSpPr>
          <p:spPr bwMode="auto">
            <a:xfrm>
              <a:off x="2877" y="305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noFill/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19" name="Line 35"/>
            <p:cNvSpPr>
              <a:spLocks noChangeShapeType="1"/>
            </p:cNvSpPr>
            <p:nvPr/>
          </p:nvSpPr>
          <p:spPr bwMode="auto">
            <a:xfrm>
              <a:off x="2530" y="322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1" name="Line 37"/>
            <p:cNvSpPr>
              <a:spLocks noChangeShapeType="1"/>
            </p:cNvSpPr>
            <p:nvPr/>
          </p:nvSpPr>
          <p:spPr bwMode="auto">
            <a:xfrm flipH="1" flipV="1">
              <a:off x="2530" y="201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2" name="Freeform 38"/>
            <p:cNvSpPr>
              <a:spLocks/>
            </p:cNvSpPr>
            <p:nvPr/>
          </p:nvSpPr>
          <p:spPr bwMode="auto">
            <a:xfrm>
              <a:off x="2681" y="271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3" name="Line 39"/>
            <p:cNvSpPr>
              <a:spLocks noChangeShapeType="1"/>
            </p:cNvSpPr>
            <p:nvPr/>
          </p:nvSpPr>
          <p:spPr bwMode="auto">
            <a:xfrm>
              <a:off x="2744" y="241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4" name="Freeform 40"/>
            <p:cNvSpPr>
              <a:spLocks/>
            </p:cNvSpPr>
            <p:nvPr/>
          </p:nvSpPr>
          <p:spPr bwMode="auto">
            <a:xfrm>
              <a:off x="2735" y="291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5" name="Freeform 41"/>
            <p:cNvSpPr>
              <a:spLocks/>
            </p:cNvSpPr>
            <p:nvPr/>
          </p:nvSpPr>
          <p:spPr bwMode="auto">
            <a:xfrm>
              <a:off x="2735" y="321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6" name="Line 42"/>
            <p:cNvSpPr>
              <a:spLocks noChangeShapeType="1"/>
            </p:cNvSpPr>
            <p:nvPr/>
          </p:nvSpPr>
          <p:spPr bwMode="auto">
            <a:xfrm flipH="1" flipV="1">
              <a:off x="2784" y="319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7" name="Rectangle 43"/>
            <p:cNvSpPr>
              <a:spLocks noChangeArrowheads="1"/>
            </p:cNvSpPr>
            <p:nvPr/>
          </p:nvSpPr>
          <p:spPr bwMode="auto">
            <a:xfrm>
              <a:off x="2737" y="3118"/>
              <a:ext cx="145" cy="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Neo Sans Intel" pitchFamily="34" charset="0"/>
                </a:rPr>
                <a:t>6</a:t>
              </a:r>
            </a:p>
          </p:txBody>
        </p:sp>
        <p:sp>
          <p:nvSpPr>
            <p:cNvPr id="54328" name="Line 44"/>
            <p:cNvSpPr>
              <a:spLocks noChangeShapeType="1"/>
            </p:cNvSpPr>
            <p:nvPr/>
          </p:nvSpPr>
          <p:spPr bwMode="auto">
            <a:xfrm flipH="1" flipV="1">
              <a:off x="2532" y="252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9" name="Freeform 45"/>
            <p:cNvSpPr>
              <a:spLocks/>
            </p:cNvSpPr>
            <p:nvPr/>
          </p:nvSpPr>
          <p:spPr bwMode="auto">
            <a:xfrm>
              <a:off x="2692" y="272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0" name="Freeform 46"/>
            <p:cNvSpPr>
              <a:spLocks/>
            </p:cNvSpPr>
            <p:nvPr/>
          </p:nvSpPr>
          <p:spPr bwMode="auto">
            <a:xfrm>
              <a:off x="3582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1" name="Freeform 47"/>
            <p:cNvSpPr>
              <a:spLocks/>
            </p:cNvSpPr>
            <p:nvPr/>
          </p:nvSpPr>
          <p:spPr bwMode="auto">
            <a:xfrm>
              <a:off x="2899" y="195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2" name="Freeform 48"/>
            <p:cNvSpPr>
              <a:spLocks/>
            </p:cNvSpPr>
            <p:nvPr/>
          </p:nvSpPr>
          <p:spPr bwMode="auto">
            <a:xfrm>
              <a:off x="2969" y="246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3" name="Freeform 49"/>
            <p:cNvSpPr>
              <a:spLocks/>
            </p:cNvSpPr>
            <p:nvPr/>
          </p:nvSpPr>
          <p:spPr bwMode="auto">
            <a:xfrm>
              <a:off x="2675" y="217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34" name="Rectangle 50"/>
            <p:cNvSpPr>
              <a:spLocks noChangeArrowheads="1"/>
            </p:cNvSpPr>
            <p:nvPr/>
          </p:nvSpPr>
          <p:spPr bwMode="auto">
            <a:xfrm>
              <a:off x="2991" y="2737"/>
              <a:ext cx="166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ALU</a:t>
              </a:r>
            </a:p>
          </p:txBody>
        </p:sp>
        <p:sp>
          <p:nvSpPr>
            <p:cNvPr id="54335" name="Rectangle 51"/>
            <p:cNvSpPr>
              <a:spLocks noChangeArrowheads="1"/>
            </p:cNvSpPr>
            <p:nvPr/>
          </p:nvSpPr>
          <p:spPr bwMode="auto">
            <a:xfrm>
              <a:off x="3183" y="2697"/>
              <a:ext cx="160" cy="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</a:p>
          </p:txBody>
        </p:sp>
        <p:sp>
          <p:nvSpPr>
            <p:cNvPr id="54336" name="Rectangle 52"/>
            <p:cNvSpPr>
              <a:spLocks noChangeArrowheads="1"/>
            </p:cNvSpPr>
            <p:nvPr/>
          </p:nvSpPr>
          <p:spPr bwMode="auto">
            <a:xfrm>
              <a:off x="3208" y="2604"/>
              <a:ext cx="132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z</a:t>
              </a:r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ero?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7" name="Rectangle 53"/>
            <p:cNvSpPr>
              <a:spLocks noChangeArrowheads="1"/>
            </p:cNvSpPr>
            <p:nvPr/>
          </p:nvSpPr>
          <p:spPr bwMode="auto">
            <a:xfrm>
              <a:off x="3105" y="2123"/>
              <a:ext cx="140" cy="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dirty="0" smtClean="0">
                  <a:solidFill>
                    <a:srgbClr val="000000"/>
                  </a:solidFill>
                  <a:latin typeface="Neo Sans Intel" pitchFamily="34" charset="0"/>
                </a:rPr>
                <a:t>result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38" name="Rectangle 54"/>
            <p:cNvSpPr>
              <a:spLocks noChangeArrowheads="1"/>
            </p:cNvSpPr>
            <p:nvPr/>
          </p:nvSpPr>
          <p:spPr bwMode="auto">
            <a:xfrm>
              <a:off x="2928" y="2191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</a:p>
          </p:txBody>
        </p:sp>
        <p:sp>
          <p:nvSpPr>
            <p:cNvPr id="54339" name="Rectangle 55"/>
            <p:cNvSpPr>
              <a:spLocks noChangeArrowheads="1"/>
            </p:cNvSpPr>
            <p:nvPr/>
          </p:nvSpPr>
          <p:spPr bwMode="auto">
            <a:xfrm>
              <a:off x="2694" y="2232"/>
              <a:ext cx="11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Shift </a:t>
              </a:r>
            </a:p>
            <a:p>
              <a:r>
                <a:rPr lang="en-US" sz="600" dirty="0">
                  <a:solidFill>
                    <a:srgbClr val="000000"/>
                  </a:solidFill>
                  <a:latin typeface="Neo Sans Intel" pitchFamily="34" charset="0"/>
                </a:rPr>
                <a:t>left 2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40" name="Line 56"/>
            <p:cNvSpPr>
              <a:spLocks noChangeShapeType="1"/>
            </p:cNvSpPr>
            <p:nvPr/>
          </p:nvSpPr>
          <p:spPr bwMode="auto">
            <a:xfrm flipH="1" flipV="1">
              <a:off x="2907" y="282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1" name="Line 57"/>
            <p:cNvSpPr>
              <a:spLocks noChangeShapeType="1"/>
            </p:cNvSpPr>
            <p:nvPr/>
          </p:nvSpPr>
          <p:spPr bwMode="auto">
            <a:xfrm flipH="1" flipV="1">
              <a:off x="2526" y="272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2" name="Line 58"/>
            <p:cNvSpPr>
              <a:spLocks noChangeShapeType="1"/>
            </p:cNvSpPr>
            <p:nvPr/>
          </p:nvSpPr>
          <p:spPr bwMode="auto">
            <a:xfrm flipH="1" flipV="1">
              <a:off x="2746" y="292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3" name="Line 59"/>
            <p:cNvSpPr>
              <a:spLocks noChangeShapeType="1"/>
            </p:cNvSpPr>
            <p:nvPr/>
          </p:nvSpPr>
          <p:spPr bwMode="auto">
            <a:xfrm flipH="1">
              <a:off x="3268" y="216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4" name="Line 60"/>
            <p:cNvSpPr>
              <a:spLocks noChangeShapeType="1"/>
            </p:cNvSpPr>
            <p:nvPr/>
          </p:nvSpPr>
          <p:spPr bwMode="auto">
            <a:xfrm flipH="1" flipV="1">
              <a:off x="3355" y="274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5" name="Line 61"/>
            <p:cNvSpPr>
              <a:spLocks noChangeShapeType="1"/>
            </p:cNvSpPr>
            <p:nvPr/>
          </p:nvSpPr>
          <p:spPr bwMode="auto">
            <a:xfrm flipH="1">
              <a:off x="2523" y="345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6" name="Line 62"/>
            <p:cNvSpPr>
              <a:spLocks noChangeShapeType="1"/>
            </p:cNvSpPr>
            <p:nvPr/>
          </p:nvSpPr>
          <p:spPr bwMode="auto">
            <a:xfrm flipH="1" flipV="1">
              <a:off x="2526" y="364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47" name="Rectangle 63"/>
            <p:cNvSpPr>
              <a:spLocks noChangeArrowheads="1"/>
            </p:cNvSpPr>
            <p:nvPr/>
          </p:nvSpPr>
          <p:spPr bwMode="auto">
            <a:xfrm>
              <a:off x="2901" y="3127"/>
              <a:ext cx="19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ALU</a:t>
              </a:r>
            </a:p>
            <a:p>
              <a:pPr algn="ctr"/>
              <a:r>
                <a:rPr lang="en-US" sz="800">
                  <a:solidFill>
                    <a:srgbClr val="EB7500"/>
                  </a:solidFill>
                  <a:latin typeface="Neo Sans Intel" pitchFamily="34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50" name="Line 66"/>
            <p:cNvSpPr>
              <a:spLocks noChangeShapeType="1"/>
            </p:cNvSpPr>
            <p:nvPr/>
          </p:nvSpPr>
          <p:spPr bwMode="auto">
            <a:xfrm flipH="1">
              <a:off x="2875" y="355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1" name="Line 67"/>
            <p:cNvSpPr>
              <a:spLocks noChangeShapeType="1"/>
            </p:cNvSpPr>
            <p:nvPr/>
          </p:nvSpPr>
          <p:spPr bwMode="auto">
            <a:xfrm flipH="1" flipV="1">
              <a:off x="2826" y="228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53" name="Rectangle 69"/>
            <p:cNvSpPr>
              <a:spLocks noChangeArrowheads="1"/>
            </p:cNvSpPr>
            <p:nvPr/>
          </p:nvSpPr>
          <p:spPr bwMode="auto">
            <a:xfrm>
              <a:off x="1824" y="237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1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4" name="Rectangle 70"/>
            <p:cNvSpPr>
              <a:spLocks noChangeArrowheads="1"/>
            </p:cNvSpPr>
            <p:nvPr/>
          </p:nvSpPr>
          <p:spPr bwMode="auto">
            <a:xfrm>
              <a:off x="1823" y="2524"/>
              <a:ext cx="127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5" name="Rectangle 71"/>
            <p:cNvSpPr>
              <a:spLocks noChangeArrowheads="1"/>
            </p:cNvSpPr>
            <p:nvPr/>
          </p:nvSpPr>
          <p:spPr bwMode="auto">
            <a:xfrm>
              <a:off x="1830" y="2683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 err="1">
                  <a:solidFill>
                    <a:srgbClr val="000000"/>
                  </a:solidFill>
                  <a:latin typeface="Neo Sans Intel" pitchFamily="34" charset="0"/>
                </a:rPr>
                <a:t>reg</a:t>
              </a:r>
              <a:endParaRPr lang="en-US" sz="7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6" name="Rectangle 72"/>
            <p:cNvSpPr>
              <a:spLocks noChangeArrowheads="1"/>
            </p:cNvSpPr>
            <p:nvPr/>
          </p:nvSpPr>
          <p:spPr bwMode="auto">
            <a:xfrm>
              <a:off x="1833" y="2836"/>
              <a:ext cx="130" cy="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</a:t>
              </a:r>
            </a:p>
          </p:txBody>
        </p:sp>
        <p:sp>
          <p:nvSpPr>
            <p:cNvPr id="54357" name="Rectangle 73"/>
            <p:cNvSpPr>
              <a:spLocks noChangeArrowheads="1"/>
            </p:cNvSpPr>
            <p:nvPr/>
          </p:nvSpPr>
          <p:spPr bwMode="auto">
            <a:xfrm>
              <a:off x="2139" y="2470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1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8" name="Rectangle 74"/>
            <p:cNvSpPr>
              <a:spLocks noChangeArrowheads="1"/>
            </p:cNvSpPr>
            <p:nvPr/>
          </p:nvSpPr>
          <p:spPr bwMode="auto">
            <a:xfrm>
              <a:off x="2145" y="2657"/>
              <a:ext cx="176" cy="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000000"/>
                  </a:solidFill>
                  <a:latin typeface="Neo Sans Intel" pitchFamily="34" charset="0"/>
                </a:rPr>
                <a:t>data 2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59" name="Rectangle 75"/>
            <p:cNvSpPr>
              <a:spLocks noChangeArrowheads="1"/>
            </p:cNvSpPr>
            <p:nvPr/>
          </p:nvSpPr>
          <p:spPr bwMode="auto">
            <a:xfrm rot="16200000">
              <a:off x="1794" y="2596"/>
              <a:ext cx="51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Register File</a:t>
              </a:r>
            </a:p>
          </p:txBody>
        </p:sp>
        <p:sp>
          <p:nvSpPr>
            <p:cNvPr id="54360" name="Rectangle 76"/>
            <p:cNvSpPr>
              <a:spLocks noChangeArrowheads="1"/>
            </p:cNvSpPr>
            <p:nvPr/>
          </p:nvSpPr>
          <p:spPr bwMode="auto">
            <a:xfrm>
              <a:off x="1743" y="3137"/>
              <a:ext cx="19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1" name="Rectangle 77"/>
            <p:cNvSpPr>
              <a:spLocks noChangeArrowheads="1"/>
            </p:cNvSpPr>
            <p:nvPr/>
          </p:nvSpPr>
          <p:spPr bwMode="auto">
            <a:xfrm>
              <a:off x="1740" y="3358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[20-16]</a:t>
              </a:r>
            </a:p>
          </p:txBody>
        </p:sp>
        <p:sp>
          <p:nvSpPr>
            <p:cNvPr id="54362" name="Rectangle 78"/>
            <p:cNvSpPr>
              <a:spLocks noChangeArrowheads="1"/>
            </p:cNvSpPr>
            <p:nvPr/>
          </p:nvSpPr>
          <p:spPr bwMode="auto">
            <a:xfrm>
              <a:off x="1743" y="3550"/>
              <a:ext cx="237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[15-11]</a:t>
              </a:r>
            </a:p>
          </p:txBody>
        </p:sp>
        <p:sp>
          <p:nvSpPr>
            <p:cNvPr id="54363" name="Freeform 79"/>
            <p:cNvSpPr>
              <a:spLocks/>
            </p:cNvSpPr>
            <p:nvPr/>
          </p:nvSpPr>
          <p:spPr bwMode="auto">
            <a:xfrm>
              <a:off x="1629" y="321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4" name="Freeform 80"/>
            <p:cNvSpPr>
              <a:spLocks/>
            </p:cNvSpPr>
            <p:nvPr/>
          </p:nvSpPr>
          <p:spPr bwMode="auto">
            <a:xfrm>
              <a:off x="2091" y="303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5" name="Rectangle 81"/>
            <p:cNvSpPr>
              <a:spLocks noChangeArrowheads="1"/>
            </p:cNvSpPr>
            <p:nvPr/>
          </p:nvSpPr>
          <p:spPr bwMode="auto">
            <a:xfrm>
              <a:off x="2104" y="3124"/>
              <a:ext cx="192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extend</a:t>
              </a:r>
              <a:endParaRPr lang="en-US" sz="6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6" name="Rectangle 82"/>
            <p:cNvSpPr>
              <a:spLocks noChangeArrowheads="1"/>
            </p:cNvSpPr>
            <p:nvPr/>
          </p:nvSpPr>
          <p:spPr bwMode="auto">
            <a:xfrm>
              <a:off x="1968" y="3123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7" name="Rectangle 83"/>
            <p:cNvSpPr>
              <a:spLocks noChangeArrowheads="1"/>
            </p:cNvSpPr>
            <p:nvPr/>
          </p:nvSpPr>
          <p:spPr bwMode="auto">
            <a:xfrm>
              <a:off x="2319" y="3127"/>
              <a:ext cx="85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68" name="Line 84"/>
            <p:cNvSpPr>
              <a:spLocks noChangeShapeType="1"/>
            </p:cNvSpPr>
            <p:nvPr/>
          </p:nvSpPr>
          <p:spPr bwMode="auto">
            <a:xfrm flipH="1">
              <a:off x="1637" y="259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69" name="Line 85"/>
            <p:cNvSpPr>
              <a:spLocks noChangeShapeType="1"/>
            </p:cNvSpPr>
            <p:nvPr/>
          </p:nvSpPr>
          <p:spPr bwMode="auto">
            <a:xfrm flipH="1">
              <a:off x="1635" y="243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0" name="Line 86"/>
            <p:cNvSpPr>
              <a:spLocks noChangeShapeType="1"/>
            </p:cNvSpPr>
            <p:nvPr/>
          </p:nvSpPr>
          <p:spPr bwMode="auto">
            <a:xfrm flipH="1">
              <a:off x="2325" y="252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1" name="Line 87"/>
            <p:cNvSpPr>
              <a:spLocks noChangeShapeType="1"/>
            </p:cNvSpPr>
            <p:nvPr/>
          </p:nvSpPr>
          <p:spPr bwMode="auto">
            <a:xfrm flipH="1">
              <a:off x="2325" y="272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2" name="Line 88"/>
            <p:cNvSpPr>
              <a:spLocks noChangeShapeType="1"/>
            </p:cNvSpPr>
            <p:nvPr/>
          </p:nvSpPr>
          <p:spPr bwMode="auto">
            <a:xfrm flipH="1">
              <a:off x="2063" y="229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3" name="Rectangle 89"/>
            <p:cNvSpPr>
              <a:spLocks noChangeArrowheads="1"/>
            </p:cNvSpPr>
            <p:nvPr/>
          </p:nvSpPr>
          <p:spPr bwMode="auto">
            <a:xfrm>
              <a:off x="2350" y="1757"/>
              <a:ext cx="26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ID/EX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4" name="Rectangle 90"/>
            <p:cNvSpPr>
              <a:spLocks noChangeArrowheads="1"/>
            </p:cNvSpPr>
            <p:nvPr/>
          </p:nvSpPr>
          <p:spPr bwMode="auto">
            <a:xfrm>
              <a:off x="3440" y="1752"/>
              <a:ext cx="397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>
                  <a:solidFill>
                    <a:srgbClr val="000000"/>
                  </a:solidFill>
                  <a:latin typeface="Neo Sans Intel" pitchFamily="34" charset="0"/>
                </a:rPr>
                <a:t>EX/MEM</a:t>
              </a:r>
              <a:endParaRPr lang="en-US" sz="10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5" name="Rectangle 91"/>
            <p:cNvSpPr>
              <a:spLocks noChangeArrowheads="1"/>
            </p:cNvSpPr>
            <p:nvPr/>
          </p:nvSpPr>
          <p:spPr bwMode="auto">
            <a:xfrm>
              <a:off x="4527" y="1746"/>
              <a:ext cx="426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MEM/WB</a:t>
              </a:r>
            </a:p>
          </p:txBody>
        </p:sp>
        <p:sp>
          <p:nvSpPr>
            <p:cNvPr id="54376" name="Rectangle 92"/>
            <p:cNvSpPr>
              <a:spLocks noChangeArrowheads="1"/>
            </p:cNvSpPr>
            <p:nvPr/>
          </p:nvSpPr>
          <p:spPr bwMode="auto">
            <a:xfrm rot="16200000" flipH="1">
              <a:off x="1369" y="2419"/>
              <a:ext cx="37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377" name="Freeform 93"/>
            <p:cNvSpPr>
              <a:spLocks/>
            </p:cNvSpPr>
            <p:nvPr/>
          </p:nvSpPr>
          <p:spPr bwMode="auto">
            <a:xfrm>
              <a:off x="3789" y="273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8" name="Line 94"/>
            <p:cNvSpPr>
              <a:spLocks noChangeShapeType="1"/>
            </p:cNvSpPr>
            <p:nvPr/>
          </p:nvSpPr>
          <p:spPr bwMode="auto">
            <a:xfrm flipH="1">
              <a:off x="3679" y="300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79" name="Freeform 95"/>
            <p:cNvSpPr>
              <a:spLocks/>
            </p:cNvSpPr>
            <p:nvPr/>
          </p:nvSpPr>
          <p:spPr bwMode="auto">
            <a:xfrm>
              <a:off x="3801" y="274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0" name="Line 96"/>
            <p:cNvSpPr>
              <a:spLocks noChangeShapeType="1"/>
            </p:cNvSpPr>
            <p:nvPr/>
          </p:nvSpPr>
          <p:spPr bwMode="auto">
            <a:xfrm>
              <a:off x="3677" y="355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1" name="Line 97"/>
            <p:cNvSpPr>
              <a:spLocks noChangeShapeType="1"/>
            </p:cNvSpPr>
            <p:nvPr/>
          </p:nvSpPr>
          <p:spPr bwMode="auto">
            <a:xfrm flipH="1">
              <a:off x="3679" y="274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2" name="Line 98"/>
            <p:cNvSpPr>
              <a:spLocks noChangeShapeType="1"/>
            </p:cNvSpPr>
            <p:nvPr/>
          </p:nvSpPr>
          <p:spPr bwMode="auto">
            <a:xfrm flipH="1">
              <a:off x="4551" y="274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3" name="Line 99"/>
            <p:cNvSpPr>
              <a:spLocks noChangeShapeType="1"/>
            </p:cNvSpPr>
            <p:nvPr/>
          </p:nvSpPr>
          <p:spPr bwMode="auto">
            <a:xfrm flipH="1" flipV="1">
              <a:off x="4242" y="248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384" name="Group 312"/>
            <p:cNvGrpSpPr>
              <a:grpSpLocks/>
            </p:cNvGrpSpPr>
            <p:nvPr/>
          </p:nvGrpSpPr>
          <p:grpSpPr bwMode="auto">
            <a:xfrm>
              <a:off x="3936" y="2378"/>
              <a:ext cx="609" cy="939"/>
              <a:chOff x="3936" y="2378"/>
              <a:chExt cx="609" cy="939"/>
            </a:xfrm>
          </p:grpSpPr>
          <p:sp>
            <p:nvSpPr>
              <p:cNvPr id="54457" name="Line 101"/>
              <p:cNvSpPr>
                <a:spLocks noChangeShapeType="1"/>
              </p:cNvSpPr>
              <p:nvPr/>
            </p:nvSpPr>
            <p:spPr bwMode="auto">
              <a:xfrm flipH="1">
                <a:off x="4248" y="310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0" name="Rectangle 104"/>
              <p:cNvSpPr>
                <a:spLocks noChangeArrowheads="1"/>
              </p:cNvSpPr>
              <p:nvPr/>
            </p:nvSpPr>
            <p:spPr bwMode="auto">
              <a:xfrm>
                <a:off x="3936" y="255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61" name="Rectangle 105"/>
              <p:cNvSpPr>
                <a:spLocks noChangeArrowheads="1"/>
              </p:cNvSpPr>
              <p:nvPr/>
            </p:nvSpPr>
            <p:spPr bwMode="auto">
              <a:xfrm>
                <a:off x="3963" y="2712"/>
                <a:ext cx="249" cy="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Address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2" name="Rectangle 106"/>
              <p:cNvSpPr>
                <a:spLocks noChangeArrowheads="1"/>
              </p:cNvSpPr>
              <p:nvPr/>
            </p:nvSpPr>
            <p:spPr bwMode="auto">
              <a:xfrm>
                <a:off x="3965" y="2933"/>
                <a:ext cx="167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8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3" name="Rectangle 107"/>
              <p:cNvSpPr>
                <a:spLocks noChangeArrowheads="1"/>
              </p:cNvSpPr>
              <p:nvPr/>
            </p:nvSpPr>
            <p:spPr bwMode="auto">
              <a:xfrm>
                <a:off x="4368" y="2665"/>
                <a:ext cx="15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 dirty="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64" name="Rectangle 108"/>
              <p:cNvSpPr>
                <a:spLocks noChangeArrowheads="1"/>
              </p:cNvSpPr>
              <p:nvPr/>
            </p:nvSpPr>
            <p:spPr bwMode="auto">
              <a:xfrm>
                <a:off x="4175" y="2868"/>
                <a:ext cx="332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Neo Sans Intel" pitchFamily="34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8" name="Rectangle 102"/>
              <p:cNvSpPr>
                <a:spLocks noChangeArrowheads="1"/>
              </p:cNvSpPr>
              <p:nvPr/>
            </p:nvSpPr>
            <p:spPr bwMode="auto">
              <a:xfrm>
                <a:off x="4073" y="3223"/>
                <a:ext cx="31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MemRead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9" name="Rectangle 103"/>
              <p:cNvSpPr>
                <a:spLocks noChangeArrowheads="1"/>
              </p:cNvSpPr>
              <p:nvPr/>
            </p:nvSpPr>
            <p:spPr bwMode="auto">
              <a:xfrm>
                <a:off x="4063" y="2378"/>
                <a:ext cx="321" cy="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50" dirty="0" err="1">
                    <a:solidFill>
                      <a:srgbClr val="EB7500"/>
                    </a:solidFill>
                    <a:latin typeface="Neo Sans Intel" pitchFamily="34" charset="0"/>
                  </a:rPr>
                  <a:t>MemWrite</a:t>
                </a:r>
                <a:endParaRPr lang="en-US" sz="1050" dirty="0">
                  <a:solidFill>
                    <a:srgbClr val="EB75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385" name="Freeform 109"/>
            <p:cNvSpPr>
              <a:spLocks/>
            </p:cNvSpPr>
            <p:nvPr/>
          </p:nvSpPr>
          <p:spPr bwMode="auto">
            <a:xfrm>
              <a:off x="3755" y="2266"/>
              <a:ext cx="72" cy="58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6" name="Freeform 110"/>
            <p:cNvSpPr>
              <a:spLocks/>
            </p:cNvSpPr>
            <p:nvPr/>
          </p:nvSpPr>
          <p:spPr bwMode="auto">
            <a:xfrm>
              <a:off x="3686" y="240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87" name="Freeform 111"/>
            <p:cNvSpPr>
              <a:spLocks/>
            </p:cNvSpPr>
            <p:nvPr/>
          </p:nvSpPr>
          <p:spPr bwMode="auto">
            <a:xfrm>
              <a:off x="3826" y="230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0" name="Line 114"/>
            <p:cNvSpPr>
              <a:spLocks noChangeShapeType="1"/>
            </p:cNvSpPr>
            <p:nvPr/>
          </p:nvSpPr>
          <p:spPr bwMode="auto">
            <a:xfrm>
              <a:off x="1543" y="380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1" name="Line 115"/>
            <p:cNvSpPr>
              <a:spLocks noChangeShapeType="1"/>
            </p:cNvSpPr>
            <p:nvPr/>
          </p:nvSpPr>
          <p:spPr bwMode="auto">
            <a:xfrm flipV="1">
              <a:off x="1545" y="275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2" name="Line 116"/>
            <p:cNvSpPr>
              <a:spLocks noChangeShapeType="1"/>
            </p:cNvSpPr>
            <p:nvPr/>
          </p:nvSpPr>
          <p:spPr bwMode="auto">
            <a:xfrm>
              <a:off x="1541" y="274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3" name="Line 117"/>
            <p:cNvSpPr>
              <a:spLocks noChangeShapeType="1"/>
            </p:cNvSpPr>
            <p:nvPr/>
          </p:nvSpPr>
          <p:spPr bwMode="auto">
            <a:xfrm>
              <a:off x="1725" y="289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4" name="Line 118"/>
            <p:cNvSpPr>
              <a:spLocks noChangeShapeType="1"/>
            </p:cNvSpPr>
            <p:nvPr/>
          </p:nvSpPr>
          <p:spPr bwMode="auto">
            <a:xfrm flipV="1">
              <a:off x="1728" y="289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5" name="Line 119"/>
            <p:cNvSpPr>
              <a:spLocks noChangeShapeType="1"/>
            </p:cNvSpPr>
            <p:nvPr/>
          </p:nvSpPr>
          <p:spPr bwMode="auto">
            <a:xfrm>
              <a:off x="1728" y="388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6" name="Line 120"/>
            <p:cNvSpPr>
              <a:spLocks noChangeShapeType="1"/>
            </p:cNvSpPr>
            <p:nvPr/>
          </p:nvSpPr>
          <p:spPr bwMode="auto">
            <a:xfrm flipV="1">
              <a:off x="4963" y="265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7" name="Line 121"/>
            <p:cNvSpPr>
              <a:spLocks noChangeShapeType="1"/>
            </p:cNvSpPr>
            <p:nvPr/>
          </p:nvSpPr>
          <p:spPr bwMode="auto">
            <a:xfrm flipH="1">
              <a:off x="4800" y="274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98" name="Freeform 122"/>
            <p:cNvSpPr>
              <a:spLocks/>
            </p:cNvSpPr>
            <p:nvPr/>
          </p:nvSpPr>
          <p:spPr bwMode="auto">
            <a:xfrm>
              <a:off x="4800" y="295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0" name="Line 124"/>
            <p:cNvSpPr>
              <a:spLocks noChangeShapeType="1"/>
            </p:cNvSpPr>
            <p:nvPr/>
          </p:nvSpPr>
          <p:spPr bwMode="auto">
            <a:xfrm>
              <a:off x="4803" y="355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1" name="Line 125"/>
            <p:cNvSpPr>
              <a:spLocks noChangeShapeType="1"/>
            </p:cNvSpPr>
            <p:nvPr/>
          </p:nvSpPr>
          <p:spPr bwMode="auto">
            <a:xfrm rot="5400000">
              <a:off x="4770" y="368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2" name="Line 126"/>
            <p:cNvSpPr>
              <a:spLocks noChangeShapeType="1"/>
            </p:cNvSpPr>
            <p:nvPr/>
          </p:nvSpPr>
          <p:spPr bwMode="auto">
            <a:xfrm flipV="1">
              <a:off x="5067" y="284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3" name="Line 127"/>
            <p:cNvSpPr>
              <a:spLocks noChangeShapeType="1"/>
            </p:cNvSpPr>
            <p:nvPr/>
          </p:nvSpPr>
          <p:spPr bwMode="auto">
            <a:xfrm flipV="1">
              <a:off x="5025" y="284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4" name="Freeform 128"/>
            <p:cNvSpPr>
              <a:spLocks/>
            </p:cNvSpPr>
            <p:nvPr/>
          </p:nvSpPr>
          <p:spPr bwMode="auto">
            <a:xfrm>
              <a:off x="636" y="188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5" name="Freeform 129"/>
            <p:cNvSpPr>
              <a:spLocks/>
            </p:cNvSpPr>
            <p:nvPr/>
          </p:nvSpPr>
          <p:spPr bwMode="auto">
            <a:xfrm>
              <a:off x="624" y="250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6" name="Rectangle 130"/>
            <p:cNvSpPr>
              <a:spLocks noChangeArrowheads="1"/>
            </p:cNvSpPr>
            <p:nvPr/>
          </p:nvSpPr>
          <p:spPr bwMode="auto">
            <a:xfrm>
              <a:off x="695" y="2081"/>
              <a:ext cx="174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latin typeface="Neo Sans Intel" pitchFamily="34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07" name="Freeform 131"/>
            <p:cNvSpPr>
              <a:spLocks/>
            </p:cNvSpPr>
            <p:nvPr/>
          </p:nvSpPr>
          <p:spPr bwMode="auto">
            <a:xfrm>
              <a:off x="1359" y="191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8" name="Line 132"/>
            <p:cNvSpPr>
              <a:spLocks noChangeShapeType="1"/>
            </p:cNvSpPr>
            <p:nvPr/>
          </p:nvSpPr>
          <p:spPr bwMode="auto">
            <a:xfrm flipH="1" flipV="1">
              <a:off x="1202" y="202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09" name="Freeform 133"/>
            <p:cNvSpPr>
              <a:spLocks/>
            </p:cNvSpPr>
            <p:nvPr/>
          </p:nvSpPr>
          <p:spPr bwMode="auto">
            <a:xfrm>
              <a:off x="1236" y="201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0" name="Freeform 134"/>
            <p:cNvSpPr>
              <a:spLocks/>
            </p:cNvSpPr>
            <p:nvPr/>
          </p:nvSpPr>
          <p:spPr bwMode="auto">
            <a:xfrm>
              <a:off x="915" y="182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1" name="Line 135"/>
            <p:cNvSpPr>
              <a:spLocks noChangeShapeType="1"/>
            </p:cNvSpPr>
            <p:nvPr/>
          </p:nvSpPr>
          <p:spPr bwMode="auto">
            <a:xfrm flipH="1">
              <a:off x="811" y="216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2" name="Rectangle 136"/>
            <p:cNvSpPr>
              <a:spLocks noChangeArrowheads="1"/>
            </p:cNvSpPr>
            <p:nvPr/>
          </p:nvSpPr>
          <p:spPr bwMode="auto">
            <a:xfrm>
              <a:off x="779" y="2774"/>
              <a:ext cx="4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Memory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3" name="Rectangle 138"/>
            <p:cNvSpPr>
              <a:spLocks noChangeArrowheads="1"/>
            </p:cNvSpPr>
            <p:nvPr/>
          </p:nvSpPr>
          <p:spPr bwMode="auto">
            <a:xfrm>
              <a:off x="747" y="2481"/>
              <a:ext cx="249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Neo Sans Intel" pitchFamily="34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4" name="Rectangle 139"/>
            <p:cNvSpPr>
              <a:spLocks noChangeArrowheads="1"/>
            </p:cNvSpPr>
            <p:nvPr/>
          </p:nvSpPr>
          <p:spPr bwMode="auto">
            <a:xfrm>
              <a:off x="1042" y="1968"/>
              <a:ext cx="1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Neo Sans Intel" pitchFamily="34" charset="0"/>
                </a:rPr>
                <a:t>Add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15" name="Rectangle 140"/>
            <p:cNvSpPr>
              <a:spLocks noChangeArrowheads="1"/>
            </p:cNvSpPr>
            <p:nvPr/>
          </p:nvSpPr>
          <p:spPr bwMode="auto">
            <a:xfrm>
              <a:off x="1311" y="1755"/>
              <a:ext cx="223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Neo Sans Intel" pitchFamily="34" charset="0"/>
                </a:rPr>
                <a:t>IF/ID</a:t>
              </a:r>
            </a:p>
          </p:txBody>
        </p:sp>
        <p:grpSp>
          <p:nvGrpSpPr>
            <p:cNvPr id="54416" name="Group 141"/>
            <p:cNvGrpSpPr>
              <a:grpSpLocks/>
            </p:cNvGrpSpPr>
            <p:nvPr/>
          </p:nvGrpSpPr>
          <p:grpSpPr bwMode="auto">
            <a:xfrm>
              <a:off x="432" y="2393"/>
              <a:ext cx="156" cy="245"/>
              <a:chOff x="480" y="2155"/>
              <a:chExt cx="156" cy="245"/>
            </a:xfrm>
          </p:grpSpPr>
          <p:sp>
            <p:nvSpPr>
              <p:cNvPr id="54455" name="Freeform 142"/>
              <p:cNvSpPr>
                <a:spLocks/>
              </p:cNvSpPr>
              <p:nvPr/>
            </p:nvSpPr>
            <p:spPr bwMode="auto">
              <a:xfrm>
                <a:off x="480" y="2155"/>
                <a:ext cx="156" cy="245"/>
              </a:xfrm>
              <a:custGeom>
                <a:avLst/>
                <a:gdLst>
                  <a:gd name="T0" fmla="*/ 155 w 104"/>
                  <a:gd name="T1" fmla="*/ 242 h 245"/>
                  <a:gd name="T2" fmla="*/ 155 w 104"/>
                  <a:gd name="T3" fmla="*/ 0 h 245"/>
                  <a:gd name="T4" fmla="*/ 0 w 104"/>
                  <a:gd name="T5" fmla="*/ 0 h 245"/>
                  <a:gd name="T6" fmla="*/ 0 w 104"/>
                  <a:gd name="T7" fmla="*/ 244 h 245"/>
                  <a:gd name="T8" fmla="*/ 155 w 104"/>
                  <a:gd name="T9" fmla="*/ 244 h 245"/>
                  <a:gd name="T10" fmla="*/ 155 w 104"/>
                  <a:gd name="T11" fmla="*/ 244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  <p:sp>
            <p:nvSpPr>
              <p:cNvPr id="54456" name="Rectangle 143"/>
              <p:cNvSpPr>
                <a:spLocks noChangeArrowheads="1"/>
              </p:cNvSpPr>
              <p:nvPr/>
            </p:nvSpPr>
            <p:spPr bwMode="auto">
              <a:xfrm>
                <a:off x="504" y="2220"/>
                <a:ext cx="106" cy="116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00"/>
                    </a:solidFill>
                    <a:latin typeface="Neo Sans Intel" pitchFamily="34" charset="0"/>
                  </a:rPr>
                  <a:t>PC</a:t>
                </a:r>
                <a:endParaRPr lang="en-US" sz="5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</p:grpSp>
        <p:sp>
          <p:nvSpPr>
            <p:cNvPr id="54417" name="Line 144"/>
            <p:cNvSpPr>
              <a:spLocks noChangeShapeType="1"/>
            </p:cNvSpPr>
            <p:nvPr/>
          </p:nvSpPr>
          <p:spPr bwMode="auto">
            <a:xfrm flipH="1">
              <a:off x="1290" y="268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8" name="Line 145"/>
            <p:cNvSpPr>
              <a:spLocks noChangeShapeType="1"/>
            </p:cNvSpPr>
            <p:nvPr/>
          </p:nvSpPr>
          <p:spPr bwMode="auto">
            <a:xfrm flipV="1">
              <a:off x="1248" y="178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19" name="Line 146"/>
            <p:cNvSpPr>
              <a:spLocks noChangeShapeType="1"/>
            </p:cNvSpPr>
            <p:nvPr/>
          </p:nvSpPr>
          <p:spPr bwMode="auto">
            <a:xfrm flipH="1" flipV="1">
              <a:off x="3843" y="159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0" name="Line 147"/>
            <p:cNvSpPr>
              <a:spLocks noChangeShapeType="1"/>
            </p:cNvSpPr>
            <p:nvPr/>
          </p:nvSpPr>
          <p:spPr bwMode="auto">
            <a:xfrm rot="5400000" flipH="1" flipV="1">
              <a:off x="1011" y="154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1" name="Line 148"/>
            <p:cNvSpPr>
              <a:spLocks noChangeShapeType="1"/>
            </p:cNvSpPr>
            <p:nvPr/>
          </p:nvSpPr>
          <p:spPr bwMode="auto">
            <a:xfrm rot="16200000" flipV="1">
              <a:off x="3756" y="207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2" name="Line 149"/>
            <p:cNvSpPr>
              <a:spLocks noChangeShapeType="1"/>
            </p:cNvSpPr>
            <p:nvPr/>
          </p:nvSpPr>
          <p:spPr bwMode="auto">
            <a:xfrm rot="16200000" flipV="1">
              <a:off x="521" y="152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3" name="Line 150"/>
            <p:cNvSpPr>
              <a:spLocks noChangeShapeType="1"/>
            </p:cNvSpPr>
            <p:nvPr/>
          </p:nvSpPr>
          <p:spPr bwMode="auto">
            <a:xfrm flipV="1">
              <a:off x="360" y="168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4" name="Line 151"/>
            <p:cNvSpPr>
              <a:spLocks noChangeShapeType="1"/>
            </p:cNvSpPr>
            <p:nvPr/>
          </p:nvSpPr>
          <p:spPr bwMode="auto">
            <a:xfrm rot="16200000" flipV="1">
              <a:off x="393" y="248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5" name="Group 152"/>
            <p:cNvGrpSpPr>
              <a:grpSpLocks/>
            </p:cNvGrpSpPr>
            <p:nvPr/>
          </p:nvGrpSpPr>
          <p:grpSpPr bwMode="auto">
            <a:xfrm>
              <a:off x="2754" y="3391"/>
              <a:ext cx="148" cy="318"/>
              <a:chOff x="2742" y="3153"/>
              <a:chExt cx="148" cy="318"/>
            </a:xfrm>
          </p:grpSpPr>
          <p:sp>
            <p:nvSpPr>
              <p:cNvPr id="54451" name="Rectangle 153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52" name="Rectangle 154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53" name="Rectangle 155"/>
              <p:cNvSpPr>
                <a:spLocks noChangeArrowheads="1"/>
              </p:cNvSpPr>
              <p:nvPr/>
            </p:nvSpPr>
            <p:spPr bwMode="auto">
              <a:xfrm>
                <a:off x="2791" y="3230"/>
                <a:ext cx="49" cy="16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4" name="AutoShape 156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26" name="Group 157"/>
            <p:cNvGrpSpPr>
              <a:grpSpLocks/>
            </p:cNvGrpSpPr>
            <p:nvPr/>
          </p:nvGrpSpPr>
          <p:grpSpPr bwMode="auto">
            <a:xfrm>
              <a:off x="2796" y="2665"/>
              <a:ext cx="148" cy="318"/>
              <a:chOff x="2748" y="3153"/>
              <a:chExt cx="148" cy="318"/>
            </a:xfrm>
          </p:grpSpPr>
          <p:sp>
            <p:nvSpPr>
              <p:cNvPr id="54447" name="Rectangle 158"/>
              <p:cNvSpPr>
                <a:spLocks noChangeArrowheads="1"/>
              </p:cNvSpPr>
              <p:nvPr/>
            </p:nvSpPr>
            <p:spPr bwMode="auto">
              <a:xfrm>
                <a:off x="2751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8" name="Rectangle 159"/>
              <p:cNvSpPr>
                <a:spLocks noChangeArrowheads="1"/>
              </p:cNvSpPr>
              <p:nvPr/>
            </p:nvSpPr>
            <p:spPr bwMode="auto">
              <a:xfrm>
                <a:off x="2748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9" name="Rectangle 160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 dirty="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 dirty="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50" name="AutoShape 161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27" name="Line 162"/>
            <p:cNvSpPr>
              <a:spLocks noChangeShapeType="1"/>
            </p:cNvSpPr>
            <p:nvPr/>
          </p:nvSpPr>
          <p:spPr bwMode="auto">
            <a:xfrm flipV="1">
              <a:off x="3168" y="284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28" name="Line 163"/>
            <p:cNvSpPr>
              <a:spLocks noChangeShapeType="1"/>
            </p:cNvSpPr>
            <p:nvPr/>
          </p:nvSpPr>
          <p:spPr bwMode="auto">
            <a:xfrm rot="5400000" flipV="1">
              <a:off x="3142" y="320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grpSp>
          <p:nvGrpSpPr>
            <p:cNvPr id="54429" name="Group 164"/>
            <p:cNvGrpSpPr>
              <a:grpSpLocks/>
            </p:cNvGrpSpPr>
            <p:nvPr/>
          </p:nvGrpSpPr>
          <p:grpSpPr bwMode="auto">
            <a:xfrm flipH="1">
              <a:off x="672" y="1534"/>
              <a:ext cx="148" cy="318"/>
              <a:chOff x="2722" y="3153"/>
              <a:chExt cx="148" cy="318"/>
            </a:xfrm>
          </p:grpSpPr>
          <p:sp>
            <p:nvSpPr>
              <p:cNvPr id="54443" name="Rectangle 165"/>
              <p:cNvSpPr>
                <a:spLocks noChangeArrowheads="1"/>
              </p:cNvSpPr>
              <p:nvPr/>
            </p:nvSpPr>
            <p:spPr bwMode="auto">
              <a:xfrm>
                <a:off x="272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4" name="Rectangle 166"/>
              <p:cNvSpPr>
                <a:spLocks noChangeArrowheads="1"/>
              </p:cNvSpPr>
              <p:nvPr/>
            </p:nvSpPr>
            <p:spPr bwMode="auto">
              <a:xfrm>
                <a:off x="272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5" name="Rectangle 167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6" name="AutoShape 168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grpSp>
          <p:nvGrpSpPr>
            <p:cNvPr id="54430" name="Group 169"/>
            <p:cNvGrpSpPr>
              <a:grpSpLocks/>
            </p:cNvGrpSpPr>
            <p:nvPr/>
          </p:nvGrpSpPr>
          <p:grpSpPr bwMode="auto">
            <a:xfrm>
              <a:off x="4899" y="2686"/>
              <a:ext cx="148" cy="318"/>
              <a:chOff x="2742" y="3153"/>
              <a:chExt cx="148" cy="318"/>
            </a:xfrm>
          </p:grpSpPr>
          <p:sp>
            <p:nvSpPr>
              <p:cNvPr id="54439" name="Rectangle 170"/>
              <p:cNvSpPr>
                <a:spLocks noChangeArrowheads="1"/>
              </p:cNvSpPr>
              <p:nvPr/>
            </p:nvSpPr>
            <p:spPr bwMode="auto">
              <a:xfrm>
                <a:off x="2745" y="3153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0</a:t>
                </a:r>
              </a:p>
            </p:txBody>
          </p:sp>
          <p:sp>
            <p:nvSpPr>
              <p:cNvPr id="54440" name="Rectangle 171"/>
              <p:cNvSpPr>
                <a:spLocks noChangeArrowheads="1"/>
              </p:cNvSpPr>
              <p:nvPr/>
            </p:nvSpPr>
            <p:spPr bwMode="auto">
              <a:xfrm>
                <a:off x="2742" y="3354"/>
                <a:ext cx="145" cy="11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dirty="0">
                    <a:solidFill>
                      <a:srgbClr val="000000"/>
                    </a:solidFill>
                    <a:latin typeface="Neo Sans Intel" pitchFamily="34" charset="0"/>
                  </a:rPr>
                  <a:t>1</a:t>
                </a:r>
              </a:p>
            </p:txBody>
          </p:sp>
          <p:sp>
            <p:nvSpPr>
              <p:cNvPr id="54441" name="Rectangle 172"/>
              <p:cNvSpPr>
                <a:spLocks noChangeArrowheads="1"/>
              </p:cNvSpPr>
              <p:nvPr/>
            </p:nvSpPr>
            <p:spPr bwMode="auto">
              <a:xfrm>
                <a:off x="2796" y="3238"/>
                <a:ext cx="38" cy="1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700">
                    <a:solidFill>
                      <a:srgbClr val="000000"/>
                    </a:solidFill>
                    <a:latin typeface="Neo Sans Intel" pitchFamily="34" charset="0"/>
                  </a:rPr>
                  <a:t>x</a:t>
                </a:r>
                <a:endParaRPr lang="en-US" sz="400">
                  <a:solidFill>
                    <a:srgbClr val="000000"/>
                  </a:solidFill>
                  <a:latin typeface="Neo Sans Intel" pitchFamily="34" charset="0"/>
                </a:endParaRPr>
              </a:p>
            </p:txBody>
          </p:sp>
          <p:sp>
            <p:nvSpPr>
              <p:cNvPr id="54442" name="AutoShape 173"/>
              <p:cNvSpPr>
                <a:spLocks noChangeArrowheads="1"/>
              </p:cNvSpPr>
              <p:nvPr/>
            </p:nvSpPr>
            <p:spPr bwMode="auto">
              <a:xfrm rot="5400000">
                <a:off x="2665" y="3263"/>
                <a:ext cx="297" cy="96"/>
              </a:xfrm>
              <a:prstGeom prst="flowChartTerminator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 pitchFamily="34" charset="0"/>
                </a:endParaRPr>
              </a:p>
            </p:txBody>
          </p:sp>
        </p:grpSp>
        <p:sp>
          <p:nvSpPr>
            <p:cNvPr id="54431" name="Rectangle 174"/>
            <p:cNvSpPr>
              <a:spLocks noChangeArrowheads="1"/>
            </p:cNvSpPr>
            <p:nvPr/>
          </p:nvSpPr>
          <p:spPr bwMode="auto">
            <a:xfrm>
              <a:off x="882" y="2648"/>
              <a:ext cx="331" cy="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000000"/>
                  </a:solidFill>
                  <a:latin typeface="Neo Sans Intel" pitchFamily="34" charset="0"/>
                </a:rPr>
                <a:t>Instruction</a:t>
              </a:r>
              <a:endParaRPr lang="en-US" sz="500" dirty="0">
                <a:solidFill>
                  <a:srgbClr val="000000"/>
                </a:solidFill>
                <a:latin typeface="Neo Sans Intel" pitchFamily="34" charset="0"/>
              </a:endParaRPr>
            </a:p>
          </p:txBody>
        </p:sp>
        <p:sp>
          <p:nvSpPr>
            <p:cNvPr id="54432" name="Line 175"/>
            <p:cNvSpPr>
              <a:spLocks noChangeShapeType="1"/>
            </p:cNvSpPr>
            <p:nvPr/>
          </p:nvSpPr>
          <p:spPr bwMode="auto">
            <a:xfrm flipV="1">
              <a:off x="1638" y="243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3" name="Line 176"/>
            <p:cNvSpPr>
              <a:spLocks noChangeShapeType="1"/>
            </p:cNvSpPr>
            <p:nvPr/>
          </p:nvSpPr>
          <p:spPr bwMode="auto">
            <a:xfrm flipV="1">
              <a:off x="1639" y="364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4" name="Line 177"/>
            <p:cNvSpPr>
              <a:spLocks noChangeShapeType="1"/>
            </p:cNvSpPr>
            <p:nvPr/>
          </p:nvSpPr>
          <p:spPr bwMode="auto">
            <a:xfrm flipH="1">
              <a:off x="777" y="159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5" name="Line 178"/>
            <p:cNvSpPr>
              <a:spLocks noChangeShapeType="1"/>
            </p:cNvSpPr>
            <p:nvPr/>
          </p:nvSpPr>
          <p:spPr bwMode="auto">
            <a:xfrm flipV="1">
              <a:off x="3969" y="235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6" name="Line 179"/>
            <p:cNvSpPr>
              <a:spLocks noChangeShapeType="1"/>
            </p:cNvSpPr>
            <p:nvPr/>
          </p:nvSpPr>
          <p:spPr bwMode="auto">
            <a:xfrm rot="-5400000" flipH="1" flipV="1">
              <a:off x="3566" y="190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7" name="Line 180"/>
            <p:cNvSpPr>
              <a:spLocks noChangeShapeType="1"/>
            </p:cNvSpPr>
            <p:nvPr/>
          </p:nvSpPr>
          <p:spPr bwMode="auto">
            <a:xfrm>
              <a:off x="720" y="143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438" name="Line 181"/>
            <p:cNvSpPr>
              <a:spLocks noChangeShapeType="1"/>
            </p:cNvSpPr>
            <p:nvPr/>
          </p:nvSpPr>
          <p:spPr bwMode="auto">
            <a:xfrm rot="-5400000" flipH="1" flipV="1">
              <a:off x="670" y="149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" pitchFamily="34" charset="0"/>
              </a:endParaRPr>
            </a:p>
          </p:txBody>
        </p:sp>
        <p:sp>
          <p:nvSpPr>
            <p:cNvPr id="54320" name="Rectangle 36"/>
            <p:cNvSpPr>
              <a:spLocks noChangeArrowheads="1"/>
            </p:cNvSpPr>
            <p:nvPr/>
          </p:nvSpPr>
          <p:spPr bwMode="auto">
            <a:xfrm>
              <a:off x="2658" y="2526"/>
              <a:ext cx="229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ALUSrc</a:t>
              </a:r>
              <a:endParaRPr lang="en-US" sz="70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8" name="Rectangle 64"/>
            <p:cNvSpPr>
              <a:spLocks noChangeArrowheads="1"/>
            </p:cNvSpPr>
            <p:nvPr/>
          </p:nvSpPr>
          <p:spPr bwMode="auto">
            <a:xfrm>
              <a:off x="3034" y="3421"/>
              <a:ext cx="217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ALUOp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49" name="Rectangle 65"/>
            <p:cNvSpPr>
              <a:spLocks noChangeArrowheads="1"/>
            </p:cNvSpPr>
            <p:nvPr/>
          </p:nvSpPr>
          <p:spPr bwMode="auto">
            <a:xfrm>
              <a:off x="2841" y="3700"/>
              <a:ext cx="23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RegDst</a:t>
              </a:r>
            </a:p>
          </p:txBody>
        </p:sp>
        <p:sp>
          <p:nvSpPr>
            <p:cNvPr id="54352" name="Rectangle 68"/>
            <p:cNvSpPr>
              <a:spLocks noChangeArrowheads="1"/>
            </p:cNvSpPr>
            <p:nvPr/>
          </p:nvSpPr>
          <p:spPr bwMode="auto">
            <a:xfrm>
              <a:off x="1913" y="2186"/>
              <a:ext cx="294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RegWrite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  <p:sp>
          <p:nvSpPr>
            <p:cNvPr id="54388" name="Rectangle 112"/>
            <p:cNvSpPr>
              <a:spLocks noChangeArrowheads="1"/>
            </p:cNvSpPr>
            <p:nvPr/>
          </p:nvSpPr>
          <p:spPr bwMode="auto">
            <a:xfrm>
              <a:off x="3734" y="2172"/>
              <a:ext cx="22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Branch</a:t>
              </a:r>
            </a:p>
          </p:txBody>
        </p:sp>
        <p:sp>
          <p:nvSpPr>
            <p:cNvPr id="54389" name="Rectangle 113"/>
            <p:cNvSpPr>
              <a:spLocks noChangeArrowheads="1"/>
            </p:cNvSpPr>
            <p:nvPr/>
          </p:nvSpPr>
          <p:spPr bwMode="auto">
            <a:xfrm>
              <a:off x="4056" y="1582"/>
              <a:ext cx="180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>
                  <a:solidFill>
                    <a:srgbClr val="EB7500"/>
                  </a:solidFill>
                  <a:latin typeface="Neo Sans Intel" pitchFamily="34" charset="0"/>
                </a:rPr>
                <a:t>PCSrc</a:t>
              </a:r>
            </a:p>
          </p:txBody>
        </p:sp>
        <p:sp>
          <p:nvSpPr>
            <p:cNvPr id="54399" name="Rectangle 123"/>
            <p:cNvSpPr>
              <a:spLocks noChangeArrowheads="1"/>
            </p:cNvSpPr>
            <p:nvPr/>
          </p:nvSpPr>
          <p:spPr bwMode="auto">
            <a:xfrm>
              <a:off x="4827" y="2541"/>
              <a:ext cx="341" cy="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50" dirty="0" err="1">
                  <a:solidFill>
                    <a:srgbClr val="EB7500"/>
                  </a:solidFill>
                  <a:latin typeface="Neo Sans Intel" pitchFamily="34" charset="0"/>
                </a:rPr>
                <a:t>MemtoReg</a:t>
              </a:r>
              <a:endParaRPr lang="en-US" sz="1050" dirty="0">
                <a:solidFill>
                  <a:srgbClr val="EB7500"/>
                </a:solidFill>
                <a:latin typeface="Neo Sans Intel" pitchFamily="34" charset="0"/>
              </a:endParaRPr>
            </a:p>
          </p:txBody>
        </p:sp>
      </p:grpSp>
      <p:sp>
        <p:nvSpPr>
          <p:cNvPr id="54276" name="Rectangle 266"/>
          <p:cNvSpPr>
            <a:spLocks noChangeArrowheads="1"/>
          </p:cNvSpPr>
          <p:nvPr/>
        </p:nvSpPr>
        <p:spPr bwMode="auto">
          <a:xfrm>
            <a:off x="1882151" y="2763377"/>
            <a:ext cx="29751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or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54296" name="Rectangle 287"/>
          <p:cNvSpPr>
            <a:spLocks noChangeArrowheads="1"/>
          </p:cNvSpPr>
          <p:nvPr/>
        </p:nvSpPr>
        <p:spPr bwMode="auto">
          <a:xfrm>
            <a:off x="1889760" y="1668585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16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98" name="Rectangle 3"/>
          <p:cNvSpPr>
            <a:spLocks noChangeArrowheads="1"/>
          </p:cNvSpPr>
          <p:nvPr/>
        </p:nvSpPr>
        <p:spPr bwMode="auto">
          <a:xfrm>
            <a:off x="152400" y="5118100"/>
            <a:ext cx="2613631" cy="11633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0  </a:t>
            </a:r>
            <a:r>
              <a:rPr lang="en-US" b="1" dirty="0" err="1">
                <a:latin typeface="Courier New" pitchFamily="49" charset="0"/>
              </a:rPr>
              <a:t>lw</a:t>
            </a:r>
            <a:r>
              <a:rPr lang="en-US" b="1" dirty="0">
                <a:latin typeface="Courier New" pitchFamily="49" charset="0"/>
              </a:rPr>
              <a:t>  R10,9(R1)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4  sub R11,R2,R3</a:t>
            </a:r>
          </a:p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</a:rPr>
              <a:t> 8  and R12,R4,R5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12  or  R13,R6,R7</a:t>
            </a:r>
          </a:p>
        </p:txBody>
      </p:sp>
      <p:sp>
        <p:nvSpPr>
          <p:cNvPr id="199" name="Rectangle 287"/>
          <p:cNvSpPr>
            <a:spLocks noChangeArrowheads="1"/>
          </p:cNvSpPr>
          <p:nvPr/>
        </p:nvSpPr>
        <p:spPr bwMode="auto">
          <a:xfrm>
            <a:off x="158725" y="4490437"/>
            <a:ext cx="34560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PC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cxnSp>
        <p:nvCxnSpPr>
          <p:cNvPr id="200" name="Straight Arrow Connector 6"/>
          <p:cNvCxnSpPr>
            <a:stCxn id="199" idx="2"/>
          </p:cNvCxnSpPr>
          <p:nvPr/>
        </p:nvCxnSpPr>
        <p:spPr bwMode="auto">
          <a:xfrm>
            <a:off x="331529" y="4859769"/>
            <a:ext cx="5497" cy="2286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01" name="Rectangle 287"/>
          <p:cNvSpPr>
            <a:spLocks noChangeArrowheads="1"/>
          </p:cNvSpPr>
          <p:nvPr/>
        </p:nvSpPr>
        <p:spPr bwMode="auto">
          <a:xfrm>
            <a:off x="274320" y="2499360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8" name="Rectangle 287"/>
          <p:cNvSpPr>
            <a:spLocks noChangeArrowheads="1"/>
          </p:cNvSpPr>
          <p:nvPr/>
        </p:nvSpPr>
        <p:spPr bwMode="auto">
          <a:xfrm>
            <a:off x="3810000" y="1642348"/>
            <a:ext cx="34881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79" name="Rectangle 287"/>
          <p:cNvSpPr>
            <a:spLocks noChangeArrowheads="1"/>
          </p:cNvSpPr>
          <p:nvPr/>
        </p:nvSpPr>
        <p:spPr bwMode="auto">
          <a:xfrm>
            <a:off x="3733800" y="4431268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R12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353" name="Rectangle 287"/>
          <p:cNvSpPr>
            <a:spLocks noChangeArrowheads="1"/>
          </p:cNvSpPr>
          <p:nvPr/>
        </p:nvSpPr>
        <p:spPr bwMode="auto">
          <a:xfrm>
            <a:off x="3762072" y="251460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[R4]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2" name="Rectangle 287"/>
          <p:cNvSpPr>
            <a:spLocks noChangeArrowheads="1"/>
          </p:cNvSpPr>
          <p:nvPr/>
        </p:nvSpPr>
        <p:spPr bwMode="auto">
          <a:xfrm>
            <a:off x="5562600" y="2881141"/>
            <a:ext cx="1015663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[R3]-[R2]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3" name="Rectangle 287"/>
          <p:cNvSpPr>
            <a:spLocks noChangeArrowheads="1"/>
          </p:cNvSpPr>
          <p:nvPr/>
        </p:nvSpPr>
        <p:spPr bwMode="auto">
          <a:xfrm>
            <a:off x="5770984" y="4230916"/>
            <a:ext cx="49840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R11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4" name="Rectangle 287"/>
          <p:cNvSpPr>
            <a:spLocks noChangeArrowheads="1"/>
          </p:cNvSpPr>
          <p:nvPr/>
        </p:nvSpPr>
        <p:spPr bwMode="auto">
          <a:xfrm>
            <a:off x="3747002" y="2820960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[R5]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5" name="Rectangle 287"/>
          <p:cNvSpPr>
            <a:spLocks noChangeArrowheads="1"/>
          </p:cNvSpPr>
          <p:nvPr/>
        </p:nvSpPr>
        <p:spPr bwMode="auto">
          <a:xfrm>
            <a:off x="7704477" y="2911622"/>
            <a:ext cx="1445267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Neo Sans Intel" pitchFamily="34" charset="0"/>
              </a:rPr>
              <a:t>Mem</a:t>
            </a:r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([R1]+9)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186" name="Rectangle 287"/>
          <p:cNvSpPr>
            <a:spLocks noChangeArrowheads="1"/>
          </p:cNvSpPr>
          <p:nvPr/>
        </p:nvSpPr>
        <p:spPr bwMode="auto">
          <a:xfrm>
            <a:off x="7822634" y="4246156"/>
            <a:ext cx="515526" cy="369332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Neo Sans Intel" pitchFamily="34" charset="0"/>
              </a:rPr>
              <a:t>R10</a:t>
            </a:r>
            <a:endParaRPr lang="en-US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50602"/>
      </p:ext>
    </p:extLst>
  </p:cSld>
  <p:clrMapOvr>
    <a:masterClrMapping/>
  </p:clrMapOvr>
  <p:transition advTm="2557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74" x="2071688" y="2330450"/>
          <p14:tracePt t="1084" x="2081213" y="2339975"/>
          <p14:tracePt t="1098" x="2089150" y="2339975"/>
          <p14:tracePt t="1117" x="2143125" y="2357438"/>
          <p14:tracePt t="1138" x="2438400" y="2401888"/>
          <p14:tracePt t="1157" x="2759075" y="2455863"/>
          <p14:tracePt t="1178" x="3411538" y="2643188"/>
          <p14:tracePt t="1197" x="3759200" y="2803525"/>
          <p14:tracePt t="1218" x="4518025" y="3152775"/>
          <p14:tracePt t="1237" x="4902200" y="3348038"/>
          <p14:tracePt t="1258" x="5500688" y="3633788"/>
          <p14:tracePt t="1277" x="5857875" y="3776663"/>
          <p14:tracePt t="1298" x="6348413" y="4017963"/>
          <p14:tracePt t="1317" x="6562725" y="4098925"/>
          <p14:tracePt t="1338" x="6804025" y="4179888"/>
          <p14:tracePt t="1357" x="6894513" y="4187825"/>
          <p14:tracePt t="1379" x="6973888" y="4170363"/>
          <p14:tracePt t="1397" x="7000875" y="4152900"/>
          <p14:tracePt t="1419" x="7072313" y="4098925"/>
          <p14:tracePt t="1437" x="7116763" y="4062413"/>
          <p14:tracePt t="1458" x="7161213" y="4037013"/>
          <p14:tracePt t="1477" x="7215188" y="4010025"/>
          <p14:tracePt t="1499" x="7242175" y="4000500"/>
          <p14:tracePt t="1517" x="7251700" y="3983038"/>
          <p14:tracePt t="1539" x="7259638" y="3965575"/>
          <p14:tracePt t="1557" x="7259638" y="3956050"/>
          <p14:tracePt t="1578" x="7232650" y="3965575"/>
          <p14:tracePt t="1597" x="7224713" y="4000500"/>
          <p14:tracePt t="1866" x="7197725" y="4000500"/>
          <p14:tracePt t="1876" x="7188200" y="4000500"/>
          <p14:tracePt t="1898" x="7126288" y="3990975"/>
          <p14:tracePt t="1917" x="7072313" y="3965575"/>
          <p14:tracePt t="1938" x="6983413" y="3894138"/>
          <p14:tracePt t="1957" x="6902450" y="3840163"/>
          <p14:tracePt t="1979" x="6732588" y="3697288"/>
          <p14:tracePt t="1997" x="6634163" y="3562350"/>
          <p14:tracePt t="2018" x="6465888" y="3251200"/>
          <p14:tracePt t="2037" x="6375400" y="3062288"/>
          <p14:tracePt t="2058" x="6180138" y="2724150"/>
          <p14:tracePt t="2077" x="6054725" y="2554288"/>
          <p14:tracePt t="2099" x="5946775" y="2401888"/>
          <p14:tracePt t="2117" x="5894388" y="2303463"/>
          <p14:tracePt t="2138" x="5894388" y="2251075"/>
          <p14:tracePt t="2157" x="5894388" y="2205038"/>
          <p14:tracePt t="2178" x="5902325" y="2160588"/>
          <p14:tracePt t="2197" x="5911850" y="2133600"/>
          <p14:tracePt t="2218" x="5919788" y="2116138"/>
          <p14:tracePt t="2237" x="5919788" y="2108200"/>
          <p14:tracePt t="2259" x="5929313" y="2098675"/>
          <p14:tracePt t="2277" x="5929313" y="2081213"/>
          <p14:tracePt t="2298" x="5929313" y="2071688"/>
          <p14:tracePt t="2317" x="5929313" y="2036763"/>
          <p14:tracePt t="2338" x="5902325" y="1982788"/>
          <p14:tracePt t="2357" x="5902325" y="1938338"/>
          <p14:tracePt t="2379" x="5902325" y="1847850"/>
          <p14:tracePt t="2397" x="5902325" y="1812925"/>
          <p14:tracePt t="2419" x="5946775" y="1731963"/>
          <p14:tracePt t="2437" x="5973763" y="1697038"/>
          <p14:tracePt t="2459" x="6000750" y="1670050"/>
          <p14:tracePt t="2477" x="6010275" y="1660525"/>
          <p14:tracePt t="2499" x="6045200" y="1652588"/>
          <p14:tracePt t="2518" x="6072188" y="1643063"/>
          <p14:tracePt t="2539" x="6108700" y="1625600"/>
          <p14:tracePt t="2557" x="6126163" y="1625600"/>
          <p14:tracePt t="2578" x="6153150" y="1625600"/>
          <p14:tracePt t="2597" x="6180138" y="1616075"/>
          <p14:tracePt t="2619" x="6215063" y="1608138"/>
          <p14:tracePt t="2637" x="6251575" y="1608138"/>
          <p14:tracePt t="2658" x="6323013" y="1608138"/>
          <p14:tracePt t="2677" x="6367463" y="1608138"/>
          <p14:tracePt t="2699" x="6473825" y="1608138"/>
          <p14:tracePt t="2717" x="6545263" y="1608138"/>
          <p14:tracePt t="2738" x="6661150" y="1608138"/>
          <p14:tracePt t="2757" x="6831013" y="1608138"/>
          <p14:tracePt t="2779" x="6991350" y="1608138"/>
          <p14:tracePt t="2797" x="7099300" y="1616075"/>
          <p14:tracePt t="2819" x="7242175" y="1633538"/>
          <p14:tracePt t="2837" x="7304088" y="1633538"/>
          <p14:tracePt t="2859" x="7375525" y="1633538"/>
          <p14:tracePt t="2877" x="7385050" y="1633538"/>
          <p14:tracePt t="2897" x="7402513" y="1633538"/>
          <p14:tracePt t="2954" x="7402513" y="1643063"/>
          <p14:tracePt t="2964" x="7402513" y="1652588"/>
          <p14:tracePt t="2979" x="7412038" y="1660525"/>
          <p14:tracePt t="2997" x="7419975" y="1660525"/>
          <p14:tracePt t="3018" x="7466013" y="1660525"/>
          <p14:tracePt t="3037" x="7500938" y="1660525"/>
          <p14:tracePt t="3059" x="7599363" y="1660525"/>
          <p14:tracePt t="3077" x="7661275" y="1660525"/>
          <p14:tracePt t="3099" x="7751763" y="1643063"/>
          <p14:tracePt t="3117" x="7777163" y="1633538"/>
          <p14:tracePt t="3139" x="7804150" y="1633538"/>
          <p14:tracePt t="3242" x="7804150" y="1643063"/>
          <p14:tracePt t="3259" x="7804150" y="1660525"/>
          <p14:tracePt t="3268" x="7813675" y="1687513"/>
          <p14:tracePt t="3279" x="7813675" y="1697038"/>
          <p14:tracePt t="3298" x="7823200" y="1741488"/>
          <p14:tracePt t="3317" x="7831138" y="1857375"/>
          <p14:tracePt t="3339" x="7831138" y="2036763"/>
          <p14:tracePt t="3357" x="7848600" y="2133600"/>
          <p14:tracePt t="3379" x="7858125" y="2295525"/>
          <p14:tracePt t="3397" x="7858125" y="2473325"/>
          <p14:tracePt t="3418" x="7858125" y="2643188"/>
          <p14:tracePt t="3438" x="7875588" y="2786063"/>
          <p14:tracePt t="3458" x="7894638" y="2901950"/>
          <p14:tracePt t="3477" x="7929563" y="3044825"/>
          <p14:tracePt t="3498" x="7939088" y="3089275"/>
          <p14:tracePt t="3518" x="7956550" y="3143250"/>
          <p14:tracePt t="3538" x="7956550" y="3152775"/>
          <p14:tracePt t="3557" x="7956550" y="3179763"/>
          <p14:tracePt t="3602" x="7956550" y="3187700"/>
          <p14:tracePt t="3618" x="7947025" y="3197225"/>
          <p14:tracePt t="3637" x="7902575" y="3330575"/>
          <p14:tracePt t="3658" x="7894638" y="3348038"/>
          <p14:tracePt t="3955" x="7885113" y="3348038"/>
          <p14:tracePt t="3964" x="7875588" y="3348038"/>
          <p14:tracePt t="3977" x="7858125" y="3357563"/>
          <p14:tracePt t="3997" x="7786688" y="3411538"/>
          <p14:tracePt t="4019" x="7742238" y="3465513"/>
          <p14:tracePt t="4037" x="7688263" y="3527425"/>
          <p14:tracePt t="4059" x="7661275" y="3562350"/>
          <p14:tracePt t="4077" x="7653338" y="3571875"/>
          <p14:tracePt t="4187" x="7653338" y="3562350"/>
          <p14:tracePt t="4219" x="7653338" y="3554413"/>
          <p14:tracePt t="4235" x="7661275" y="3554413"/>
          <p14:tracePt t="4259" x="7670800" y="3554413"/>
          <p14:tracePt t="4269" x="7670800" y="3544888"/>
          <p14:tracePt t="4283" x="7688263" y="3544888"/>
          <p14:tracePt t="4299" x="7705725" y="3527425"/>
          <p14:tracePt t="4317" x="7732713" y="3517900"/>
          <p14:tracePt t="4338" x="7786688" y="3490913"/>
          <p14:tracePt t="4357" x="7848600" y="3482975"/>
          <p14:tracePt t="4379" x="7974013" y="3465513"/>
          <p14:tracePt t="4397" x="8045450" y="3465513"/>
          <p14:tracePt t="4418" x="8153400" y="3465513"/>
          <p14:tracePt t="4438" x="8375650" y="3438525"/>
          <p14:tracePt t="4458" x="8555038" y="3402013"/>
          <p14:tracePt t="4477" x="8661400" y="3384550"/>
          <p14:tracePt t="4498" x="8777288" y="3375025"/>
          <p14:tracePt t="4518" x="8831263" y="3375025"/>
          <p14:tracePt t="4539" x="8912225" y="3375025"/>
          <p14:tracePt t="4557" x="8929688" y="3375025"/>
          <p14:tracePt t="4578" x="8956675" y="3375025"/>
          <p14:tracePt t="4619" x="8956675" y="3367088"/>
          <p14:tracePt t="4637" x="8956675" y="3357563"/>
          <p14:tracePt t="4659" x="8974138" y="3357563"/>
          <p14:tracePt t="4677" x="8991600" y="3348038"/>
          <p14:tracePt t="4699" x="9018588" y="3340100"/>
          <p14:tracePt t="4717" x="9045575" y="3330575"/>
          <p14:tracePt t="4737" x="9055100" y="3322638"/>
          <p14:tracePt t="4795" x="9055100" y="3313113"/>
          <p14:tracePt t="4811" x="9055100" y="3303588"/>
          <p14:tracePt t="4821" x="9063038" y="3303588"/>
          <p14:tracePt t="4851" x="9063038" y="3295650"/>
          <p14:tracePt t="4867" x="9063038" y="3286125"/>
          <p14:tracePt t="4883" x="9063038" y="3276600"/>
          <p14:tracePt t="4899" x="9063038" y="3259138"/>
          <p14:tracePt t="4917" x="9045575" y="3224213"/>
          <p14:tracePt t="4937" x="9028113" y="3187700"/>
          <p14:tracePt t="4957" x="9001125" y="3125788"/>
          <p14:tracePt t="4978" x="8991600" y="3089275"/>
          <p14:tracePt t="4997" x="8991600" y="3071813"/>
          <p14:tracePt t="5019" x="8991600" y="3027363"/>
          <p14:tracePt t="5037" x="8991600" y="3017838"/>
          <p14:tracePt t="5057" x="8991600" y="3000375"/>
          <p14:tracePt t="5195" x="8983663" y="3000375"/>
          <p14:tracePt t="5205" x="8974138" y="3000375"/>
          <p14:tracePt t="5219" x="8956675" y="3000375"/>
          <p14:tracePt t="5237" x="8902700" y="3000375"/>
          <p14:tracePt t="5258" x="8813800" y="3000375"/>
          <p14:tracePt t="5277" x="8589963" y="2955925"/>
          <p14:tracePt t="5299" x="8447088" y="2955925"/>
          <p14:tracePt t="5317" x="8323263" y="2955925"/>
          <p14:tracePt t="5338" x="8251825" y="2955925"/>
          <p14:tracePt t="5357" x="8153400" y="2965450"/>
          <p14:tracePt t="5380" x="8037513" y="2982913"/>
          <p14:tracePt t="5397" x="8001000" y="2982913"/>
          <p14:tracePt t="5418" x="7966075" y="2990850"/>
          <p14:tracePt t="5438" x="7947025" y="3000375"/>
          <p14:tracePt t="5460" x="7947025" y="3017838"/>
          <p14:tracePt t="5477" x="7939088" y="3027363"/>
          <p14:tracePt t="5498" x="7939088" y="3036888"/>
          <p14:tracePt t="5518" x="7912100" y="3098800"/>
          <p14:tracePt t="5538" x="7902575" y="3125788"/>
          <p14:tracePt t="5558" x="7885113" y="3170238"/>
          <p14:tracePt t="5578" x="7885113" y="3205163"/>
          <p14:tracePt t="5597" x="7885113" y="3232150"/>
          <p14:tracePt t="5618" x="7885113" y="3259138"/>
          <p14:tracePt t="5637" x="7885113" y="3286125"/>
          <p14:tracePt t="5659" x="7920038" y="3313113"/>
          <p14:tracePt t="5678" x="7966075" y="3330575"/>
          <p14:tracePt t="5698" x="8027988" y="3348038"/>
          <p14:tracePt t="5717" x="8205788" y="3348038"/>
          <p14:tracePt t="5738" x="8323263" y="3348038"/>
          <p14:tracePt t="5758" x="8474075" y="3348038"/>
          <p14:tracePt t="5778" x="8643938" y="3322638"/>
          <p14:tracePt t="5798" x="8777288" y="3303588"/>
          <p14:tracePt t="5818" x="8840788" y="3286125"/>
          <p14:tracePt t="5838" x="8920163" y="3251200"/>
          <p14:tracePt t="5857" x="8929688" y="3232150"/>
          <p14:tracePt t="5878" x="8929688" y="3214688"/>
          <p14:tracePt t="5923" x="8920163" y="3214688"/>
          <p14:tracePt t="5939" x="8912225" y="3214688"/>
          <p14:tracePt t="5948" x="8902700" y="3214688"/>
          <p14:tracePt t="5959" x="8894763" y="3214688"/>
          <p14:tracePt t="5978" x="8858250" y="3214688"/>
          <p14:tracePt t="5998" x="8769350" y="3214688"/>
          <p14:tracePt t="6019" x="8555038" y="3251200"/>
          <p14:tracePt t="6038" x="8348663" y="3322638"/>
          <p14:tracePt t="6058" x="8099425" y="3375025"/>
          <p14:tracePt t="6078" x="7599363" y="3419475"/>
          <p14:tracePt t="6098" x="7251700" y="3419475"/>
          <p14:tracePt t="6118" x="6661150" y="3419475"/>
          <p14:tracePt t="6138" x="6384925" y="3375025"/>
          <p14:tracePt t="6141" x="6313488" y="3367088"/>
          <p14:tracePt t="6158" x="5929313" y="3295650"/>
          <p14:tracePt t="6178" x="5680075" y="3251200"/>
          <p14:tracePt t="6198" x="5473700" y="3214688"/>
          <p14:tracePt t="6218" x="5384800" y="3197225"/>
          <p14:tracePt t="6238" x="5313363" y="3179763"/>
          <p14:tracePt t="6258" x="5303838" y="3179763"/>
          <p14:tracePt t="6278" x="5303838" y="3187700"/>
          <p14:tracePt t="6299" x="5313363" y="3214688"/>
          <p14:tracePt t="6318" x="5330825" y="3268663"/>
          <p14:tracePt t="6636" x="5322888" y="3259138"/>
          <p14:tracePt t="6645" x="5286375" y="3232150"/>
          <p14:tracePt t="6658" x="5268913" y="3224213"/>
          <p14:tracePt t="6678" x="5037138" y="3187700"/>
          <p14:tracePt t="6698" x="4875213" y="3187700"/>
          <p14:tracePt t="6718" x="4660900" y="3187700"/>
          <p14:tracePt t="6738" x="4598988" y="3179763"/>
          <p14:tracePt t="6758" x="4581525" y="3160713"/>
          <p14:tracePt t="6778" x="4581525" y="3152775"/>
          <p14:tracePt t="6798" x="4562475" y="3116263"/>
          <p14:tracePt t="6818" x="4554538" y="3081338"/>
          <p14:tracePt t="6838" x="4527550" y="3027363"/>
          <p14:tracePt t="6858" x="4483100" y="2955925"/>
          <p14:tracePt t="6878" x="4402138" y="2822575"/>
          <p14:tracePt t="6898" x="4330700" y="2732088"/>
          <p14:tracePt t="6918" x="4152900" y="2554288"/>
          <p14:tracePt t="6938" x="4037013" y="2465388"/>
          <p14:tracePt t="6958" x="3902075" y="2357438"/>
          <p14:tracePt t="6978" x="3867150" y="2303463"/>
          <p14:tracePt t="6998" x="3840163" y="2205038"/>
          <p14:tracePt t="7018" x="3840163" y="2143125"/>
          <p14:tracePt t="7038" x="3867150" y="2071688"/>
          <p14:tracePt t="7058" x="3884613" y="2017713"/>
          <p14:tracePt t="7078" x="3902075" y="1973263"/>
          <p14:tracePt t="7098" x="3919538" y="1938338"/>
          <p14:tracePt t="7118" x="3929063" y="1893888"/>
          <p14:tracePt t="7138" x="3929063" y="1866900"/>
          <p14:tracePt t="7141" x="3929063" y="1839913"/>
          <p14:tracePt t="7158" x="3938588" y="1822450"/>
          <p14:tracePt t="7178" x="3938588" y="1812925"/>
          <p14:tracePt t="7198" x="3938588" y="1803400"/>
          <p14:tracePt t="7218" x="3938588" y="1795463"/>
          <p14:tracePt t="7238" x="3946525" y="1776413"/>
          <p14:tracePt t="7258" x="3946525" y="1758950"/>
          <p14:tracePt t="7278" x="3946525" y="1741488"/>
          <p14:tracePt t="7299" x="3946525" y="1731963"/>
          <p14:tracePt t="7318" x="3946525" y="1724025"/>
          <p14:tracePt t="7338" x="3946525" y="1704975"/>
          <p14:tracePt t="7358" x="3956050" y="1679575"/>
          <p14:tracePt t="7378" x="3956050" y="1670050"/>
          <p14:tracePt t="7398" x="3965575" y="1670050"/>
          <p14:tracePt t="7418" x="3973513" y="1670050"/>
          <p14:tracePt t="7438" x="3983038" y="1687513"/>
          <p14:tracePt t="7458" x="4000500" y="1697038"/>
          <p14:tracePt t="7478" x="4027488" y="1714500"/>
          <p14:tracePt t="7498" x="4054475" y="1714500"/>
          <p14:tracePt t="7518" x="4071938" y="1724025"/>
          <p14:tracePt t="7692" x="4071938" y="1731963"/>
          <p14:tracePt t="7702" x="4071938" y="1741488"/>
          <p14:tracePt t="7718" x="4071938" y="1776413"/>
          <p14:tracePt t="7738" x="4081463" y="1839913"/>
          <p14:tracePt t="7758" x="4089400" y="2036763"/>
          <p14:tracePt t="7778" x="4089400" y="2187575"/>
          <p14:tracePt t="7798" x="4098925" y="2527300"/>
          <p14:tracePt t="7818" x="4125913" y="2724150"/>
          <p14:tracePt t="7838" x="4179888" y="3009900"/>
          <p14:tracePt t="7858" x="4205288" y="3125788"/>
          <p14:tracePt t="7879" x="4224338" y="3276600"/>
          <p14:tracePt t="7898" x="4232275" y="3375025"/>
          <p14:tracePt t="7918" x="4232275" y="3482975"/>
          <p14:tracePt t="7938" x="4232275" y="3571875"/>
          <p14:tracePt t="7958" x="4232275" y="3687763"/>
          <p14:tracePt t="7978" x="4241800" y="3741738"/>
          <p14:tracePt t="7998" x="4259263" y="3840163"/>
          <p14:tracePt t="8018" x="4259263" y="3894138"/>
          <p14:tracePt t="8038" x="4251325" y="4000500"/>
          <p14:tracePt t="8058" x="4241800" y="4089400"/>
          <p14:tracePt t="8078" x="4224338" y="4214813"/>
          <p14:tracePt t="8098" x="4224338" y="4259263"/>
          <p14:tracePt t="8118" x="4214813" y="4286250"/>
          <p14:tracePt t="8138" x="4205288" y="4313238"/>
          <p14:tracePt t="8141" x="4205288" y="4322763"/>
          <p14:tracePt t="8158" x="4205288" y="4348163"/>
          <p14:tracePt t="8178" x="4205288" y="4384675"/>
          <p14:tracePt t="8198" x="4205288" y="4419600"/>
          <p14:tracePt t="8218" x="4205288" y="4429125"/>
          <p14:tracePt t="8238" x="4205288" y="4446588"/>
          <p14:tracePt t="8258" x="4214813" y="4456113"/>
          <p14:tracePt t="8278" x="4224338" y="4500563"/>
          <p14:tracePt t="8298" x="4224338" y="4527550"/>
          <p14:tracePt t="8318" x="4224338" y="4572000"/>
          <p14:tracePt t="8338" x="4205288" y="4589463"/>
          <p14:tracePt t="8358" x="4197350" y="4608513"/>
          <p14:tracePt t="8378" x="4197350" y="4616450"/>
          <p14:tracePt t="8398" x="4187825" y="4633913"/>
          <p14:tracePt t="8418" x="4179888" y="4643438"/>
          <p14:tracePt t="8438" x="4187825" y="4643438"/>
          <p14:tracePt t="8458" x="4197350" y="4643438"/>
          <p14:tracePt t="8478" x="4224338" y="4652963"/>
          <p14:tracePt t="8498" x="4241800" y="4660900"/>
          <p14:tracePt t="8518" x="4276725" y="4660900"/>
          <p14:tracePt t="8538" x="4340225" y="4670425"/>
          <p14:tracePt t="8558" x="4438650" y="4670425"/>
          <p14:tracePt t="8578" x="4518025" y="4670425"/>
          <p14:tracePt t="8598" x="4705350" y="4670425"/>
          <p14:tracePt t="8618" x="4803775" y="4670425"/>
          <p14:tracePt t="8638" x="4965700" y="4660900"/>
          <p14:tracePt t="8659" x="5062538" y="4652963"/>
          <p14:tracePt t="8678" x="5232400" y="4652963"/>
          <p14:tracePt t="8698" x="5322888" y="4652963"/>
          <p14:tracePt t="8718" x="5446713" y="4652963"/>
          <p14:tracePt t="8738" x="5500688" y="4652963"/>
          <p14:tracePt t="8758" x="5545138" y="4652963"/>
          <p14:tracePt t="8778" x="5581650" y="4652963"/>
          <p14:tracePt t="8798" x="5626100" y="4652963"/>
          <p14:tracePt t="8818" x="5653088" y="4652963"/>
          <p14:tracePt t="8838" x="5715000" y="4652963"/>
          <p14:tracePt t="8858" x="5741988" y="4652963"/>
          <p14:tracePt t="8879" x="5786438" y="4652963"/>
          <p14:tracePt t="8898" x="5813425" y="4652963"/>
          <p14:tracePt t="8918" x="5857875" y="4652963"/>
          <p14:tracePt t="8938" x="5875338" y="4652963"/>
          <p14:tracePt t="8958" x="5894388" y="4652963"/>
          <p14:tracePt t="8978" x="5902325" y="4652963"/>
          <p14:tracePt t="9029" x="5911850" y="4652963"/>
          <p14:tracePt t="9044" x="5919788" y="4652963"/>
          <p14:tracePt t="9058" x="5929313" y="4652963"/>
          <p14:tracePt t="9078" x="5938838" y="4652963"/>
          <p14:tracePt t="9098" x="5965825" y="4652963"/>
          <p14:tracePt t="9118" x="5983288" y="4643438"/>
          <p14:tracePt t="9158" x="5983288" y="4633913"/>
          <p14:tracePt t="9178" x="5983288" y="4625975"/>
          <p14:tracePt t="9198" x="5983288" y="4608513"/>
          <p14:tracePt t="9218" x="5983288" y="4581525"/>
          <p14:tracePt t="9238" x="5973763" y="4518025"/>
          <p14:tracePt t="9258" x="5956300" y="4446588"/>
          <p14:tracePt t="9278" x="5929313" y="4340225"/>
          <p14:tracePt t="9298" x="5929313" y="4276725"/>
          <p14:tracePt t="9318" x="5929313" y="4152900"/>
          <p14:tracePt t="9338" x="5946775" y="4062413"/>
          <p14:tracePt t="9358" x="5983288" y="3867150"/>
          <p14:tracePt t="9378" x="6000750" y="3732213"/>
          <p14:tracePt t="9398" x="6027738" y="3509963"/>
          <p14:tracePt t="9418" x="6027738" y="3348038"/>
          <p14:tracePt t="9438" x="6027738" y="3108325"/>
          <p14:tracePt t="9459" x="6010275" y="2965450"/>
          <p14:tracePt t="9478" x="6000750" y="2776538"/>
          <p14:tracePt t="9498" x="6000750" y="2670175"/>
          <p14:tracePt t="9518" x="5973763" y="2517775"/>
          <p14:tracePt t="9538" x="5956300" y="2465388"/>
          <p14:tracePt t="9558" x="5956300" y="2384425"/>
          <p14:tracePt t="9578" x="5956300" y="2330450"/>
          <p14:tracePt t="9598" x="5956300" y="2251075"/>
          <p14:tracePt t="9618" x="5956300" y="2170113"/>
          <p14:tracePt t="9638" x="5946775" y="2098675"/>
          <p14:tracePt t="9659" x="5938838" y="2054225"/>
          <p14:tracePt t="9678" x="5938838" y="1982788"/>
          <p14:tracePt t="9698" x="5929313" y="1946275"/>
          <p14:tracePt t="9718" x="5911850" y="1884363"/>
          <p14:tracePt t="9738" x="5902325" y="1874838"/>
          <p14:tracePt t="9758" x="5902325" y="1847850"/>
          <p14:tracePt t="9778" x="5894388" y="1830388"/>
          <p14:tracePt t="9798" x="5894388" y="1803400"/>
          <p14:tracePt t="9818" x="5894388" y="1795463"/>
          <p14:tracePt t="9838" x="5884863" y="1758950"/>
          <p14:tracePt t="9858" x="5884863" y="1751013"/>
          <p14:tracePt t="9879" x="5884863" y="1731963"/>
          <p14:tracePt t="9899" x="5884863" y="1724025"/>
          <p14:tracePt t="9918" x="5884863" y="1714500"/>
          <p14:tracePt t="10053" x="5867400" y="1714500"/>
          <p14:tracePt t="10062" x="5857875" y="1714500"/>
          <p14:tracePt t="10078" x="5813425" y="1714500"/>
          <p14:tracePt t="10099" x="5741988" y="1714500"/>
          <p14:tracePt t="10118" x="5518150" y="1714500"/>
          <p14:tracePt t="10138" x="5375275" y="1714500"/>
          <p14:tracePt t="10142" x="5276850" y="1724025"/>
          <p14:tracePt t="10159" x="5180013" y="1731963"/>
          <p14:tracePt t="10178" x="5108575" y="1751013"/>
          <p14:tracePt t="10198" x="5000625" y="1768475"/>
          <p14:tracePt t="10218" x="4956175" y="1776413"/>
          <p14:tracePt t="10238" x="4902200" y="1785938"/>
          <p14:tracePt t="10258" x="4857750" y="1795463"/>
          <p14:tracePt t="10278" x="4822825" y="1795463"/>
          <p14:tracePt t="10298" x="4786313" y="1803400"/>
          <p14:tracePt t="10318" x="4679950" y="1822450"/>
          <p14:tracePt t="10338" x="4598988" y="1830388"/>
          <p14:tracePt t="10358" x="4473575" y="1830388"/>
          <p14:tracePt t="10379" x="4411663" y="1830388"/>
          <p14:tracePt t="10398" x="4330700" y="1830388"/>
          <p14:tracePt t="10418" x="4295775" y="1830388"/>
          <p14:tracePt t="10438" x="4259263" y="1830388"/>
          <p14:tracePt t="10458" x="4251325" y="1830388"/>
          <p14:tracePt t="10533" x="4241800" y="1830388"/>
          <p14:tracePt t="10573" x="4232275" y="1830388"/>
          <p14:tracePt t="10669" x="4251325" y="1830388"/>
          <p14:tracePt t="10679" x="4259263" y="1830388"/>
          <p14:tracePt t="10698" x="4340225" y="1830388"/>
          <p14:tracePt t="10718" x="4473575" y="1830388"/>
          <p14:tracePt t="10739" x="4598988" y="1830388"/>
          <p14:tracePt t="10758" x="4875213" y="1830388"/>
          <p14:tracePt t="10778" x="5045075" y="1830388"/>
          <p14:tracePt t="10798" x="5268913" y="1795463"/>
          <p14:tracePt t="10819" x="5419725" y="1776413"/>
          <p14:tracePt t="10838" x="5537200" y="1751013"/>
          <p14:tracePt t="10858" x="5572125" y="1741488"/>
          <p14:tracePt t="10879" x="5599113" y="1741488"/>
          <p14:tracePt t="10899" x="5616575" y="1741488"/>
          <p14:tracePt t="10919" x="5634038" y="1731963"/>
          <p14:tracePt t="10938" x="5653088" y="1714500"/>
          <p14:tracePt t="10958" x="5670550" y="1714500"/>
          <p14:tracePt t="10979" x="5680075" y="1704975"/>
          <p14:tracePt t="10998" x="5732463" y="1697038"/>
          <p14:tracePt t="11019" x="5768975" y="1697038"/>
          <p14:tracePt t="11038" x="5822950" y="1697038"/>
          <p14:tracePt t="11059" x="5840413" y="1697038"/>
          <p14:tracePt t="11078" x="5857875" y="1795463"/>
          <p14:tracePt t="11098" x="5884863" y="1884363"/>
          <p14:tracePt t="11118" x="5946775" y="1982788"/>
          <p14:tracePt t="11138" x="6000750" y="2027238"/>
          <p14:tracePt t="11142" x="6037263" y="2027238"/>
          <p14:tracePt t="11159" x="6054725" y="2036763"/>
          <p14:tracePt t="11179" x="6054725" y="2027238"/>
          <p14:tracePt t="11198" x="6054725" y="2009775"/>
          <p14:tracePt t="11219" x="6054725" y="2000250"/>
          <p14:tracePt t="11285" x="6072188" y="2009775"/>
          <p14:tracePt t="11294" x="6099175" y="2017713"/>
          <p14:tracePt t="11306" x="6116638" y="2036763"/>
          <p14:tracePt t="11319" x="6180138" y="2116138"/>
          <p14:tracePt t="11339" x="6205538" y="2251075"/>
          <p14:tracePt t="11359" x="6205538" y="2347913"/>
          <p14:tracePt t="11379" x="6197600" y="2428875"/>
          <p14:tracePt t="11399" x="6180138" y="2527300"/>
          <p14:tracePt t="11631" x="6170613" y="2527300"/>
          <p14:tracePt t="11645" x="6161088" y="2527300"/>
          <p14:tracePt t="11658" x="6153150" y="2536825"/>
          <p14:tracePt t="11679" x="6143625" y="2571750"/>
          <p14:tracePt t="11699" x="6126163" y="2608263"/>
          <p14:tracePt t="11719" x="6081713" y="2697163"/>
          <p14:tracePt t="11739" x="6081713" y="2776538"/>
          <p14:tracePt t="11759" x="6081713" y="2911475"/>
          <p14:tracePt t="11779" x="6081713" y="3017838"/>
          <p14:tracePt t="11799" x="6054725" y="3179763"/>
          <p14:tracePt t="11819" x="6037263" y="3251200"/>
          <p14:tracePt t="11839" x="6000750" y="3367088"/>
          <p14:tracePt t="11859" x="5965825" y="3438525"/>
          <p14:tracePt t="11879" x="5919788" y="3544888"/>
          <p14:tracePt t="11899" x="5902325" y="3589338"/>
          <p14:tracePt t="11919" x="5867400" y="3616325"/>
          <p14:tracePt t="11939" x="5840413" y="3625850"/>
          <p14:tracePt t="11959" x="5786438" y="3625850"/>
          <p14:tracePt t="11979" x="5732463" y="3625850"/>
          <p14:tracePt t="11999" x="5705475" y="3625850"/>
          <p14:tracePt t="12019" x="5697538" y="3625850"/>
          <p14:tracePt t="12039" x="5688013" y="3616325"/>
          <p14:tracePt t="12059" x="5680075" y="3608388"/>
          <p14:tracePt t="12079" x="5661025" y="3571875"/>
          <p14:tracePt t="12099" x="5653088" y="3544888"/>
          <p14:tracePt t="12119" x="5626100" y="3465513"/>
          <p14:tracePt t="12139" x="5608638" y="3419475"/>
          <p14:tracePt t="12142" x="5599113" y="3411538"/>
          <p14:tracePt t="12159" x="5572125" y="3340100"/>
          <p14:tracePt t="12179" x="5562600" y="3232150"/>
          <p14:tracePt t="12199" x="5545138" y="3179763"/>
          <p14:tracePt t="12219" x="5545138" y="3160713"/>
          <p14:tracePt t="12239" x="5545138" y="3125788"/>
          <p14:tracePt t="12259" x="5545138" y="3108325"/>
          <p14:tracePt t="12279" x="5581650" y="3062288"/>
          <p14:tracePt t="12299" x="5608638" y="3036888"/>
          <p14:tracePt t="12319" x="5653088" y="3009900"/>
          <p14:tracePt t="12339" x="5680075" y="2982913"/>
          <p14:tracePt t="12359" x="5741988" y="2955925"/>
          <p14:tracePt t="12380" x="5759450" y="2946400"/>
          <p14:tracePt t="12399" x="5786438" y="2938463"/>
          <p14:tracePt t="12419" x="5813425" y="2938463"/>
          <p14:tracePt t="12439" x="5867400" y="2938463"/>
          <p14:tracePt t="12459" x="5919788" y="2938463"/>
          <p14:tracePt t="12479" x="6010275" y="2938463"/>
          <p14:tracePt t="12499" x="6062663" y="2938463"/>
          <p14:tracePt t="12519" x="6153150" y="2938463"/>
          <p14:tracePt t="12539" x="6205538" y="2938463"/>
          <p14:tracePt t="12559" x="6251575" y="2938463"/>
          <p14:tracePt t="12579" x="6276975" y="2938463"/>
          <p14:tracePt t="12599" x="6286500" y="2938463"/>
          <p14:tracePt t="12619" x="6303963" y="2938463"/>
          <p14:tracePt t="12678" x="6303963" y="2946400"/>
          <p14:tracePt t="12688" x="6303963" y="2955925"/>
          <p14:tracePt t="12699" x="6313488" y="2965450"/>
          <p14:tracePt t="12719" x="6323013" y="2973388"/>
          <p14:tracePt t="12739" x="6323013" y="2982913"/>
          <p14:tracePt t="12759" x="6323013" y="3000375"/>
          <p14:tracePt t="12779" x="6323013" y="3027363"/>
          <p14:tracePt t="12799" x="6323013" y="3062288"/>
          <p14:tracePt t="12819" x="6323013" y="3108325"/>
          <p14:tracePt t="12839" x="6323013" y="3125788"/>
          <p14:tracePt t="12859" x="6313488" y="3143250"/>
          <p14:tracePt t="12879" x="6296025" y="3160713"/>
          <p14:tracePt t="12899" x="6286500" y="3160713"/>
          <p14:tracePt t="12919" x="6215063" y="3170238"/>
          <p14:tracePt t="12939" x="6116638" y="3170238"/>
          <p14:tracePt t="12959" x="5946775" y="3152775"/>
          <p14:tracePt t="12979" x="5848350" y="3116263"/>
          <p14:tracePt t="12999" x="5741988" y="3108325"/>
          <p14:tracePt t="13019" x="5724525" y="3108325"/>
          <p14:tracePt t="13059" x="5724525" y="3116263"/>
          <p14:tracePt t="13079" x="5759450" y="3143250"/>
          <p14:tracePt t="13099" x="5776913" y="3152775"/>
          <p14:tracePt t="13119" x="5786438" y="3170238"/>
          <p14:tracePt t="13159" x="5786438" y="3179763"/>
          <p14:tracePt t="13179" x="5768975" y="3179763"/>
          <p14:tracePt t="13199" x="5688013" y="3187700"/>
          <p14:tracePt t="13219" x="5634038" y="3197225"/>
          <p14:tracePt t="13239" x="5599113" y="3214688"/>
          <p14:tracePt t="13259" x="5554663" y="3251200"/>
          <p14:tracePt t="13279" x="5537200" y="3268663"/>
          <p14:tracePt t="13299" x="5537200" y="3286125"/>
          <p14:tracePt t="13319" x="5537200" y="3322638"/>
          <p14:tracePt t="13339" x="5527675" y="3367088"/>
          <p14:tracePt t="13359" x="5438775" y="3465513"/>
          <p14:tracePt t="13380" x="5357813" y="3536950"/>
          <p14:tracePt t="13399" x="5180013" y="3670300"/>
          <p14:tracePt t="13419" x="5081588" y="3724275"/>
          <p14:tracePt t="13526" x="5089525" y="3724275"/>
          <p14:tracePt t="13535" x="5099050" y="3724275"/>
          <p14:tracePt t="13558" x="5099050" y="3732213"/>
          <p14:tracePt t="13569" x="5099050" y="3724275"/>
          <p14:tracePt t="13579" x="5089525" y="3724275"/>
          <p14:tracePt t="13599" x="5072063" y="3786188"/>
          <p14:tracePt t="13619" x="5027613" y="3813175"/>
          <p14:tracePt t="13639" x="4946650" y="3848100"/>
          <p14:tracePt t="13659" x="4884738" y="3848100"/>
          <p14:tracePt t="13679" x="4759325" y="3830638"/>
          <p14:tracePt t="13699" x="4608513" y="3776663"/>
          <p14:tracePt t="13719" x="4268788" y="3616325"/>
          <p14:tracePt t="13739" x="4081463" y="3527425"/>
          <p14:tracePt t="13759" x="3840163" y="3348038"/>
          <p14:tracePt t="13779" x="3732213" y="3259138"/>
          <p14:tracePt t="13799" x="3608388" y="3116263"/>
          <p14:tracePt t="13819" x="3562350" y="3062288"/>
          <p14:tracePt t="13839" x="3482975" y="3000375"/>
          <p14:tracePt t="13859" x="3446463" y="2965450"/>
          <p14:tracePt t="13880" x="3411538" y="2919413"/>
          <p14:tracePt t="13900" x="3384550" y="2894013"/>
          <p14:tracePt t="13919" x="3384550" y="2874963"/>
          <p14:tracePt t="13939" x="3375025" y="2867025"/>
          <p14:tracePt t="13959" x="3375025" y="2857500"/>
          <p14:tracePt t="13979" x="3367088" y="2847975"/>
          <p14:tracePt t="14019" x="3367088" y="2840038"/>
          <p14:tracePt t="14039" x="3357563" y="2813050"/>
          <p14:tracePt t="14059" x="3340100" y="2776538"/>
          <p14:tracePt t="14079" x="3259138" y="2660650"/>
          <p14:tracePt t="14099" x="3214688" y="2625725"/>
          <p14:tracePt t="14119" x="3197225" y="2616200"/>
          <p14:tracePt t="14191" x="3197225" y="2625725"/>
          <p14:tracePt t="14206" x="3187700" y="2625725"/>
          <p14:tracePt t="14230" x="3179763" y="2625725"/>
          <p14:tracePt t="14246" x="3160713" y="2625725"/>
          <p14:tracePt t="14259" x="3152775" y="2608263"/>
          <p14:tracePt t="14279" x="3108325" y="2581275"/>
          <p14:tracePt t="14299" x="3098800" y="2581275"/>
          <p14:tracePt t="14678" x="3098800" y="2589213"/>
          <p14:tracePt t="14688" x="3108325" y="2608263"/>
          <p14:tracePt t="14699" x="3108325" y="2616200"/>
          <p14:tracePt t="14719" x="3108325" y="2643188"/>
          <p14:tracePt t="14739" x="3108325" y="2652713"/>
          <p14:tracePt t="14838" x="3098800" y="2652713"/>
          <p14:tracePt t="14862" x="3089275" y="2652713"/>
          <p14:tracePt t="14886" x="3081338" y="2652713"/>
          <p14:tracePt t="14902" x="3071813" y="2652713"/>
          <p14:tracePt t="14918" x="3054350" y="2652713"/>
          <p14:tracePt t="14932" x="3036888" y="2652713"/>
          <p14:tracePt t="14944" x="3000375" y="2652713"/>
          <p14:tracePt t="14959" x="2965450" y="2660650"/>
          <p14:tracePt t="14979" x="2919413" y="2670175"/>
          <p14:tracePt t="14999" x="2867025" y="2679700"/>
          <p14:tracePt t="15020" x="2822575" y="2687638"/>
          <p14:tracePt t="15039" x="2751138" y="2697163"/>
          <p14:tracePt t="15059" x="2714625" y="2697163"/>
          <p14:tracePt t="15079" x="2633663" y="2687638"/>
          <p14:tracePt t="15099" x="2589213" y="2670175"/>
          <p14:tracePt t="15119" x="2527300" y="2633663"/>
          <p14:tracePt t="15139" x="2500313" y="2616200"/>
          <p14:tracePt t="15142" x="2482850" y="2608263"/>
          <p14:tracePt t="15160" x="2455863" y="2581275"/>
          <p14:tracePt t="15180" x="2438400" y="2544763"/>
          <p14:tracePt t="15200" x="2401888" y="2509838"/>
          <p14:tracePt t="15219" x="2384425" y="2482850"/>
          <p14:tracePt t="15239" x="2357438" y="2428875"/>
          <p14:tracePt t="15259" x="2330450" y="2401888"/>
          <p14:tracePt t="15279" x="2295525" y="2374900"/>
          <p14:tracePt t="15299" x="2276475" y="2366963"/>
          <p14:tracePt t="15319" x="2251075" y="2347913"/>
          <p14:tracePt t="15339" x="2241550" y="2339975"/>
          <p14:tracePt t="15575" x="2241550" y="2330450"/>
          <p14:tracePt t="15799" x="2241550" y="2322513"/>
          <p14:tracePt t="15831" x="2241550" y="2312988"/>
          <p14:tracePt t="15847" x="2241550" y="2303463"/>
          <p14:tracePt t="15863" x="2241550" y="2286000"/>
          <p14:tracePt t="15880" x="2232025" y="2268538"/>
          <p14:tracePt t="15900" x="2224088" y="2251075"/>
          <p14:tracePt t="15920" x="2205038" y="2224088"/>
          <p14:tracePt t="15939" x="2205038" y="2214563"/>
          <p14:tracePt t="15960" x="2197100" y="2187575"/>
          <p14:tracePt t="15979" x="2187575" y="2160588"/>
          <p14:tracePt t="15999" x="2187575" y="2133600"/>
          <p14:tracePt t="16020" x="2187575" y="2125663"/>
          <p14:tracePt t="16039" x="2187575" y="2108200"/>
          <p14:tracePt t="16059" x="2187575" y="2098675"/>
          <p14:tracePt t="16079" x="2197100" y="2071688"/>
          <p14:tracePt t="16099" x="2214563" y="2044700"/>
          <p14:tracePt t="16119" x="2232025" y="2017713"/>
          <p14:tracePt t="16139" x="2241550" y="2009775"/>
          <p14:tracePt t="16160" x="2251075" y="2000250"/>
          <p14:tracePt t="16179" x="2251075" y="1990725"/>
          <p14:tracePt t="16295" x="2259013" y="1990725"/>
          <p14:tracePt t="16367" x="2259013" y="1982788"/>
          <p14:tracePt t="16383" x="2259013" y="1973263"/>
          <p14:tracePt t="16399" x="2259013" y="1955800"/>
          <p14:tracePt t="16415" x="2259013" y="1946275"/>
          <p14:tracePt t="16425" x="2259013" y="1938338"/>
          <p14:tracePt t="16440" x="2251075" y="1919288"/>
          <p14:tracePt t="16459" x="2251075" y="1911350"/>
          <p14:tracePt t="16480" x="2241550" y="1893888"/>
          <p14:tracePt t="16499" x="2232025" y="1884363"/>
          <p14:tracePt t="16520" x="2224088" y="1866900"/>
          <p14:tracePt t="16599" x="2214563" y="1857375"/>
          <p14:tracePt t="16727" x="2224088" y="1847850"/>
          <p14:tracePt t="16743" x="2241550" y="1847850"/>
          <p14:tracePt t="16760" x="2251075" y="1847850"/>
          <p14:tracePt t="16780" x="2276475" y="1847850"/>
          <p14:tracePt t="16800" x="2339975" y="1847850"/>
          <p14:tracePt t="16820" x="2411413" y="1847850"/>
          <p14:tracePt t="16840" x="2598738" y="1847850"/>
          <p14:tracePt t="16860" x="2741613" y="1847850"/>
          <p14:tracePt t="16880" x="2965450" y="1847850"/>
          <p14:tracePt t="16900" x="3108325" y="1847850"/>
          <p14:tracePt t="16920" x="3340100" y="1847850"/>
          <p14:tracePt t="16940" x="3438525" y="1847850"/>
          <p14:tracePt t="16960" x="3490913" y="1847850"/>
          <p14:tracePt t="17143" x="3500438" y="1847850"/>
          <p14:tracePt t="17159" x="3509963" y="1847850"/>
          <p14:tracePt t="17175" x="3527425" y="1847850"/>
          <p14:tracePt t="17185" x="3544888" y="1847850"/>
          <p14:tracePt t="17200" x="3581400" y="1847850"/>
          <p14:tracePt t="17220" x="3608388" y="1866900"/>
          <p14:tracePt t="17240" x="3652838" y="1901825"/>
          <p14:tracePt t="17260" x="3697288" y="1955800"/>
          <p14:tracePt t="17280" x="3759200" y="2036763"/>
          <p14:tracePt t="17300" x="3840163" y="2152650"/>
          <p14:tracePt t="17320" x="3929063" y="2303463"/>
          <p14:tracePt t="17340" x="4017963" y="2455863"/>
          <p14:tracePt t="17360" x="4108450" y="2679700"/>
          <p14:tracePt t="17381" x="4116388" y="2776538"/>
          <p14:tracePt t="17400" x="4116388" y="2894013"/>
          <p14:tracePt t="17420" x="4116388" y="2938463"/>
          <p14:tracePt t="17440" x="4098925" y="2973388"/>
          <p14:tracePt t="17460" x="4089400" y="2973388"/>
          <p14:tracePt t="17487" x="4089400" y="2965450"/>
          <p14:tracePt t="17500" x="4081463" y="2955925"/>
          <p14:tracePt t="17520" x="4081463" y="2911475"/>
          <p14:tracePt t="17540" x="4071938" y="2894013"/>
          <p14:tracePt t="17560" x="4071938" y="2867025"/>
          <p14:tracePt t="17580" x="4062413" y="2867025"/>
          <p14:tracePt t="17600" x="4054475" y="2840038"/>
          <p14:tracePt t="17620" x="4017963" y="2813050"/>
          <p14:tracePt t="17640" x="3938588" y="2768600"/>
          <p14:tracePt t="17660" x="3902075" y="2751138"/>
          <p14:tracePt t="17680" x="3857625" y="2732088"/>
          <p14:tracePt t="17700" x="3848100" y="2714625"/>
          <p14:tracePt t="17720" x="3848100" y="2697163"/>
          <p14:tracePt t="17740" x="3848100" y="2679700"/>
          <p14:tracePt t="17760" x="3848100" y="2652713"/>
          <p14:tracePt t="17800" x="3867150" y="2643188"/>
          <p14:tracePt t="17820" x="3867150" y="2633663"/>
          <p14:tracePt t="17840" x="3894138" y="2625725"/>
          <p14:tracePt t="17860" x="3911600" y="2616200"/>
          <p14:tracePt t="17880" x="4000500" y="2608263"/>
          <p14:tracePt t="17900" x="4044950" y="2598738"/>
          <p14:tracePt t="17920" x="4125913" y="2589213"/>
          <p14:tracePt t="17940" x="4170363" y="2581275"/>
          <p14:tracePt t="17960" x="4197350" y="2581275"/>
          <p14:tracePt t="17980" x="4214813" y="2581275"/>
          <p14:tracePt t="18000" x="4224338" y="2581275"/>
          <p14:tracePt t="18020" x="4241800" y="2589213"/>
          <p14:tracePt t="18040" x="4268788" y="2616200"/>
          <p14:tracePt t="18060" x="4286250" y="2633663"/>
          <p14:tracePt t="18080" x="4330700" y="2660650"/>
          <p14:tracePt t="18100" x="4357688" y="2679700"/>
          <p14:tracePt t="18121" x="4367213" y="2687638"/>
          <p14:tracePt t="18140" x="4375150" y="2697163"/>
          <p14:tracePt t="18160" x="4394200" y="2714625"/>
          <p14:tracePt t="18180" x="4402138" y="2724150"/>
          <p14:tracePt t="18200" x="4411663" y="2751138"/>
          <p14:tracePt t="18220" x="4419600" y="2776538"/>
          <p14:tracePt t="18240" x="4419600" y="2857500"/>
          <p14:tracePt t="18260" x="4419600" y="2911475"/>
          <p14:tracePt t="18280" x="4419600" y="2965450"/>
          <p14:tracePt t="18300" x="4411663" y="2973388"/>
          <p14:tracePt t="18320" x="4402138" y="2982913"/>
          <p14:tracePt t="18340" x="4384675" y="2982913"/>
          <p14:tracePt t="18360" x="4348163" y="2982913"/>
          <p14:tracePt t="18380" x="4241800" y="2982913"/>
          <p14:tracePt t="18400" x="4108450" y="2965450"/>
          <p14:tracePt t="18420" x="4017963" y="2938463"/>
          <p14:tracePt t="18440" x="3919538" y="2919413"/>
          <p14:tracePt t="18460" x="3902075" y="2901950"/>
          <p14:tracePt t="18527" x="3911600" y="2901950"/>
          <p14:tracePt t="18559" x="3919538" y="2901950"/>
          <p14:tracePt t="18576" x="3929063" y="2919413"/>
          <p14:tracePt t="18586" x="3938588" y="2919413"/>
          <p14:tracePt t="18607" x="3938588" y="2928938"/>
          <p14:tracePt t="18620" x="3938588" y="2938463"/>
          <p14:tracePt t="18640" x="3938588" y="2946400"/>
          <p14:tracePt t="18660" x="3946525" y="2973388"/>
          <p14:tracePt t="18680" x="3946525" y="3027363"/>
          <p14:tracePt t="18700" x="3946525" y="3062288"/>
          <p14:tracePt t="18720" x="3946525" y="3125788"/>
          <p14:tracePt t="18740" x="3938588" y="3160713"/>
          <p14:tracePt t="18760" x="3938588" y="3241675"/>
          <p14:tracePt t="18780" x="3929063" y="3276600"/>
          <p14:tracePt t="18800" x="3919538" y="3322638"/>
          <p14:tracePt t="18820" x="3902075" y="3330575"/>
          <p14:tracePt t="18840" x="3875088" y="3340100"/>
          <p14:tracePt t="18860" x="3840163" y="3340100"/>
          <p14:tracePt t="18880" x="3759200" y="3295650"/>
          <p14:tracePt t="18900" x="3732213" y="3268663"/>
          <p14:tracePt t="18920" x="3697288" y="3232150"/>
          <p14:tracePt t="18940" x="3697288" y="3197225"/>
          <p14:tracePt t="18960" x="3732213" y="3098800"/>
          <p14:tracePt t="18980" x="3759200" y="3036888"/>
          <p14:tracePt t="19000" x="3803650" y="2990850"/>
          <p14:tracePt t="19020" x="3840163" y="2965450"/>
          <p14:tracePt t="19040" x="3867150" y="2946400"/>
          <p14:tracePt t="19060" x="3875088" y="2946400"/>
          <p14:tracePt t="19080" x="3902075" y="2946400"/>
          <p14:tracePt t="19100" x="3919538" y="2946400"/>
          <p14:tracePt t="19120" x="3983038" y="2946400"/>
          <p14:tracePt t="19140" x="4017963" y="2965450"/>
          <p14:tracePt t="19143" x="4062413" y="2982913"/>
          <p14:tracePt t="19160" x="4108450" y="3000375"/>
          <p14:tracePt t="19180" x="4152900" y="3017838"/>
          <p14:tracePt t="19200" x="4187825" y="3027363"/>
          <p14:tracePt t="19220" x="4187825" y="3036888"/>
          <p14:tracePt t="19241" x="4187825" y="3044825"/>
          <p14:tracePt t="19260" x="4187825" y="3054350"/>
          <p14:tracePt t="19280" x="4187825" y="3071813"/>
          <p14:tracePt t="19300" x="4187825" y="3108325"/>
          <p14:tracePt t="19320" x="4187825" y="3143250"/>
          <p14:tracePt t="19340" x="4187825" y="3170238"/>
          <p14:tracePt t="19360" x="4179888" y="3187700"/>
          <p14:tracePt t="19381" x="4179888" y="3197225"/>
          <p14:tracePt t="19400" x="4160838" y="3197225"/>
          <p14:tracePt t="19420" x="4133850" y="3197225"/>
          <p14:tracePt t="19440" x="4098925" y="3125788"/>
          <p14:tracePt t="19460" x="4081463" y="3017838"/>
          <p14:tracePt t="19480" x="4044950" y="2776538"/>
          <p14:tracePt t="19500" x="4044950" y="2625725"/>
          <p14:tracePt t="19520" x="4044950" y="2374900"/>
          <p14:tracePt t="19540" x="4071938" y="2251075"/>
          <p14:tracePt t="19560" x="4089400" y="2108200"/>
          <p14:tracePt t="19580" x="4089400" y="2054225"/>
          <p14:tracePt t="19600" x="4089400" y="2009775"/>
          <p14:tracePt t="19620" x="4089400" y="1990725"/>
          <p14:tracePt t="19640" x="4089400" y="1982788"/>
          <p14:tracePt t="19680" x="4089400" y="1973263"/>
          <p14:tracePt t="19690" x="4098925" y="1973263"/>
          <p14:tracePt t="19776" x="4098925" y="1965325"/>
          <p14:tracePt t="19785" x="4098925" y="1955800"/>
          <p14:tracePt t="19801" x="4098925" y="1946275"/>
          <p14:tracePt t="19820" x="4098925" y="1928813"/>
          <p14:tracePt t="19840" x="4089400" y="1901825"/>
          <p14:tracePt t="19860" x="4081463" y="1884363"/>
          <p14:tracePt t="19881" x="4081463" y="1866900"/>
          <p14:tracePt t="19901" x="4081463" y="1857375"/>
          <p14:tracePt t="19921" x="4081463" y="1822450"/>
          <p14:tracePt t="19940" x="4071938" y="1803400"/>
          <p14:tracePt t="19961" x="4037013" y="1795463"/>
          <p14:tracePt t="19980" x="4000500" y="1768475"/>
          <p14:tracePt t="20000" x="3946525" y="1751013"/>
          <p14:tracePt t="20020" x="3929063" y="1724025"/>
          <p14:tracePt t="20040" x="3902075" y="1714500"/>
          <p14:tracePt t="20060" x="3902075" y="1697038"/>
          <p14:tracePt t="20136" x="3902075" y="1704975"/>
          <p14:tracePt t="20152" x="3902075" y="1714500"/>
          <p14:tracePt t="20168" x="3902075" y="1731963"/>
          <p14:tracePt t="20184" x="3902075" y="1751013"/>
          <p14:tracePt t="20200" x="3902075" y="1785938"/>
          <p14:tracePt t="20220" x="3902075" y="1847850"/>
          <p14:tracePt t="20241" x="3902075" y="1982788"/>
          <p14:tracePt t="20261" x="3902075" y="2098675"/>
          <p14:tracePt t="20280" x="3911600" y="2232025"/>
          <p14:tracePt t="20300" x="3919538" y="2401888"/>
          <p14:tracePt t="20320" x="3919538" y="2616200"/>
          <p14:tracePt t="20340" x="3919538" y="2803525"/>
          <p14:tracePt t="20360" x="3983038" y="3152775"/>
          <p14:tracePt t="20381" x="4027488" y="3367088"/>
          <p14:tracePt t="20401" x="4098925" y="3759200"/>
          <p14:tracePt t="20420" x="4116388" y="4000500"/>
          <p14:tracePt t="20440" x="4179888" y="4303713"/>
          <p14:tracePt t="20460" x="4197350" y="4438650"/>
          <p14:tracePt t="20480" x="4232275" y="4545013"/>
          <p14:tracePt t="20500" x="4241800" y="4616450"/>
          <p14:tracePt t="20520" x="4241800" y="4679950"/>
          <p14:tracePt t="20540" x="4241800" y="4705350"/>
          <p14:tracePt t="20560" x="4241800" y="4724400"/>
          <p14:tracePt t="20648" x="4241800" y="4732338"/>
          <p14:tracePt t="20672" x="4241800" y="4741863"/>
          <p14:tracePt t="20683" x="4224338" y="4741863"/>
          <p14:tracePt t="20700" x="4143375" y="4759325"/>
          <p14:tracePt t="20720" x="3990975" y="4786313"/>
          <p14:tracePt t="20741" x="3822700" y="4786313"/>
          <p14:tracePt t="20761" x="3411538" y="4768850"/>
          <p14:tracePt t="20780" x="3125788" y="4697413"/>
          <p14:tracePt t="20800" x="2633663" y="4483100"/>
          <p14:tracePt t="20820" x="2419350" y="4357688"/>
          <p14:tracePt t="20841" x="2187575" y="4125913"/>
          <p14:tracePt t="20860" x="2071688" y="3956050"/>
          <p14:tracePt t="20881" x="2000250" y="3616325"/>
          <p14:tracePt t="20901" x="1973263" y="3438525"/>
          <p14:tracePt t="20921" x="1938338" y="3286125"/>
          <p14:tracePt t="20940" x="1911350" y="3224213"/>
          <p14:tracePt t="20961" x="1874838" y="3160713"/>
          <p14:tracePt t="20980" x="1830388" y="3108325"/>
          <p14:tracePt t="21001" x="1751013" y="3017838"/>
          <p14:tracePt t="21020" x="1687513" y="2973388"/>
          <p14:tracePt t="21041" x="1598613" y="2874963"/>
          <p14:tracePt t="21060" x="1562100" y="2803525"/>
          <p14:tracePt t="21080" x="1509713" y="2687638"/>
          <p14:tracePt t="21101" x="1490663" y="2625725"/>
          <p14:tracePt t="21120" x="1446213" y="2554288"/>
          <p14:tracePt t="21140" x="1384300" y="2482850"/>
          <p14:tracePt t="21144" x="1374775" y="2473325"/>
          <p14:tracePt t="21161" x="1330325" y="2446338"/>
          <p14:tracePt t="21180" x="1303338" y="2438400"/>
          <p14:tracePt t="21201" x="1268413" y="2428875"/>
          <p14:tracePt t="21220" x="1241425" y="2428875"/>
          <p14:tracePt t="21241" x="1169988" y="2438400"/>
          <p14:tracePt t="21261" x="1108075" y="2465388"/>
          <p14:tracePt t="21281" x="1017588" y="2500313"/>
          <p14:tracePt t="21300" x="973138" y="2517775"/>
          <p14:tracePt t="21321" x="928688" y="2527300"/>
          <p14:tracePt t="21340" x="893763" y="2554288"/>
          <p14:tracePt t="21361" x="847725" y="2562225"/>
          <p14:tracePt t="21381" x="812800" y="2571750"/>
          <p14:tracePt t="21401" x="704850" y="2581275"/>
          <p14:tracePt t="21420" x="625475" y="2581275"/>
          <p14:tracePt t="21441" x="482600" y="2581275"/>
          <p14:tracePt t="21461" x="401638" y="2581275"/>
          <p14:tracePt t="21481" x="250825" y="2562225"/>
          <p14:tracePt t="21500" x="196850" y="2536825"/>
          <p14:tracePt t="21521" x="179388" y="2527300"/>
          <p14:tracePt t="21540" x="179388" y="2517775"/>
          <p14:tracePt t="21560" x="179388" y="2509838"/>
          <p14:tracePt t="21601" x="187325" y="2509838"/>
          <p14:tracePt t="21621" x="204788" y="2500313"/>
          <p14:tracePt t="21641" x="303213" y="2500313"/>
          <p14:tracePt t="21661" x="384175" y="2500313"/>
          <p14:tracePt t="21681" x="509588" y="2527300"/>
          <p14:tracePt t="21700" x="625475" y="2544763"/>
          <p14:tracePt t="21721" x="812800" y="2544763"/>
          <p14:tracePt t="21741" x="946150" y="2544763"/>
          <p14:tracePt t="21761" x="1098550" y="2527300"/>
          <p14:tracePt t="21781" x="1214438" y="2517775"/>
          <p14:tracePt t="21801" x="1295400" y="2517775"/>
          <p14:tracePt t="21821" x="1330325" y="2517775"/>
          <p14:tracePt t="21841" x="1384300" y="2517775"/>
          <p14:tracePt t="21861" x="1401763" y="2517775"/>
          <p14:tracePt t="21881" x="1428750" y="2517775"/>
          <p14:tracePt t="21952" x="1438275" y="2517775"/>
          <p14:tracePt t="21962" x="1446213" y="2517775"/>
          <p14:tracePt t="21981" x="1455738" y="2517775"/>
          <p14:tracePt t="22001" x="1465263" y="2527300"/>
          <p14:tracePt t="22021" x="1482725" y="2527300"/>
          <p14:tracePt t="22041" x="1490663" y="2536825"/>
          <p14:tracePt t="22061" x="1500188" y="2536825"/>
          <p14:tracePt t="22081" x="1527175" y="2536825"/>
          <p14:tracePt t="22101" x="1562100" y="2527300"/>
          <p14:tracePt t="22121" x="1652588" y="2517775"/>
          <p14:tracePt t="22141" x="1704975" y="2509838"/>
          <p14:tracePt t="22161" x="1758950" y="2500313"/>
          <p14:tracePt t="22181" x="1785938" y="2490788"/>
          <p14:tracePt t="22257" x="1785938" y="2500313"/>
          <p14:tracePt t="22268" x="1785938" y="2527300"/>
          <p14:tracePt t="22281" x="1785938" y="2571750"/>
          <p14:tracePt t="22301" x="1795463" y="2616200"/>
          <p14:tracePt t="22321" x="1803400" y="2679700"/>
          <p14:tracePt t="22341" x="1812925" y="2724150"/>
          <p14:tracePt t="22361" x="1812925" y="2847975"/>
          <p14:tracePt t="22381" x="1830388" y="2946400"/>
          <p14:tracePt t="22401" x="1847850" y="3098800"/>
          <p14:tracePt t="22421" x="1874838" y="3241675"/>
          <p14:tracePt t="22441" x="1893888" y="3348038"/>
          <p14:tracePt t="22461" x="1911350" y="3411538"/>
          <p14:tracePt t="22481" x="1928813" y="3500438"/>
          <p14:tracePt t="22501" x="1928813" y="3536950"/>
          <p14:tracePt t="22521" x="1946275" y="3581400"/>
          <p14:tracePt t="22541" x="1946275" y="3598863"/>
          <p14:tracePt t="22561" x="1955800" y="3625850"/>
          <p14:tracePt t="22581" x="1965325" y="3643313"/>
          <p14:tracePt t="22601" x="1973263" y="3652838"/>
          <p14:tracePt t="22621" x="1982788" y="3670300"/>
          <p14:tracePt t="22641" x="2000250" y="3687763"/>
          <p14:tracePt t="22661" x="2017713" y="3705225"/>
          <p14:tracePt t="22681" x="2027238" y="3741738"/>
          <p14:tracePt t="22701" x="2027238" y="3759200"/>
          <p14:tracePt t="22721" x="2000250" y="3795713"/>
          <p14:tracePt t="22741" x="1919288" y="3830638"/>
          <p14:tracePt t="22761" x="1697038" y="3875088"/>
          <p14:tracePt t="22781" x="1536700" y="3902075"/>
          <p14:tracePt t="22801" x="1241425" y="3902075"/>
          <p14:tracePt t="22821" x="1054100" y="3902075"/>
          <p14:tracePt t="22841" x="830263" y="3894138"/>
          <p14:tracePt t="22861" x="731838" y="3894138"/>
          <p14:tracePt t="22881" x="652463" y="3894138"/>
          <p14:tracePt t="22922" x="652463" y="3884613"/>
          <p14:tracePt t="22941" x="660400" y="3884613"/>
          <p14:tracePt t="22961" x="723900" y="3857625"/>
          <p14:tracePt t="22981" x="812800" y="3803650"/>
          <p14:tracePt t="23001" x="1054100" y="3670300"/>
          <p14:tracePt t="23021" x="1187450" y="3562350"/>
          <p14:tracePt t="23041" x="1401763" y="3394075"/>
          <p14:tracePt t="23061" x="1660525" y="3081338"/>
          <p14:tracePt t="23081" x="1847850" y="2813050"/>
          <p14:tracePt t="23101" x="1955800" y="2616200"/>
          <p14:tracePt t="23121" x="2054225" y="2374900"/>
          <p14:tracePt t="23141" x="2089150" y="2276475"/>
          <p14:tracePt t="23161" x="2125663" y="2160588"/>
          <p14:tracePt t="23181" x="2125663" y="2116138"/>
          <p14:tracePt t="23201" x="2133600" y="2081213"/>
          <p14:tracePt t="23221" x="2133600" y="2071688"/>
          <p14:tracePt t="23321" x="2133600" y="2062163"/>
          <p14:tracePt t="23330" x="2133600" y="2054225"/>
          <p14:tracePt t="23340" x="2133600" y="2044700"/>
          <p14:tracePt t="23362" x="2160588" y="1965325"/>
          <p14:tracePt t="23381" x="2179638" y="1928813"/>
          <p14:tracePt t="23401" x="2179638" y="1901825"/>
          <p14:tracePt t="23421" x="2179638" y="1884363"/>
          <p14:tracePt t="23441" x="2160588" y="1884363"/>
          <p14:tracePt t="23461" x="2152650" y="1884363"/>
          <p14:tracePt t="23481" x="2143125" y="1893888"/>
          <p14:tracePt t="23501" x="2125663" y="1919288"/>
          <p14:tracePt t="23521" x="2098675" y="1955800"/>
          <p14:tracePt t="23541" x="2081213" y="2009775"/>
          <p14:tracePt t="23561" x="2054225" y="2133600"/>
          <p14:tracePt t="23581" x="2054225" y="2241550"/>
          <p14:tracePt t="23602" x="2071688" y="2438400"/>
          <p14:tracePt t="23621" x="2089150" y="2544763"/>
          <p14:tracePt t="23641" x="2133600" y="2830513"/>
          <p14:tracePt t="23661" x="2160588" y="3000375"/>
          <p14:tracePt t="23681" x="2179638" y="3205163"/>
          <p14:tracePt t="23701" x="2179638" y="3438525"/>
          <p14:tracePt t="23722" x="2160588" y="3633788"/>
          <p14:tracePt t="23741" x="2125663" y="3813175"/>
          <p14:tracePt t="23762" x="2081213" y="4081463"/>
          <p14:tracePt t="23781" x="2062163" y="4187825"/>
          <p14:tracePt t="23802" x="2044700" y="4313238"/>
          <p14:tracePt t="23821" x="2044700" y="4348163"/>
          <p14:tracePt t="23842" x="2044700" y="4402138"/>
          <p14:tracePt t="23861" x="2044700" y="4429125"/>
          <p14:tracePt t="23882" x="2044700" y="4446588"/>
          <p14:tracePt t="23953" x="2054225" y="4446588"/>
          <p14:tracePt t="23964" x="2054225" y="4456113"/>
          <p14:tracePt t="24089" x="2054225" y="4446588"/>
          <p14:tracePt t="24138" x="2054225" y="44386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844800"/>
            <a:ext cx="8229600" cy="889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Pipeline hazards:</a:t>
            </a:r>
            <a:br>
              <a:rPr lang="en-US" sz="4000" dirty="0" smtClean="0"/>
            </a:br>
            <a:r>
              <a:rPr lang="en-US" sz="4000" dirty="0" smtClean="0"/>
              <a:t>Data Hazard</a:t>
            </a:r>
            <a:endParaRPr lang="en-US" sz="40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13377"/>
      </p:ext>
    </p:extLst>
  </p:cSld>
  <p:clrMapOvr>
    <a:masterClrMapping/>
  </p:clrMapOvr>
  <p:transition advTm="525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7963" y="312738"/>
            <a:ext cx="1989137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211138" y="990600"/>
            <a:ext cx="7739062" cy="7620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Arial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title"/>
          </p:nvPr>
        </p:nvSpPr>
        <p:spPr>
          <a:xfrm>
            <a:off x="869950" y="76200"/>
            <a:ext cx="7391400" cy="8366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Data Hazard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584" name="Прямоугольник 583"/>
          <p:cNvSpPr/>
          <p:nvPr/>
        </p:nvSpPr>
        <p:spPr>
          <a:xfrm>
            <a:off x="211138" y="762000"/>
            <a:ext cx="855186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Problem with starting next instruction before </a:t>
            </a:r>
            <a:r>
              <a:rPr lang="en-US" sz="2400" dirty="0" smtClean="0">
                <a:latin typeface="+mj-lt"/>
              </a:rPr>
              <a:t>the previous ones are finished</a:t>
            </a:r>
          </a:p>
          <a:p>
            <a:endParaRPr lang="en-US" sz="600" dirty="0" smtClean="0">
              <a:latin typeface="+mj-lt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 smtClean="0">
                <a:latin typeface="+mj-lt"/>
              </a:rPr>
              <a:t>Dependencies </a:t>
            </a:r>
            <a:r>
              <a:rPr lang="en-US" sz="2200" dirty="0">
                <a:latin typeface="+mj-lt"/>
              </a:rPr>
              <a:t>that “go backward in time” are data hazards</a:t>
            </a:r>
          </a:p>
        </p:txBody>
      </p:sp>
      <p:grpSp>
        <p:nvGrpSpPr>
          <p:cNvPr id="852" name="Группа 851"/>
          <p:cNvGrpSpPr/>
          <p:nvPr/>
        </p:nvGrpSpPr>
        <p:grpSpPr>
          <a:xfrm>
            <a:off x="623523" y="2347225"/>
            <a:ext cx="7885030" cy="3851605"/>
            <a:chOff x="623523" y="2347225"/>
            <a:chExt cx="7885030" cy="3851605"/>
          </a:xfrm>
        </p:grpSpPr>
        <p:grpSp>
          <p:nvGrpSpPr>
            <p:cNvPr id="849" name="Группа 848"/>
            <p:cNvGrpSpPr/>
            <p:nvPr/>
          </p:nvGrpSpPr>
          <p:grpSpPr>
            <a:xfrm>
              <a:off x="623523" y="2547598"/>
              <a:ext cx="3109787" cy="3648692"/>
              <a:chOff x="623523" y="2547598"/>
              <a:chExt cx="3109787" cy="3648692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562305" y="2976173"/>
                <a:ext cx="65" cy="184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+mj-lt"/>
                </a:endParaRPr>
              </a:p>
            </p:txBody>
          </p:sp>
          <p:sp>
            <p:nvSpPr>
              <p:cNvPr id="233" name="Rectangle 233"/>
              <p:cNvSpPr>
                <a:spLocks noChangeArrowheads="1"/>
              </p:cNvSpPr>
              <p:nvPr/>
            </p:nvSpPr>
            <p:spPr bwMode="auto">
              <a:xfrm>
                <a:off x="1180416" y="3349088"/>
                <a:ext cx="2552894" cy="284720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sub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R2</a:t>
                </a:r>
                <a: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R1, R3</a:t>
                </a:r>
                <a:b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endParaRPr lang="en-US" sz="19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and R12,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R2</a:t>
                </a:r>
                <a: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R5</a:t>
                </a:r>
                <a:b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endParaRPr lang="en-US" sz="19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or  R13,R6,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R2</a:t>
                </a:r>
                <a: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/>
                </a:r>
                <a:b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endParaRPr lang="en-US" sz="19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add R14,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R2</a:t>
                </a:r>
                <a: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R2</a:t>
                </a:r>
                <a: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/>
                </a:r>
                <a:b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endParaRPr lang="en-US" sz="19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sw</a:t>
                </a:r>
                <a: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R15,100(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R2</a:t>
                </a:r>
                <a:r>
                  <a:rPr lang="en-US" sz="1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  <p:grpSp>
            <p:nvGrpSpPr>
              <p:cNvPr id="234" name="Group 234"/>
              <p:cNvGrpSpPr>
                <a:grpSpLocks/>
              </p:cNvGrpSpPr>
              <p:nvPr/>
            </p:nvGrpSpPr>
            <p:grpSpPr bwMode="auto">
              <a:xfrm>
                <a:off x="623523" y="2547598"/>
                <a:ext cx="909383" cy="3564034"/>
                <a:chOff x="672" y="1680"/>
                <a:chExt cx="531" cy="1921"/>
              </a:xfrm>
            </p:grpSpPr>
            <p:sp>
              <p:nvSpPr>
                <p:cNvPr id="235" name="Line 235"/>
                <p:cNvSpPr>
                  <a:spLocks noChangeShapeType="1"/>
                </p:cNvSpPr>
                <p:nvPr/>
              </p:nvSpPr>
              <p:spPr bwMode="auto">
                <a:xfrm>
                  <a:off x="908" y="2140"/>
                  <a:ext cx="2" cy="14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36" name="Freeform 236"/>
                <p:cNvSpPr>
                  <a:spLocks/>
                </p:cNvSpPr>
                <p:nvPr/>
              </p:nvSpPr>
              <p:spPr bwMode="auto">
                <a:xfrm>
                  <a:off x="897" y="3551"/>
                  <a:ext cx="50" cy="50"/>
                </a:xfrm>
                <a:custGeom>
                  <a:avLst/>
                  <a:gdLst>
                    <a:gd name="T0" fmla="*/ 50 w 24"/>
                    <a:gd name="T1" fmla="*/ 0 h 25"/>
                    <a:gd name="T2" fmla="*/ 0 w 24"/>
                    <a:gd name="T3" fmla="*/ 4 h 25"/>
                    <a:gd name="T4" fmla="*/ 27 w 24"/>
                    <a:gd name="T5" fmla="*/ 50 h 25"/>
                    <a:gd name="T6" fmla="*/ 50 w 24"/>
                    <a:gd name="T7" fmla="*/ 4 h 25"/>
                    <a:gd name="T8" fmla="*/ 50 w 24"/>
                    <a:gd name="T9" fmla="*/ 4 h 25"/>
                    <a:gd name="T10" fmla="*/ 50 w 24"/>
                    <a:gd name="T11" fmla="*/ 0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25"/>
                    <a:gd name="T20" fmla="*/ 24 w 24"/>
                    <a:gd name="T21" fmla="*/ 25 h 2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25">
                      <a:moveTo>
                        <a:pt x="24" y="0"/>
                      </a:moveTo>
                      <a:lnTo>
                        <a:pt x="0" y="2"/>
                      </a:lnTo>
                      <a:lnTo>
                        <a:pt x="13" y="25"/>
                      </a:lnTo>
                      <a:lnTo>
                        <a:pt x="24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237" name="Rectangle 237"/>
                <p:cNvSpPr>
                  <a:spLocks noChangeArrowheads="1"/>
                </p:cNvSpPr>
                <p:nvPr/>
              </p:nvSpPr>
              <p:spPr bwMode="auto">
                <a:xfrm>
                  <a:off x="672" y="1680"/>
                  <a:ext cx="531" cy="39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med" len="lg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latin typeface="+mj-lt"/>
                    </a:rPr>
                    <a:t>Program</a:t>
                  </a:r>
                </a:p>
                <a:p>
                  <a:r>
                    <a:rPr lang="en-US" sz="1400" b="1" dirty="0">
                      <a:latin typeface="+mj-lt"/>
                    </a:rPr>
                    <a:t>execution</a:t>
                  </a:r>
                </a:p>
                <a:p>
                  <a:r>
                    <a:rPr lang="en-US" sz="1400" b="1" dirty="0">
                      <a:latin typeface="+mj-lt"/>
                    </a:rPr>
                    <a:t>order</a:t>
                  </a:r>
                </a:p>
              </p:txBody>
            </p:sp>
          </p:grpSp>
        </p:grpSp>
        <p:grpSp>
          <p:nvGrpSpPr>
            <p:cNvPr id="848" name="Группа 847"/>
            <p:cNvGrpSpPr/>
            <p:nvPr/>
          </p:nvGrpSpPr>
          <p:grpSpPr>
            <a:xfrm>
              <a:off x="1725572" y="2347225"/>
              <a:ext cx="6754725" cy="676321"/>
              <a:chOff x="1725572" y="2347225"/>
              <a:chExt cx="6754725" cy="676321"/>
            </a:xfrm>
          </p:grpSpPr>
          <p:sp>
            <p:nvSpPr>
              <p:cNvPr id="5" name="Rectangle 4"/>
              <p:cNvSpPr>
                <a:spLocks noChangeArrowheads="1"/>
              </p:cNvSpPr>
              <p:nvPr/>
            </p:nvSpPr>
            <p:spPr bwMode="auto">
              <a:xfrm>
                <a:off x="1725572" y="2696022"/>
                <a:ext cx="65" cy="184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+mj-lt"/>
                </a:endParaRPr>
              </a:p>
            </p:txBody>
          </p:sp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1775664" y="2838880"/>
                <a:ext cx="65" cy="184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+mj-lt"/>
                </a:endParaRP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082752" y="2347225"/>
                <a:ext cx="65" cy="184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+mj-lt"/>
                </a:endParaRPr>
              </a:p>
            </p:txBody>
          </p:sp>
          <p:sp>
            <p:nvSpPr>
              <p:cNvPr id="241" name="Rectangle 241"/>
              <p:cNvSpPr>
                <a:spLocks noChangeArrowheads="1"/>
              </p:cNvSpPr>
              <p:nvPr/>
            </p:nvSpPr>
            <p:spPr bwMode="auto">
              <a:xfrm>
                <a:off x="3699028" y="2427006"/>
                <a:ext cx="3206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 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42" name="Rectangle 242"/>
              <p:cNvSpPr>
                <a:spLocks noChangeArrowheads="1"/>
              </p:cNvSpPr>
              <p:nvPr/>
            </p:nvSpPr>
            <p:spPr bwMode="auto">
              <a:xfrm>
                <a:off x="3728150" y="2427006"/>
                <a:ext cx="72136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+mj-lt"/>
                  </a:rPr>
                  <a:t>1</a:t>
                </a:r>
                <a:endParaRPr lang="en-US" sz="1100" b="1" dirty="0">
                  <a:latin typeface="+mj-lt"/>
                </a:endParaRPr>
              </a:p>
            </p:txBody>
          </p:sp>
          <p:sp>
            <p:nvSpPr>
              <p:cNvPr id="245" name="Rectangle 245"/>
              <p:cNvSpPr>
                <a:spLocks noChangeArrowheads="1"/>
              </p:cNvSpPr>
              <p:nvPr/>
            </p:nvSpPr>
            <p:spPr bwMode="auto">
              <a:xfrm>
                <a:off x="4283173" y="2427006"/>
                <a:ext cx="3206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 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46" name="Rectangle 246"/>
              <p:cNvSpPr>
                <a:spLocks noChangeArrowheads="1"/>
              </p:cNvSpPr>
              <p:nvPr/>
            </p:nvSpPr>
            <p:spPr bwMode="auto">
              <a:xfrm>
                <a:off x="4312294" y="2427006"/>
                <a:ext cx="72136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2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49" name="Rectangle 249"/>
              <p:cNvSpPr>
                <a:spLocks noChangeArrowheads="1"/>
              </p:cNvSpPr>
              <p:nvPr/>
            </p:nvSpPr>
            <p:spPr bwMode="auto">
              <a:xfrm>
                <a:off x="4867318" y="2427006"/>
                <a:ext cx="3206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 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50" name="Rectangle 250"/>
              <p:cNvSpPr>
                <a:spLocks noChangeArrowheads="1"/>
              </p:cNvSpPr>
              <p:nvPr/>
            </p:nvSpPr>
            <p:spPr bwMode="auto">
              <a:xfrm>
                <a:off x="4896440" y="2427006"/>
                <a:ext cx="72136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+mj-lt"/>
                  </a:rPr>
                  <a:t>3</a:t>
                </a:r>
                <a:endParaRPr lang="en-US" sz="1100" b="1" dirty="0">
                  <a:latin typeface="+mj-lt"/>
                </a:endParaRPr>
              </a:p>
            </p:txBody>
          </p:sp>
          <p:sp>
            <p:nvSpPr>
              <p:cNvPr id="253" name="Rectangle 253"/>
              <p:cNvSpPr>
                <a:spLocks noChangeArrowheads="1"/>
              </p:cNvSpPr>
              <p:nvPr/>
            </p:nvSpPr>
            <p:spPr bwMode="auto">
              <a:xfrm>
                <a:off x="5451463" y="2427006"/>
                <a:ext cx="3206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 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54" name="Rectangle 254"/>
              <p:cNvSpPr>
                <a:spLocks noChangeArrowheads="1"/>
              </p:cNvSpPr>
              <p:nvPr/>
            </p:nvSpPr>
            <p:spPr bwMode="auto">
              <a:xfrm>
                <a:off x="5485723" y="2427006"/>
                <a:ext cx="72136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4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57" name="Rectangle 257"/>
              <p:cNvSpPr>
                <a:spLocks noChangeArrowheads="1"/>
              </p:cNvSpPr>
              <p:nvPr/>
            </p:nvSpPr>
            <p:spPr bwMode="auto">
              <a:xfrm>
                <a:off x="6035608" y="2427006"/>
                <a:ext cx="3206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 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58" name="Rectangle 258"/>
              <p:cNvSpPr>
                <a:spLocks noChangeArrowheads="1"/>
              </p:cNvSpPr>
              <p:nvPr/>
            </p:nvSpPr>
            <p:spPr bwMode="auto">
              <a:xfrm>
                <a:off x="6069868" y="2427006"/>
                <a:ext cx="72136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+mj-lt"/>
                  </a:rPr>
                  <a:t>5</a:t>
                </a:r>
                <a:endParaRPr lang="en-US" sz="1100" b="1" dirty="0">
                  <a:latin typeface="+mj-lt"/>
                </a:endParaRPr>
              </a:p>
            </p:txBody>
          </p:sp>
          <p:sp>
            <p:nvSpPr>
              <p:cNvPr id="261" name="Rectangle 261"/>
              <p:cNvSpPr>
                <a:spLocks noChangeArrowheads="1"/>
              </p:cNvSpPr>
              <p:nvPr/>
            </p:nvSpPr>
            <p:spPr bwMode="auto">
              <a:xfrm>
                <a:off x="6624892" y="2427006"/>
                <a:ext cx="3206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 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62" name="Rectangle 262"/>
              <p:cNvSpPr>
                <a:spLocks noChangeArrowheads="1"/>
              </p:cNvSpPr>
              <p:nvPr/>
            </p:nvSpPr>
            <p:spPr bwMode="auto">
              <a:xfrm>
                <a:off x="6654014" y="2427006"/>
                <a:ext cx="72136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6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63" name="Rectangle 263"/>
              <p:cNvSpPr>
                <a:spLocks noChangeArrowheads="1"/>
              </p:cNvSpPr>
              <p:nvPr/>
            </p:nvSpPr>
            <p:spPr bwMode="auto">
              <a:xfrm>
                <a:off x="1925084" y="2376912"/>
                <a:ext cx="13794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+mj-lt"/>
                  </a:rPr>
                  <a:t>Time (clock cycles)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268" name="Rectangle 268"/>
              <p:cNvSpPr>
                <a:spLocks noChangeArrowheads="1"/>
              </p:cNvSpPr>
              <p:nvPr/>
            </p:nvSpPr>
            <p:spPr bwMode="auto">
              <a:xfrm>
                <a:off x="7209037" y="2427006"/>
                <a:ext cx="3206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 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69" name="Rectangle 269"/>
              <p:cNvSpPr>
                <a:spLocks noChangeArrowheads="1"/>
              </p:cNvSpPr>
              <p:nvPr/>
            </p:nvSpPr>
            <p:spPr bwMode="auto">
              <a:xfrm>
                <a:off x="7238158" y="2427006"/>
                <a:ext cx="72136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7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72" name="Rectangle 272"/>
              <p:cNvSpPr>
                <a:spLocks noChangeArrowheads="1"/>
              </p:cNvSpPr>
              <p:nvPr/>
            </p:nvSpPr>
            <p:spPr bwMode="auto">
              <a:xfrm>
                <a:off x="7793182" y="2427006"/>
                <a:ext cx="3206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 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73" name="Rectangle 273"/>
              <p:cNvSpPr>
                <a:spLocks noChangeArrowheads="1"/>
              </p:cNvSpPr>
              <p:nvPr/>
            </p:nvSpPr>
            <p:spPr bwMode="auto">
              <a:xfrm>
                <a:off x="7822303" y="2427006"/>
                <a:ext cx="72136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8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76" name="Rectangle 276"/>
              <p:cNvSpPr>
                <a:spLocks noChangeArrowheads="1"/>
              </p:cNvSpPr>
              <p:nvPr/>
            </p:nvSpPr>
            <p:spPr bwMode="auto">
              <a:xfrm>
                <a:off x="8375614" y="2427006"/>
                <a:ext cx="3206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 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77" name="Rectangle 277"/>
              <p:cNvSpPr>
                <a:spLocks noChangeArrowheads="1"/>
              </p:cNvSpPr>
              <p:nvPr/>
            </p:nvSpPr>
            <p:spPr bwMode="auto">
              <a:xfrm>
                <a:off x="8408161" y="2427006"/>
                <a:ext cx="72136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9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78" name="Rectangle 278"/>
              <p:cNvSpPr>
                <a:spLocks noChangeArrowheads="1"/>
              </p:cNvSpPr>
              <p:nvPr/>
            </p:nvSpPr>
            <p:spPr bwMode="auto">
              <a:xfrm>
                <a:off x="3641809" y="2627378"/>
                <a:ext cx="14427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10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85" name="Rectangle 285"/>
              <p:cNvSpPr>
                <a:spLocks noChangeArrowheads="1"/>
              </p:cNvSpPr>
              <p:nvPr/>
            </p:nvSpPr>
            <p:spPr bwMode="auto">
              <a:xfrm>
                <a:off x="2566023" y="2634800"/>
                <a:ext cx="839717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+mj-lt"/>
                  </a:rPr>
                  <a:t>Value of R2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286" name="Rectangle 286"/>
              <p:cNvSpPr>
                <a:spLocks noChangeArrowheads="1"/>
              </p:cNvSpPr>
              <p:nvPr/>
            </p:nvSpPr>
            <p:spPr bwMode="auto">
              <a:xfrm>
                <a:off x="4224241" y="2636655"/>
                <a:ext cx="14427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+mj-lt"/>
                  </a:rPr>
                  <a:t>10</a:t>
                </a:r>
                <a:endParaRPr lang="en-US" sz="1100" b="1" dirty="0">
                  <a:latin typeface="+mj-lt"/>
                </a:endParaRPr>
              </a:p>
            </p:txBody>
          </p:sp>
          <p:sp>
            <p:nvSpPr>
              <p:cNvPr id="287" name="Rectangle 287"/>
              <p:cNvSpPr>
                <a:spLocks noChangeArrowheads="1"/>
              </p:cNvSpPr>
              <p:nvPr/>
            </p:nvSpPr>
            <p:spPr bwMode="auto">
              <a:xfrm>
                <a:off x="4799821" y="2636655"/>
                <a:ext cx="14427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10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88" name="Rectangle 288"/>
              <p:cNvSpPr>
                <a:spLocks noChangeArrowheads="1"/>
              </p:cNvSpPr>
              <p:nvPr/>
            </p:nvSpPr>
            <p:spPr bwMode="auto">
              <a:xfrm>
                <a:off x="5375400" y="2636655"/>
                <a:ext cx="144270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10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89" name="Rectangle 289"/>
              <p:cNvSpPr>
                <a:spLocks noChangeArrowheads="1"/>
              </p:cNvSpPr>
              <p:nvPr/>
            </p:nvSpPr>
            <p:spPr bwMode="auto">
              <a:xfrm>
                <a:off x="6543690" y="2636655"/>
                <a:ext cx="187552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+mj-lt"/>
                  </a:rPr>
                  <a:t>-20</a:t>
                </a:r>
                <a:endParaRPr lang="en-US" sz="1100" b="1">
                  <a:latin typeface="+mj-lt"/>
                </a:endParaRPr>
              </a:p>
            </p:txBody>
          </p:sp>
          <p:sp>
            <p:nvSpPr>
              <p:cNvPr id="290" name="Rectangle 290"/>
              <p:cNvSpPr>
                <a:spLocks noChangeArrowheads="1"/>
              </p:cNvSpPr>
              <p:nvPr/>
            </p:nvSpPr>
            <p:spPr bwMode="auto">
              <a:xfrm>
                <a:off x="7127835" y="2636655"/>
                <a:ext cx="187552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+mj-lt"/>
                  </a:rPr>
                  <a:t>-20</a:t>
                </a:r>
                <a:endParaRPr lang="en-US" sz="1100" b="1" dirty="0">
                  <a:latin typeface="+mj-lt"/>
                </a:endParaRPr>
              </a:p>
            </p:txBody>
          </p:sp>
          <p:sp>
            <p:nvSpPr>
              <p:cNvPr id="291" name="Rectangle 291"/>
              <p:cNvSpPr>
                <a:spLocks noChangeArrowheads="1"/>
              </p:cNvSpPr>
              <p:nvPr/>
            </p:nvSpPr>
            <p:spPr bwMode="auto">
              <a:xfrm>
                <a:off x="7705128" y="2636655"/>
                <a:ext cx="187552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+mj-lt"/>
                  </a:rPr>
                  <a:t>-20</a:t>
                </a:r>
                <a:endParaRPr lang="en-US" sz="1100" b="1" dirty="0">
                  <a:latin typeface="+mj-lt"/>
                </a:endParaRPr>
              </a:p>
            </p:txBody>
          </p:sp>
          <p:sp>
            <p:nvSpPr>
              <p:cNvPr id="292" name="Rectangle 292"/>
              <p:cNvSpPr>
                <a:spLocks noChangeArrowheads="1"/>
              </p:cNvSpPr>
              <p:nvPr/>
            </p:nvSpPr>
            <p:spPr bwMode="auto">
              <a:xfrm>
                <a:off x="8280708" y="2636655"/>
                <a:ext cx="187552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+mj-lt"/>
                  </a:rPr>
                  <a:t>-20</a:t>
                </a:r>
                <a:endParaRPr lang="en-US" sz="1100" b="1" dirty="0">
                  <a:latin typeface="+mj-lt"/>
                </a:endParaRPr>
              </a:p>
            </p:txBody>
          </p:sp>
          <p:sp>
            <p:nvSpPr>
              <p:cNvPr id="583" name="Rectangle 258"/>
              <p:cNvSpPr>
                <a:spLocks noChangeArrowheads="1"/>
              </p:cNvSpPr>
              <p:nvPr/>
            </p:nvSpPr>
            <p:spPr bwMode="auto">
              <a:xfrm>
                <a:off x="5859056" y="2638785"/>
                <a:ext cx="456856" cy="169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000000"/>
                    </a:solidFill>
                    <a:latin typeface="+mj-lt"/>
                  </a:rPr>
                  <a:t>10 / -20</a:t>
                </a:r>
                <a:endParaRPr lang="en-US" sz="1100" b="1" dirty="0">
                  <a:latin typeface="+mj-lt"/>
                </a:endParaRPr>
              </a:p>
            </p:txBody>
          </p:sp>
        </p:grpSp>
        <p:grpSp>
          <p:nvGrpSpPr>
            <p:cNvPr id="851" name="Группа 850"/>
            <p:cNvGrpSpPr/>
            <p:nvPr/>
          </p:nvGrpSpPr>
          <p:grpSpPr>
            <a:xfrm>
              <a:off x="3580873" y="3269310"/>
              <a:ext cx="4927680" cy="2929520"/>
              <a:chOff x="3580873" y="3269310"/>
              <a:chExt cx="4927680" cy="2929520"/>
            </a:xfrm>
          </p:grpSpPr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7797500" y="5798085"/>
                <a:ext cx="125077" cy="267163"/>
              </a:xfrm>
              <a:custGeom>
                <a:avLst/>
                <a:gdLst>
                  <a:gd name="T0" fmla="*/ 0 w 73"/>
                  <a:gd name="T1" fmla="*/ 0 h 144"/>
                  <a:gd name="T2" fmla="*/ 73 w 73"/>
                  <a:gd name="T3" fmla="*/ 0 h 144"/>
                  <a:gd name="T4" fmla="*/ 73 w 73"/>
                  <a:gd name="T5" fmla="*/ 144 h 144"/>
                  <a:gd name="T6" fmla="*/ 2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0"/>
                    </a:moveTo>
                    <a:lnTo>
                      <a:pt x="73" y="0"/>
                    </a:lnTo>
                    <a:lnTo>
                      <a:pt x="73" y="144"/>
                    </a:lnTo>
                    <a:lnTo>
                      <a:pt x="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" name="Line 14"/>
              <p:cNvSpPr>
                <a:spLocks noChangeShapeType="1"/>
              </p:cNvSpPr>
              <p:nvPr/>
            </p:nvSpPr>
            <p:spPr bwMode="auto">
              <a:xfrm>
                <a:off x="6754052" y="5864876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" name="Line 15"/>
              <p:cNvSpPr>
                <a:spLocks noChangeShapeType="1"/>
              </p:cNvSpPr>
              <p:nvPr/>
            </p:nvSpPr>
            <p:spPr bwMode="auto">
              <a:xfrm>
                <a:off x="6169790" y="5265614"/>
                <a:ext cx="121650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>
                <a:off x="6169790" y="5397340"/>
                <a:ext cx="121650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7213238" y="5196968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7091588" y="5196968"/>
                <a:ext cx="125077" cy="267163"/>
              </a:xfrm>
              <a:custGeom>
                <a:avLst/>
                <a:gdLst>
                  <a:gd name="T0" fmla="*/ 71 w 73"/>
                  <a:gd name="T1" fmla="*/ 0 h 144"/>
                  <a:gd name="T2" fmla="*/ 0 w 73"/>
                  <a:gd name="T3" fmla="*/ 0 h 144"/>
                  <a:gd name="T4" fmla="*/ 0 w 73"/>
                  <a:gd name="T5" fmla="*/ 144 h 144"/>
                  <a:gd name="T6" fmla="*/ 73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73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5580387" y="4799933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5580387" y="466449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4996125" y="419881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4996125" y="4065234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3" name="Line 23"/>
              <p:cNvSpPr>
                <a:spLocks noChangeShapeType="1"/>
              </p:cNvSpPr>
              <p:nvPr/>
            </p:nvSpPr>
            <p:spPr bwMode="auto">
              <a:xfrm>
                <a:off x="5797986" y="3530907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6" name="Line 26"/>
              <p:cNvSpPr>
                <a:spLocks noChangeShapeType="1"/>
              </p:cNvSpPr>
              <p:nvPr/>
            </p:nvSpPr>
            <p:spPr bwMode="auto">
              <a:xfrm flipV="1">
                <a:off x="6169790" y="3397326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7" name="Line 27"/>
              <p:cNvSpPr>
                <a:spLocks noChangeShapeType="1"/>
              </p:cNvSpPr>
              <p:nvPr/>
            </p:nvSpPr>
            <p:spPr bwMode="auto">
              <a:xfrm flipH="1">
                <a:off x="6044713" y="3401036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 flipH="1">
                <a:off x="6044713" y="3666344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 flipV="1">
                <a:off x="4165135" y="3397326"/>
                <a:ext cx="3427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4165135" y="3401036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3" name="Line 33"/>
              <p:cNvSpPr>
                <a:spLocks noChangeShapeType="1"/>
              </p:cNvSpPr>
              <p:nvPr/>
            </p:nvSpPr>
            <p:spPr bwMode="auto">
              <a:xfrm>
                <a:off x="4165135" y="3666344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4" name="Rectangle 34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3580873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3645981" y="3454840"/>
                <a:ext cx="25648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I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38" name="Rectangle 38"/>
              <p:cNvSpPr>
                <a:spLocks noChangeArrowheads="1"/>
              </p:cNvSpPr>
              <p:nvPr/>
            </p:nvSpPr>
            <p:spPr bwMode="auto">
              <a:xfrm>
                <a:off x="3676822" y="3454840"/>
                <a:ext cx="8816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M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4197690" y="3454840"/>
                <a:ext cx="5610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R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40" name="Rectangle 40"/>
              <p:cNvSpPr>
                <a:spLocks noChangeArrowheads="1"/>
              </p:cNvSpPr>
              <p:nvPr/>
            </p:nvSpPr>
            <p:spPr bwMode="auto">
              <a:xfrm>
                <a:off x="4276505" y="3454840"/>
                <a:ext cx="5129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e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41" name="Rectangle 41"/>
              <p:cNvSpPr>
                <a:spLocks noChangeArrowheads="1"/>
              </p:cNvSpPr>
              <p:nvPr/>
            </p:nvSpPr>
            <p:spPr bwMode="auto">
              <a:xfrm>
                <a:off x="4339900" y="3454840"/>
                <a:ext cx="48090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g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42" name="Freeform 42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3" name="Freeform 43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3827600" y="3530907"/>
                <a:ext cx="3409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4411862" y="3467827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6" name="Line 46"/>
              <p:cNvSpPr>
                <a:spLocks noChangeShapeType="1"/>
              </p:cNvSpPr>
              <p:nvPr/>
            </p:nvSpPr>
            <p:spPr bwMode="auto">
              <a:xfrm>
                <a:off x="4966997" y="3530907"/>
                <a:ext cx="3718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7" name="Line 47"/>
              <p:cNvSpPr>
                <a:spLocks noChangeShapeType="1"/>
              </p:cNvSpPr>
              <p:nvPr/>
            </p:nvSpPr>
            <p:spPr bwMode="auto">
              <a:xfrm>
                <a:off x="4411862" y="3599554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4103454" y="3467827"/>
                <a:ext cx="61682" cy="63080"/>
              </a:xfrm>
              <a:custGeom>
                <a:avLst/>
                <a:gdLst>
                  <a:gd name="T0" fmla="*/ 0 w 36"/>
                  <a:gd name="T1" fmla="*/ 34 h 34"/>
                  <a:gd name="T2" fmla="*/ 2 w 36"/>
                  <a:gd name="T3" fmla="*/ 0 h 34"/>
                  <a:gd name="T4" fmla="*/ 36 w 36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4"/>
                  <a:gd name="T11" fmla="*/ 36 w 36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4">
                    <a:moveTo>
                      <a:pt x="0" y="34"/>
                    </a:moveTo>
                    <a:lnTo>
                      <a:pt x="2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1" name="Line 51"/>
              <p:cNvSpPr>
                <a:spLocks noChangeShapeType="1"/>
              </p:cNvSpPr>
              <p:nvPr/>
            </p:nvSpPr>
            <p:spPr bwMode="auto">
              <a:xfrm flipV="1">
                <a:off x="6754052" y="399287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 flipH="1">
                <a:off x="6625549" y="4000299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3" name="Line 53"/>
              <p:cNvSpPr>
                <a:spLocks noChangeShapeType="1"/>
              </p:cNvSpPr>
              <p:nvPr/>
            </p:nvSpPr>
            <p:spPr bwMode="auto">
              <a:xfrm flipH="1">
                <a:off x="6625549" y="4267462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4" name="Rectangle 54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5" name="Rectangle 55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4168562" y="4000299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57" name="Rectangle 57"/>
              <p:cNvSpPr>
                <a:spLocks noChangeArrowheads="1"/>
              </p:cNvSpPr>
              <p:nvPr/>
            </p:nvSpPr>
            <p:spPr bwMode="auto">
              <a:xfrm>
                <a:off x="4231957" y="4054102"/>
                <a:ext cx="25648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I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58" name="Rectangle 58"/>
              <p:cNvSpPr>
                <a:spLocks noChangeArrowheads="1"/>
              </p:cNvSpPr>
              <p:nvPr/>
            </p:nvSpPr>
            <p:spPr bwMode="auto">
              <a:xfrm>
                <a:off x="4261085" y="4054102"/>
                <a:ext cx="8816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M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59" name="Rectangle 59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60" name="Rectangle 60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61" name="Line 61"/>
              <p:cNvSpPr>
                <a:spLocks noChangeShapeType="1"/>
              </p:cNvSpPr>
              <p:nvPr/>
            </p:nvSpPr>
            <p:spPr bwMode="auto">
              <a:xfrm flipV="1">
                <a:off x="4749398" y="3992877"/>
                <a:ext cx="3427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62" name="Line 62"/>
              <p:cNvSpPr>
                <a:spLocks noChangeShapeType="1"/>
              </p:cNvSpPr>
              <p:nvPr/>
            </p:nvSpPr>
            <p:spPr bwMode="auto">
              <a:xfrm>
                <a:off x="4749398" y="4000299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63" name="Line 63"/>
              <p:cNvSpPr>
                <a:spLocks noChangeShapeType="1"/>
              </p:cNvSpPr>
              <p:nvPr/>
            </p:nvSpPr>
            <p:spPr bwMode="auto">
              <a:xfrm>
                <a:off x="4749398" y="4267462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64" name="Freeform 64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65" name="Freeform 65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66" name="Rectangle 66"/>
              <p:cNvSpPr>
                <a:spLocks noChangeArrowheads="1"/>
              </p:cNvSpPr>
              <p:nvPr/>
            </p:nvSpPr>
            <p:spPr bwMode="auto">
              <a:xfrm>
                <a:off x="6536453" y="4054102"/>
                <a:ext cx="5610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R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67" name="Rectangle 67"/>
              <p:cNvSpPr>
                <a:spLocks noChangeArrowheads="1"/>
              </p:cNvSpPr>
              <p:nvPr/>
            </p:nvSpPr>
            <p:spPr bwMode="auto">
              <a:xfrm>
                <a:off x="6618695" y="4054102"/>
                <a:ext cx="5129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e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68" name="Rectangle 68"/>
              <p:cNvSpPr>
                <a:spLocks noChangeArrowheads="1"/>
              </p:cNvSpPr>
              <p:nvPr/>
            </p:nvSpPr>
            <p:spPr bwMode="auto">
              <a:xfrm>
                <a:off x="6678663" y="4054102"/>
                <a:ext cx="48090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g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69" name="Line 69"/>
              <p:cNvSpPr>
                <a:spLocks noChangeShapeType="1"/>
              </p:cNvSpPr>
              <p:nvPr/>
            </p:nvSpPr>
            <p:spPr bwMode="auto">
              <a:xfrm>
                <a:off x="4411862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0" name="Line 70"/>
              <p:cNvSpPr>
                <a:spLocks noChangeShapeType="1"/>
              </p:cNvSpPr>
              <p:nvPr/>
            </p:nvSpPr>
            <p:spPr bwMode="auto">
              <a:xfrm>
                <a:off x="5551260" y="4132025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1" name="Line 71"/>
              <p:cNvSpPr>
                <a:spLocks noChangeShapeType="1"/>
              </p:cNvSpPr>
              <p:nvPr/>
            </p:nvSpPr>
            <p:spPr bwMode="auto">
              <a:xfrm>
                <a:off x="6166363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2" name="Freeform 72"/>
              <p:cNvSpPr>
                <a:spLocks/>
              </p:cNvSpPr>
              <p:nvPr/>
            </p:nvSpPr>
            <p:spPr bwMode="auto">
              <a:xfrm>
                <a:off x="4691143" y="4068945"/>
                <a:ext cx="58255" cy="63080"/>
              </a:xfrm>
              <a:custGeom>
                <a:avLst/>
                <a:gdLst>
                  <a:gd name="T0" fmla="*/ 0 w 34"/>
                  <a:gd name="T1" fmla="*/ 34 h 34"/>
                  <a:gd name="T2" fmla="*/ 0 w 34"/>
                  <a:gd name="T3" fmla="*/ 0 h 34"/>
                  <a:gd name="T4" fmla="*/ 34 w 34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34"/>
                  <a:gd name="T11" fmla="*/ 34 w 34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34">
                    <a:moveTo>
                      <a:pt x="0" y="34"/>
                    </a:move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3" name="Freeform 73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3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4" name="Freeform 74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5" name="Freeform 75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6" name="Freeform 76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7" name="Freeform 77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8" name="Freeform 78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705464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0" name="Freeform 80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1" name="Freeform 81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2" name="Freeform 82"/>
              <p:cNvSpPr>
                <a:spLocks/>
              </p:cNvSpPr>
              <p:nvPr/>
            </p:nvSpPr>
            <p:spPr bwMode="auto">
              <a:xfrm>
                <a:off x="5121201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3" name="Freeform 83"/>
              <p:cNvSpPr>
                <a:spLocks/>
              </p:cNvSpPr>
              <p:nvPr/>
            </p:nvSpPr>
            <p:spPr bwMode="auto">
              <a:xfrm>
                <a:off x="5705464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4" name="Freeform 84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53 w 55"/>
                  <a:gd name="T13" fmla="*/ 288 h 28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8"/>
                  <a:gd name="T23" fmla="*/ 55 w 55"/>
                  <a:gd name="T24" fmla="*/ 288 h 28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  <a:lnTo>
                      <a:pt x="53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5" name="Freeform 85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8"/>
                  <a:gd name="T20" fmla="*/ 55 w 55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6" name="Freeform 86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71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7" name="Freeform 87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8" name="Line 88"/>
              <p:cNvSpPr>
                <a:spLocks noChangeShapeType="1"/>
              </p:cNvSpPr>
              <p:nvPr/>
            </p:nvSpPr>
            <p:spPr bwMode="auto">
              <a:xfrm flipV="1">
                <a:off x="7338315" y="4593995"/>
                <a:ext cx="1713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89" name="Line 89"/>
              <p:cNvSpPr>
                <a:spLocks noChangeShapeType="1"/>
              </p:cNvSpPr>
              <p:nvPr/>
            </p:nvSpPr>
            <p:spPr bwMode="auto">
              <a:xfrm flipH="1">
                <a:off x="7209811" y="4597705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0" name="Line 90"/>
              <p:cNvSpPr>
                <a:spLocks noChangeShapeType="1"/>
              </p:cNvSpPr>
              <p:nvPr/>
            </p:nvSpPr>
            <p:spPr bwMode="auto">
              <a:xfrm flipH="1">
                <a:off x="7209811" y="4863013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1" name="Freeform 91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2" name="Freeform 92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3" name="Freeform 93"/>
              <p:cNvSpPr>
                <a:spLocks/>
              </p:cNvSpPr>
              <p:nvPr/>
            </p:nvSpPr>
            <p:spPr bwMode="auto">
              <a:xfrm>
                <a:off x="4752825" y="4597705"/>
                <a:ext cx="121650" cy="269019"/>
              </a:xfrm>
              <a:custGeom>
                <a:avLst/>
                <a:gdLst>
                  <a:gd name="T0" fmla="*/ 71 w 71"/>
                  <a:gd name="T1" fmla="*/ 0 h 145"/>
                  <a:gd name="T2" fmla="*/ 0 w 71"/>
                  <a:gd name="T3" fmla="*/ 2 h 145"/>
                  <a:gd name="T4" fmla="*/ 0 w 71"/>
                  <a:gd name="T5" fmla="*/ 145 h 145"/>
                  <a:gd name="T6" fmla="*/ 71 w 71"/>
                  <a:gd name="T7" fmla="*/ 145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5"/>
                  <a:gd name="T14" fmla="*/ 71 w 71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1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4" name="Rectangle 94"/>
              <p:cNvSpPr>
                <a:spLocks noChangeArrowheads="1"/>
              </p:cNvSpPr>
              <p:nvPr/>
            </p:nvSpPr>
            <p:spPr bwMode="auto">
              <a:xfrm>
                <a:off x="4816220" y="4651509"/>
                <a:ext cx="25648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I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95" name="Rectangle 95"/>
              <p:cNvSpPr>
                <a:spLocks noChangeArrowheads="1"/>
              </p:cNvSpPr>
              <p:nvPr/>
            </p:nvSpPr>
            <p:spPr bwMode="auto">
              <a:xfrm>
                <a:off x="4845347" y="4651509"/>
                <a:ext cx="8816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M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96" name="Freeform 96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w 72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143"/>
                  <a:gd name="T17" fmla="*/ 72 w 72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7" name="Freeform 97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3"/>
                  <a:gd name="T14" fmla="*/ 72 w 72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8" name="Line 98"/>
              <p:cNvSpPr>
                <a:spLocks noChangeShapeType="1"/>
              </p:cNvSpPr>
              <p:nvPr/>
            </p:nvSpPr>
            <p:spPr bwMode="auto">
              <a:xfrm flipV="1">
                <a:off x="5335374" y="4593995"/>
                <a:ext cx="3427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9" name="Line 99"/>
              <p:cNvSpPr>
                <a:spLocks noChangeShapeType="1"/>
              </p:cNvSpPr>
              <p:nvPr/>
            </p:nvSpPr>
            <p:spPr bwMode="auto">
              <a:xfrm>
                <a:off x="5335374" y="4597705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0" name="Line 100"/>
              <p:cNvSpPr>
                <a:spLocks noChangeShapeType="1"/>
              </p:cNvSpPr>
              <p:nvPr/>
            </p:nvSpPr>
            <p:spPr bwMode="auto">
              <a:xfrm>
                <a:off x="5335374" y="4863013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1" name="Rectangle 101"/>
              <p:cNvSpPr>
                <a:spLocks noChangeArrowheads="1"/>
              </p:cNvSpPr>
              <p:nvPr/>
            </p:nvSpPr>
            <p:spPr bwMode="auto">
              <a:xfrm>
                <a:off x="5371355" y="4686760"/>
                <a:ext cx="5610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R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02" name="Rectangle 102"/>
              <p:cNvSpPr>
                <a:spLocks noChangeArrowheads="1"/>
              </p:cNvSpPr>
              <p:nvPr/>
            </p:nvSpPr>
            <p:spPr bwMode="auto">
              <a:xfrm>
                <a:off x="5450170" y="4686760"/>
                <a:ext cx="5129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e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03" name="Rectangle 103"/>
              <p:cNvSpPr>
                <a:spLocks noChangeArrowheads="1"/>
              </p:cNvSpPr>
              <p:nvPr/>
            </p:nvSpPr>
            <p:spPr bwMode="auto">
              <a:xfrm>
                <a:off x="5508425" y="4686760"/>
                <a:ext cx="48090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g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04" name="Freeform 104"/>
              <p:cNvSpPr>
                <a:spLocks/>
              </p:cNvSpPr>
              <p:nvPr/>
            </p:nvSpPr>
            <p:spPr bwMode="auto">
              <a:xfrm>
                <a:off x="5952190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17 h 285"/>
                  <a:gd name="T4" fmla="*/ 35 w 109"/>
                  <a:gd name="T5" fmla="*/ 144 h 285"/>
                  <a:gd name="T6" fmla="*/ 0 w 109"/>
                  <a:gd name="T7" fmla="*/ 170 h 285"/>
                  <a:gd name="T8" fmla="*/ 0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0 w 109"/>
                  <a:gd name="T15" fmla="*/ 2 h 285"/>
                  <a:gd name="T16" fmla="*/ 0 w 109"/>
                  <a:gd name="T17" fmla="*/ 2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0" y="117"/>
                    </a:lnTo>
                    <a:lnTo>
                      <a:pt x="35" y="144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5" name="Freeform 105"/>
              <p:cNvSpPr>
                <a:spLocks/>
              </p:cNvSpPr>
              <p:nvPr/>
            </p:nvSpPr>
            <p:spPr bwMode="auto">
              <a:xfrm>
                <a:off x="6507326" y="4601416"/>
                <a:ext cx="246727" cy="265308"/>
              </a:xfrm>
              <a:custGeom>
                <a:avLst/>
                <a:gdLst>
                  <a:gd name="T0" fmla="*/ 144 w 144"/>
                  <a:gd name="T1" fmla="*/ 141 h 143"/>
                  <a:gd name="T2" fmla="*/ 144 w 144"/>
                  <a:gd name="T3" fmla="*/ 0 h 143"/>
                  <a:gd name="T4" fmla="*/ 0 w 144"/>
                  <a:gd name="T5" fmla="*/ 0 h 143"/>
                  <a:gd name="T6" fmla="*/ 0 w 144"/>
                  <a:gd name="T7" fmla="*/ 143 h 143"/>
                  <a:gd name="T8" fmla="*/ 144 w 144"/>
                  <a:gd name="T9" fmla="*/ 143 h 143"/>
                  <a:gd name="T10" fmla="*/ 144 w 144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3"/>
                  <a:gd name="T20" fmla="*/ 144 w 144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3">
                    <a:moveTo>
                      <a:pt x="144" y="141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4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6" name="Rectangle 106"/>
              <p:cNvSpPr>
                <a:spLocks noChangeArrowheads="1"/>
              </p:cNvSpPr>
              <p:nvPr/>
            </p:nvSpPr>
            <p:spPr bwMode="auto">
              <a:xfrm>
                <a:off x="6546733" y="4651509"/>
                <a:ext cx="62518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D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07" name="Rectangle 107"/>
              <p:cNvSpPr>
                <a:spLocks noChangeArrowheads="1"/>
              </p:cNvSpPr>
              <p:nvPr/>
            </p:nvSpPr>
            <p:spPr bwMode="auto">
              <a:xfrm>
                <a:off x="6628975" y="4651509"/>
                <a:ext cx="8816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M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08" name="Rectangle 108"/>
              <p:cNvSpPr>
                <a:spLocks noChangeArrowheads="1"/>
              </p:cNvSpPr>
              <p:nvPr/>
            </p:nvSpPr>
            <p:spPr bwMode="auto">
              <a:xfrm>
                <a:off x="7124142" y="4651509"/>
                <a:ext cx="5610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R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09" name="Rectangle 109"/>
              <p:cNvSpPr>
                <a:spLocks noChangeArrowheads="1"/>
              </p:cNvSpPr>
              <p:nvPr/>
            </p:nvSpPr>
            <p:spPr bwMode="auto">
              <a:xfrm>
                <a:off x="7202958" y="4651509"/>
                <a:ext cx="5129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e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10" name="Rectangle 110"/>
              <p:cNvSpPr>
                <a:spLocks noChangeArrowheads="1"/>
              </p:cNvSpPr>
              <p:nvPr/>
            </p:nvSpPr>
            <p:spPr bwMode="auto">
              <a:xfrm>
                <a:off x="7262926" y="4651509"/>
                <a:ext cx="48090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g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11" name="Line 111"/>
              <p:cNvSpPr>
                <a:spLocks noChangeShapeType="1"/>
              </p:cNvSpPr>
              <p:nvPr/>
            </p:nvSpPr>
            <p:spPr bwMode="auto">
              <a:xfrm>
                <a:off x="4996125" y="4733142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2" name="Line 112"/>
              <p:cNvSpPr>
                <a:spLocks noChangeShapeType="1"/>
              </p:cNvSpPr>
              <p:nvPr/>
            </p:nvSpPr>
            <p:spPr bwMode="auto">
              <a:xfrm>
                <a:off x="6135522" y="4733142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3" name="Line 113"/>
              <p:cNvSpPr>
                <a:spLocks noChangeShapeType="1"/>
              </p:cNvSpPr>
              <p:nvPr/>
            </p:nvSpPr>
            <p:spPr bwMode="auto">
              <a:xfrm>
                <a:off x="6750625" y="4733142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4" name="Freeform 114"/>
              <p:cNvSpPr>
                <a:spLocks/>
              </p:cNvSpPr>
              <p:nvPr/>
            </p:nvSpPr>
            <p:spPr bwMode="auto">
              <a:xfrm>
                <a:off x="5275406" y="4664496"/>
                <a:ext cx="63395" cy="68646"/>
              </a:xfrm>
              <a:custGeom>
                <a:avLst/>
                <a:gdLst>
                  <a:gd name="T0" fmla="*/ 0 w 37"/>
                  <a:gd name="T1" fmla="*/ 37 h 37"/>
                  <a:gd name="T2" fmla="*/ 0 w 37"/>
                  <a:gd name="T3" fmla="*/ 0 h 37"/>
                  <a:gd name="T4" fmla="*/ 37 w 37"/>
                  <a:gd name="T5" fmla="*/ 0 h 37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7"/>
                  <a:gd name="T11" fmla="*/ 37 w 37"/>
                  <a:gd name="T12" fmla="*/ 37 h 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7">
                    <a:moveTo>
                      <a:pt x="0" y="37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5" name="Freeform 115"/>
              <p:cNvSpPr>
                <a:spLocks/>
              </p:cNvSpPr>
              <p:nvPr/>
            </p:nvSpPr>
            <p:spPr bwMode="auto">
              <a:xfrm>
                <a:off x="6445644" y="4733142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6 h 107"/>
                  <a:gd name="T8" fmla="*/ 253 w 253"/>
                  <a:gd name="T9" fmla="*/ 36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6" name="Freeform 116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7" name="Freeform 117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8" name="Freeform 118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19" name="Freeform 119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0" name="Freeform 120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1" name="Freeform 121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2" name="Freeform 122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3" name="Freeform 123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4" name="Freeform 124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5" name="Line 125"/>
              <p:cNvSpPr>
                <a:spLocks noChangeShapeType="1"/>
              </p:cNvSpPr>
              <p:nvPr/>
            </p:nvSpPr>
            <p:spPr bwMode="auto">
              <a:xfrm flipV="1">
                <a:off x="7922577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6" name="Line 126"/>
              <p:cNvSpPr>
                <a:spLocks noChangeShapeType="1"/>
              </p:cNvSpPr>
              <p:nvPr/>
            </p:nvSpPr>
            <p:spPr bwMode="auto">
              <a:xfrm flipH="1">
                <a:off x="7794074" y="5196968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7" name="Line 127"/>
              <p:cNvSpPr>
                <a:spLocks noChangeShapeType="1"/>
              </p:cNvSpPr>
              <p:nvPr/>
            </p:nvSpPr>
            <p:spPr bwMode="auto">
              <a:xfrm flipH="1">
                <a:off x="7794074" y="5464131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8" name="Rectangle 128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9" name="Rectangle 129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0" name="Rectangle 130"/>
              <p:cNvSpPr>
                <a:spLocks noChangeArrowheads="1"/>
              </p:cNvSpPr>
              <p:nvPr/>
            </p:nvSpPr>
            <p:spPr bwMode="auto">
              <a:xfrm>
                <a:off x="5338801" y="5196968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1" name="Rectangle 131"/>
              <p:cNvSpPr>
                <a:spLocks noChangeArrowheads="1"/>
              </p:cNvSpPr>
              <p:nvPr/>
            </p:nvSpPr>
            <p:spPr bwMode="auto">
              <a:xfrm>
                <a:off x="5400482" y="5250771"/>
                <a:ext cx="25648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I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32" name="Rectangle 132"/>
              <p:cNvSpPr>
                <a:spLocks noChangeArrowheads="1"/>
              </p:cNvSpPr>
              <p:nvPr/>
            </p:nvSpPr>
            <p:spPr bwMode="auto">
              <a:xfrm>
                <a:off x="5429610" y="5250771"/>
                <a:ext cx="8816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M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33" name="Rectangle 133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4" name="Rectangle 134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5" name="Line 135"/>
              <p:cNvSpPr>
                <a:spLocks noChangeShapeType="1"/>
              </p:cNvSpPr>
              <p:nvPr/>
            </p:nvSpPr>
            <p:spPr bwMode="auto">
              <a:xfrm flipV="1">
                <a:off x="5923063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6" name="Line 136"/>
              <p:cNvSpPr>
                <a:spLocks noChangeShapeType="1"/>
              </p:cNvSpPr>
              <p:nvPr/>
            </p:nvSpPr>
            <p:spPr bwMode="auto">
              <a:xfrm>
                <a:off x="5923063" y="5196968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7" name="Line 137"/>
              <p:cNvSpPr>
                <a:spLocks noChangeShapeType="1"/>
              </p:cNvSpPr>
              <p:nvPr/>
            </p:nvSpPr>
            <p:spPr bwMode="auto">
              <a:xfrm>
                <a:off x="5923063" y="5464131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8" name="Freeform 138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39" name="Rectangle 139"/>
              <p:cNvSpPr>
                <a:spLocks noChangeArrowheads="1"/>
              </p:cNvSpPr>
              <p:nvPr/>
            </p:nvSpPr>
            <p:spPr bwMode="auto">
              <a:xfrm>
                <a:off x="7134422" y="5250771"/>
                <a:ext cx="62518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D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40" name="Rectangle 140"/>
              <p:cNvSpPr>
                <a:spLocks noChangeArrowheads="1"/>
              </p:cNvSpPr>
              <p:nvPr/>
            </p:nvSpPr>
            <p:spPr bwMode="auto">
              <a:xfrm>
                <a:off x="7213238" y="5250771"/>
                <a:ext cx="8816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M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41" name="Rectangle 141"/>
              <p:cNvSpPr>
                <a:spLocks noChangeArrowheads="1"/>
              </p:cNvSpPr>
              <p:nvPr/>
            </p:nvSpPr>
            <p:spPr bwMode="auto">
              <a:xfrm>
                <a:off x="7710118" y="5250771"/>
                <a:ext cx="5610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000000"/>
                    </a:solidFill>
                    <a:latin typeface="+mj-lt"/>
                  </a:rPr>
                  <a:t>R</a:t>
                </a:r>
                <a:endParaRPr lang="en-US" sz="1200" b="1" dirty="0">
                  <a:latin typeface="+mj-lt"/>
                </a:endParaRPr>
              </a:p>
            </p:txBody>
          </p:sp>
          <p:sp>
            <p:nvSpPr>
              <p:cNvPr id="142" name="Rectangle 142"/>
              <p:cNvSpPr>
                <a:spLocks noChangeArrowheads="1"/>
              </p:cNvSpPr>
              <p:nvPr/>
            </p:nvSpPr>
            <p:spPr bwMode="auto">
              <a:xfrm>
                <a:off x="7788934" y="5250771"/>
                <a:ext cx="5129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e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43" name="Rectangle 143"/>
              <p:cNvSpPr>
                <a:spLocks noChangeArrowheads="1"/>
              </p:cNvSpPr>
              <p:nvPr/>
            </p:nvSpPr>
            <p:spPr bwMode="auto">
              <a:xfrm>
                <a:off x="7848902" y="5250771"/>
                <a:ext cx="48090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g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44" name="Line 144"/>
              <p:cNvSpPr>
                <a:spLocks noChangeShapeType="1"/>
              </p:cNvSpPr>
              <p:nvPr/>
            </p:nvSpPr>
            <p:spPr bwMode="auto">
              <a:xfrm>
                <a:off x="5580387" y="5332405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5" name="Line 145"/>
              <p:cNvSpPr>
                <a:spLocks noChangeShapeType="1"/>
              </p:cNvSpPr>
              <p:nvPr/>
            </p:nvSpPr>
            <p:spPr bwMode="auto">
              <a:xfrm>
                <a:off x="6721498" y="5332405"/>
                <a:ext cx="3700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6" name="Line 146"/>
              <p:cNvSpPr>
                <a:spLocks noChangeShapeType="1"/>
              </p:cNvSpPr>
              <p:nvPr/>
            </p:nvSpPr>
            <p:spPr bwMode="auto">
              <a:xfrm>
                <a:off x="7338315" y="5332405"/>
                <a:ext cx="33753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7" name="Freeform 147"/>
              <p:cNvSpPr>
                <a:spLocks/>
              </p:cNvSpPr>
              <p:nvPr/>
            </p:nvSpPr>
            <p:spPr bwMode="auto">
              <a:xfrm>
                <a:off x="5859668" y="5265614"/>
                <a:ext cx="63395" cy="66791"/>
              </a:xfrm>
              <a:custGeom>
                <a:avLst/>
                <a:gdLst>
                  <a:gd name="T0" fmla="*/ 0 w 37"/>
                  <a:gd name="T1" fmla="*/ 36 h 36"/>
                  <a:gd name="T2" fmla="*/ 0 w 37"/>
                  <a:gd name="T3" fmla="*/ 0 h 36"/>
                  <a:gd name="T4" fmla="*/ 37 w 37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6"/>
                  <a:gd name="T11" fmla="*/ 37 w 37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6">
                    <a:moveTo>
                      <a:pt x="0" y="36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8" name="Freeform 148"/>
              <p:cNvSpPr>
                <a:spLocks/>
              </p:cNvSpPr>
              <p:nvPr/>
            </p:nvSpPr>
            <p:spPr bwMode="auto">
              <a:xfrm>
                <a:off x="7029906" y="5332405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7 h 107"/>
                  <a:gd name="T8" fmla="*/ 253 w 253"/>
                  <a:gd name="T9" fmla="*/ 37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7"/>
                    </a:lnTo>
                    <a:lnTo>
                      <a:pt x="253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49" name="Freeform 149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0" name="Freeform 150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1" name="Freeform 151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2" name="Freeform 152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3" name="Freeform 153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4" name="Freeform 154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5" name="Freeform 155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6" name="Freeform 156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7" name="Rectangle 157"/>
              <p:cNvSpPr>
                <a:spLocks noChangeArrowheads="1"/>
              </p:cNvSpPr>
              <p:nvPr/>
            </p:nvSpPr>
            <p:spPr bwMode="auto">
              <a:xfrm>
                <a:off x="8261826" y="5798085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8" name="Line 158"/>
              <p:cNvSpPr>
                <a:spLocks noChangeShapeType="1"/>
              </p:cNvSpPr>
              <p:nvPr/>
            </p:nvSpPr>
            <p:spPr bwMode="auto">
              <a:xfrm flipV="1">
                <a:off x="8506840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59" name="Line 159"/>
              <p:cNvSpPr>
                <a:spLocks noChangeShapeType="1"/>
              </p:cNvSpPr>
              <p:nvPr/>
            </p:nvSpPr>
            <p:spPr bwMode="auto">
              <a:xfrm flipH="1">
                <a:off x="8380050" y="5798085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0" name="Line 160"/>
              <p:cNvSpPr>
                <a:spLocks noChangeShapeType="1"/>
              </p:cNvSpPr>
              <p:nvPr/>
            </p:nvSpPr>
            <p:spPr bwMode="auto">
              <a:xfrm flipH="1">
                <a:off x="8380050" y="6065248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1" name="Rectangle 161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2" name="Rectangle 162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3" name="Rectangle 163"/>
              <p:cNvSpPr>
                <a:spLocks noChangeArrowheads="1"/>
              </p:cNvSpPr>
              <p:nvPr/>
            </p:nvSpPr>
            <p:spPr bwMode="auto">
              <a:xfrm>
                <a:off x="5923063" y="5798085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4" name="Rectangle 164"/>
              <p:cNvSpPr>
                <a:spLocks noChangeArrowheads="1"/>
              </p:cNvSpPr>
              <p:nvPr/>
            </p:nvSpPr>
            <p:spPr bwMode="auto">
              <a:xfrm>
                <a:off x="5984745" y="5851889"/>
                <a:ext cx="25648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I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65" name="Rectangle 165"/>
              <p:cNvSpPr>
                <a:spLocks noChangeArrowheads="1"/>
              </p:cNvSpPr>
              <p:nvPr/>
            </p:nvSpPr>
            <p:spPr bwMode="auto">
              <a:xfrm>
                <a:off x="6013872" y="5851889"/>
                <a:ext cx="8816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M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66" name="Freeform 166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7" name="Freeform 167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8" name="Line 168"/>
              <p:cNvSpPr>
                <a:spLocks noChangeShapeType="1"/>
              </p:cNvSpPr>
              <p:nvPr/>
            </p:nvSpPr>
            <p:spPr bwMode="auto">
              <a:xfrm flipV="1">
                <a:off x="6507326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69" name="Line 169"/>
              <p:cNvSpPr>
                <a:spLocks noChangeShapeType="1"/>
              </p:cNvSpPr>
              <p:nvPr/>
            </p:nvSpPr>
            <p:spPr bwMode="auto">
              <a:xfrm>
                <a:off x="6507326" y="5798085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70" name="Line 170"/>
              <p:cNvSpPr>
                <a:spLocks noChangeShapeType="1"/>
              </p:cNvSpPr>
              <p:nvPr/>
            </p:nvSpPr>
            <p:spPr bwMode="auto">
              <a:xfrm>
                <a:off x="6507326" y="6065248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71" name="Freeform 171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72" name="Freeform 172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73" name="Rectangle 173"/>
              <p:cNvSpPr>
                <a:spLocks noChangeArrowheads="1"/>
              </p:cNvSpPr>
              <p:nvPr/>
            </p:nvSpPr>
            <p:spPr bwMode="auto">
              <a:xfrm>
                <a:off x="7718685" y="5851889"/>
                <a:ext cx="62518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D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74" name="Rectangle 174"/>
              <p:cNvSpPr>
                <a:spLocks noChangeArrowheads="1"/>
              </p:cNvSpPr>
              <p:nvPr/>
            </p:nvSpPr>
            <p:spPr bwMode="auto">
              <a:xfrm>
                <a:off x="7797500" y="5851889"/>
                <a:ext cx="8816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M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75" name="Rectangle 175"/>
              <p:cNvSpPr>
                <a:spLocks noChangeArrowheads="1"/>
              </p:cNvSpPr>
              <p:nvPr/>
            </p:nvSpPr>
            <p:spPr bwMode="auto">
              <a:xfrm>
                <a:off x="8294381" y="5851889"/>
                <a:ext cx="5610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R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76" name="Rectangle 176"/>
              <p:cNvSpPr>
                <a:spLocks noChangeArrowheads="1"/>
              </p:cNvSpPr>
              <p:nvPr/>
            </p:nvSpPr>
            <p:spPr bwMode="auto">
              <a:xfrm>
                <a:off x="8373196" y="5851889"/>
                <a:ext cx="5129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e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77" name="Rectangle 177"/>
              <p:cNvSpPr>
                <a:spLocks noChangeArrowheads="1"/>
              </p:cNvSpPr>
              <p:nvPr/>
            </p:nvSpPr>
            <p:spPr bwMode="auto">
              <a:xfrm>
                <a:off x="8431451" y="5851889"/>
                <a:ext cx="48090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g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78" name="Line 178"/>
              <p:cNvSpPr>
                <a:spLocks noChangeShapeType="1"/>
              </p:cNvSpPr>
              <p:nvPr/>
            </p:nvSpPr>
            <p:spPr bwMode="auto">
              <a:xfrm>
                <a:off x="6169790" y="5929811"/>
                <a:ext cx="337536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79" name="Line 179"/>
              <p:cNvSpPr>
                <a:spLocks noChangeShapeType="1"/>
              </p:cNvSpPr>
              <p:nvPr/>
            </p:nvSpPr>
            <p:spPr bwMode="auto">
              <a:xfrm>
                <a:off x="7309187" y="5929811"/>
                <a:ext cx="3666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0" name="Line 180"/>
              <p:cNvSpPr>
                <a:spLocks noChangeShapeType="1"/>
              </p:cNvSpPr>
              <p:nvPr/>
            </p:nvSpPr>
            <p:spPr bwMode="auto">
              <a:xfrm>
                <a:off x="7922577" y="5929811"/>
                <a:ext cx="339249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1" name="Line 181"/>
              <p:cNvSpPr>
                <a:spLocks noChangeShapeType="1"/>
              </p:cNvSpPr>
              <p:nvPr/>
            </p:nvSpPr>
            <p:spPr bwMode="auto">
              <a:xfrm>
                <a:off x="6754052" y="5996602"/>
                <a:ext cx="3666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2" name="Freeform 182"/>
              <p:cNvSpPr>
                <a:spLocks/>
              </p:cNvSpPr>
              <p:nvPr/>
            </p:nvSpPr>
            <p:spPr bwMode="auto">
              <a:xfrm>
                <a:off x="6445644" y="5864876"/>
                <a:ext cx="61682" cy="64936"/>
              </a:xfrm>
              <a:custGeom>
                <a:avLst/>
                <a:gdLst>
                  <a:gd name="T0" fmla="*/ 0 w 36"/>
                  <a:gd name="T1" fmla="*/ 35 h 35"/>
                  <a:gd name="T2" fmla="*/ 0 w 36"/>
                  <a:gd name="T3" fmla="*/ 0 h 35"/>
                  <a:gd name="T4" fmla="*/ 36 w 36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5"/>
                  <a:gd name="T11" fmla="*/ 36 w 36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5">
                    <a:moveTo>
                      <a:pt x="0" y="35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3" name="Freeform 183"/>
              <p:cNvSpPr>
                <a:spLocks/>
              </p:cNvSpPr>
              <p:nvPr/>
            </p:nvSpPr>
            <p:spPr bwMode="auto">
              <a:xfrm>
                <a:off x="7614169" y="5929811"/>
                <a:ext cx="433485" cy="202228"/>
              </a:xfrm>
              <a:custGeom>
                <a:avLst/>
                <a:gdLst>
                  <a:gd name="T0" fmla="*/ 0 w 253"/>
                  <a:gd name="T1" fmla="*/ 0 h 109"/>
                  <a:gd name="T2" fmla="*/ 2 w 253"/>
                  <a:gd name="T3" fmla="*/ 109 h 109"/>
                  <a:gd name="T4" fmla="*/ 217 w 253"/>
                  <a:gd name="T5" fmla="*/ 109 h 109"/>
                  <a:gd name="T6" fmla="*/ 217 w 253"/>
                  <a:gd name="T7" fmla="*/ 36 h 109"/>
                  <a:gd name="T8" fmla="*/ 253 w 253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4" name="Freeform 184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5" name="Freeform 185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6" name="Freeform 186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7" name="Freeform 187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8" name="Freeform 188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89" name="Freeform 189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90" name="Freeform 190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91" name="Freeform 191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92" name="Freeform 192"/>
              <p:cNvSpPr>
                <a:spLocks/>
              </p:cNvSpPr>
              <p:nvPr/>
            </p:nvSpPr>
            <p:spPr bwMode="auto">
              <a:xfrm>
                <a:off x="5338801" y="3401036"/>
                <a:ext cx="245013" cy="265308"/>
              </a:xfrm>
              <a:custGeom>
                <a:avLst/>
                <a:gdLst>
                  <a:gd name="T0" fmla="*/ 141 w 143"/>
                  <a:gd name="T1" fmla="*/ 143 h 143"/>
                  <a:gd name="T2" fmla="*/ 143 w 143"/>
                  <a:gd name="T3" fmla="*/ 0 h 143"/>
                  <a:gd name="T4" fmla="*/ 0 w 143"/>
                  <a:gd name="T5" fmla="*/ 0 h 143"/>
                  <a:gd name="T6" fmla="*/ 0 w 143"/>
                  <a:gd name="T7" fmla="*/ 143 h 143"/>
                  <a:gd name="T8" fmla="*/ 143 w 143"/>
                  <a:gd name="T9" fmla="*/ 143 h 143"/>
                  <a:gd name="T10" fmla="*/ 143 w 143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3"/>
                  <a:gd name="T19" fmla="*/ 0 h 143"/>
                  <a:gd name="T20" fmla="*/ 143 w 143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3" h="143">
                    <a:moveTo>
                      <a:pt x="141" y="143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3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93" name="Rectangle 193"/>
              <p:cNvSpPr>
                <a:spLocks noChangeArrowheads="1"/>
              </p:cNvSpPr>
              <p:nvPr/>
            </p:nvSpPr>
            <p:spPr bwMode="auto">
              <a:xfrm>
                <a:off x="5378208" y="3454840"/>
                <a:ext cx="62518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D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94" name="Rectangle 194"/>
              <p:cNvSpPr>
                <a:spLocks noChangeArrowheads="1"/>
              </p:cNvSpPr>
              <p:nvPr/>
            </p:nvSpPr>
            <p:spPr bwMode="auto">
              <a:xfrm>
                <a:off x="5457024" y="3454840"/>
                <a:ext cx="8816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M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95" name="Line 195"/>
              <p:cNvSpPr>
                <a:spLocks noChangeShapeType="1"/>
              </p:cNvSpPr>
              <p:nvPr/>
            </p:nvSpPr>
            <p:spPr bwMode="auto">
              <a:xfrm>
                <a:off x="5580387" y="3530907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96" name="Rectangle 196"/>
              <p:cNvSpPr>
                <a:spLocks noChangeArrowheads="1"/>
              </p:cNvSpPr>
              <p:nvPr/>
            </p:nvSpPr>
            <p:spPr bwMode="auto">
              <a:xfrm>
                <a:off x="5955617" y="3408458"/>
                <a:ext cx="5610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R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97" name="Rectangle 197"/>
              <p:cNvSpPr>
                <a:spLocks noChangeArrowheads="1"/>
              </p:cNvSpPr>
              <p:nvPr/>
            </p:nvSpPr>
            <p:spPr bwMode="auto">
              <a:xfrm>
                <a:off x="6034433" y="3408458"/>
                <a:ext cx="5129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+mj-lt"/>
                  </a:rPr>
                  <a:t>e</a:t>
                </a:r>
                <a:endParaRPr lang="en-US" sz="1200" b="1" dirty="0">
                  <a:latin typeface="+mj-lt"/>
                </a:endParaRPr>
              </a:p>
            </p:txBody>
          </p:sp>
          <p:sp>
            <p:nvSpPr>
              <p:cNvPr id="198" name="Rectangle 198"/>
              <p:cNvSpPr>
                <a:spLocks noChangeArrowheads="1"/>
              </p:cNvSpPr>
              <p:nvPr/>
            </p:nvSpPr>
            <p:spPr bwMode="auto">
              <a:xfrm>
                <a:off x="6096114" y="3408458"/>
                <a:ext cx="48090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g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199" name="Rectangle 199"/>
              <p:cNvSpPr>
                <a:spLocks noChangeArrowheads="1"/>
              </p:cNvSpPr>
              <p:nvPr/>
            </p:nvSpPr>
            <p:spPr bwMode="auto">
              <a:xfrm>
                <a:off x="4787092" y="4093064"/>
                <a:ext cx="5610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R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200" name="Rectangle 200"/>
              <p:cNvSpPr>
                <a:spLocks noChangeArrowheads="1"/>
              </p:cNvSpPr>
              <p:nvPr/>
            </p:nvSpPr>
            <p:spPr bwMode="auto">
              <a:xfrm>
                <a:off x="4865908" y="4093064"/>
                <a:ext cx="5129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e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201" name="Rectangle 201"/>
              <p:cNvSpPr>
                <a:spLocks noChangeArrowheads="1"/>
              </p:cNvSpPr>
              <p:nvPr/>
            </p:nvSpPr>
            <p:spPr bwMode="auto">
              <a:xfrm>
                <a:off x="4924163" y="4093064"/>
                <a:ext cx="48090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g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202" name="Line 202"/>
              <p:cNvSpPr>
                <a:spLocks noChangeShapeType="1"/>
              </p:cNvSpPr>
              <p:nvPr/>
            </p:nvSpPr>
            <p:spPr bwMode="auto">
              <a:xfrm>
                <a:off x="5213724" y="4065234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03" name="Line 203"/>
              <p:cNvSpPr>
                <a:spLocks noChangeShapeType="1"/>
              </p:cNvSpPr>
              <p:nvPr/>
            </p:nvSpPr>
            <p:spPr bwMode="auto">
              <a:xfrm>
                <a:off x="5797986" y="4799933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04" name="Rectangle 204"/>
              <p:cNvSpPr>
                <a:spLocks noChangeArrowheads="1"/>
              </p:cNvSpPr>
              <p:nvPr/>
            </p:nvSpPr>
            <p:spPr bwMode="auto">
              <a:xfrm>
                <a:off x="6536453" y="5879718"/>
                <a:ext cx="5610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R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205" name="Rectangle 205"/>
              <p:cNvSpPr>
                <a:spLocks noChangeArrowheads="1"/>
              </p:cNvSpPr>
              <p:nvPr/>
            </p:nvSpPr>
            <p:spPr bwMode="auto">
              <a:xfrm>
                <a:off x="6618695" y="5879718"/>
                <a:ext cx="5129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+mj-lt"/>
                  </a:rPr>
                  <a:t>e</a:t>
                </a:r>
                <a:endParaRPr lang="en-US" sz="1200" b="1" dirty="0">
                  <a:latin typeface="+mj-lt"/>
                </a:endParaRPr>
              </a:p>
            </p:txBody>
          </p:sp>
          <p:sp>
            <p:nvSpPr>
              <p:cNvPr id="206" name="Rectangle 206"/>
              <p:cNvSpPr>
                <a:spLocks noChangeArrowheads="1"/>
              </p:cNvSpPr>
              <p:nvPr/>
            </p:nvSpPr>
            <p:spPr bwMode="auto">
              <a:xfrm>
                <a:off x="6678663" y="5879718"/>
                <a:ext cx="48090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g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207" name="Rectangle 207"/>
              <p:cNvSpPr>
                <a:spLocks noChangeArrowheads="1"/>
              </p:cNvSpPr>
              <p:nvPr/>
            </p:nvSpPr>
            <p:spPr bwMode="auto">
              <a:xfrm>
                <a:off x="5952190" y="5284167"/>
                <a:ext cx="5610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R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208" name="Rectangle 208"/>
              <p:cNvSpPr>
                <a:spLocks noChangeArrowheads="1"/>
              </p:cNvSpPr>
              <p:nvPr/>
            </p:nvSpPr>
            <p:spPr bwMode="auto">
              <a:xfrm>
                <a:off x="6031006" y="5284167"/>
                <a:ext cx="5129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e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209" name="Rectangle 209"/>
              <p:cNvSpPr>
                <a:spLocks noChangeArrowheads="1"/>
              </p:cNvSpPr>
              <p:nvPr/>
            </p:nvSpPr>
            <p:spPr bwMode="auto">
              <a:xfrm>
                <a:off x="6092688" y="5284167"/>
                <a:ext cx="48090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+mj-lt"/>
                  </a:rPr>
                  <a:t>g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210" name="Line 210"/>
              <p:cNvSpPr>
                <a:spLocks noChangeShapeType="1"/>
              </p:cNvSpPr>
              <p:nvPr/>
            </p:nvSpPr>
            <p:spPr bwMode="auto">
              <a:xfrm>
                <a:off x="6966511" y="5864876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19" name="Freeform 219"/>
              <p:cNvSpPr>
                <a:spLocks/>
              </p:cNvSpPr>
              <p:nvPr/>
            </p:nvSpPr>
            <p:spPr bwMode="auto">
              <a:xfrm>
                <a:off x="6027579" y="3529052"/>
                <a:ext cx="49688" cy="51948"/>
              </a:xfrm>
              <a:custGeom>
                <a:avLst/>
                <a:gdLst>
                  <a:gd name="T0" fmla="*/ 14 w 29"/>
                  <a:gd name="T1" fmla="*/ 26 h 28"/>
                  <a:gd name="T2" fmla="*/ 17 w 29"/>
                  <a:gd name="T3" fmla="*/ 28 h 28"/>
                  <a:gd name="T4" fmla="*/ 19 w 29"/>
                  <a:gd name="T5" fmla="*/ 26 h 28"/>
                  <a:gd name="T6" fmla="*/ 21 w 29"/>
                  <a:gd name="T7" fmla="*/ 26 h 28"/>
                  <a:gd name="T8" fmla="*/ 23 w 29"/>
                  <a:gd name="T9" fmla="*/ 24 h 28"/>
                  <a:gd name="T10" fmla="*/ 25 w 29"/>
                  <a:gd name="T11" fmla="*/ 24 h 28"/>
                  <a:gd name="T12" fmla="*/ 27 w 29"/>
                  <a:gd name="T13" fmla="*/ 22 h 28"/>
                  <a:gd name="T14" fmla="*/ 27 w 29"/>
                  <a:gd name="T15" fmla="*/ 21 h 28"/>
                  <a:gd name="T16" fmla="*/ 29 w 29"/>
                  <a:gd name="T17" fmla="*/ 19 h 28"/>
                  <a:gd name="T18" fmla="*/ 29 w 29"/>
                  <a:gd name="T19" fmla="*/ 17 h 28"/>
                  <a:gd name="T20" fmla="*/ 29 w 29"/>
                  <a:gd name="T21" fmla="*/ 13 h 28"/>
                  <a:gd name="T22" fmla="*/ 29 w 29"/>
                  <a:gd name="T23" fmla="*/ 11 h 28"/>
                  <a:gd name="T24" fmla="*/ 29 w 29"/>
                  <a:gd name="T25" fmla="*/ 9 h 28"/>
                  <a:gd name="T26" fmla="*/ 27 w 29"/>
                  <a:gd name="T27" fmla="*/ 7 h 28"/>
                  <a:gd name="T28" fmla="*/ 27 w 29"/>
                  <a:gd name="T29" fmla="*/ 5 h 28"/>
                  <a:gd name="T30" fmla="*/ 25 w 29"/>
                  <a:gd name="T31" fmla="*/ 3 h 28"/>
                  <a:gd name="T32" fmla="*/ 23 w 29"/>
                  <a:gd name="T33" fmla="*/ 1 h 28"/>
                  <a:gd name="T34" fmla="*/ 21 w 29"/>
                  <a:gd name="T35" fmla="*/ 1 h 28"/>
                  <a:gd name="T36" fmla="*/ 19 w 29"/>
                  <a:gd name="T37" fmla="*/ 0 h 28"/>
                  <a:gd name="T38" fmla="*/ 17 w 29"/>
                  <a:gd name="T39" fmla="*/ 0 h 28"/>
                  <a:gd name="T40" fmla="*/ 15 w 29"/>
                  <a:gd name="T41" fmla="*/ 0 h 28"/>
                  <a:gd name="T42" fmla="*/ 12 w 29"/>
                  <a:gd name="T43" fmla="*/ 0 h 28"/>
                  <a:gd name="T44" fmla="*/ 10 w 29"/>
                  <a:gd name="T45" fmla="*/ 0 h 28"/>
                  <a:gd name="T46" fmla="*/ 8 w 29"/>
                  <a:gd name="T47" fmla="*/ 1 h 28"/>
                  <a:gd name="T48" fmla="*/ 6 w 29"/>
                  <a:gd name="T49" fmla="*/ 1 h 28"/>
                  <a:gd name="T50" fmla="*/ 4 w 29"/>
                  <a:gd name="T51" fmla="*/ 3 h 28"/>
                  <a:gd name="T52" fmla="*/ 4 w 29"/>
                  <a:gd name="T53" fmla="*/ 5 h 28"/>
                  <a:gd name="T54" fmla="*/ 2 w 29"/>
                  <a:gd name="T55" fmla="*/ 7 h 28"/>
                  <a:gd name="T56" fmla="*/ 2 w 29"/>
                  <a:gd name="T57" fmla="*/ 9 h 28"/>
                  <a:gd name="T58" fmla="*/ 0 w 29"/>
                  <a:gd name="T59" fmla="*/ 11 h 28"/>
                  <a:gd name="T60" fmla="*/ 0 w 29"/>
                  <a:gd name="T61" fmla="*/ 13 h 28"/>
                  <a:gd name="T62" fmla="*/ 0 w 29"/>
                  <a:gd name="T63" fmla="*/ 17 h 28"/>
                  <a:gd name="T64" fmla="*/ 2 w 29"/>
                  <a:gd name="T65" fmla="*/ 19 h 28"/>
                  <a:gd name="T66" fmla="*/ 2 w 29"/>
                  <a:gd name="T67" fmla="*/ 21 h 28"/>
                  <a:gd name="T68" fmla="*/ 4 w 29"/>
                  <a:gd name="T69" fmla="*/ 22 h 28"/>
                  <a:gd name="T70" fmla="*/ 4 w 29"/>
                  <a:gd name="T71" fmla="*/ 24 h 28"/>
                  <a:gd name="T72" fmla="*/ 6 w 29"/>
                  <a:gd name="T73" fmla="*/ 24 h 28"/>
                  <a:gd name="T74" fmla="*/ 8 w 29"/>
                  <a:gd name="T75" fmla="*/ 26 h 28"/>
                  <a:gd name="T76" fmla="*/ 10 w 29"/>
                  <a:gd name="T77" fmla="*/ 26 h 28"/>
                  <a:gd name="T78" fmla="*/ 12 w 29"/>
                  <a:gd name="T79" fmla="*/ 28 h 28"/>
                  <a:gd name="T80" fmla="*/ 15 w 29"/>
                  <a:gd name="T81" fmla="*/ 28 h 28"/>
                  <a:gd name="T82" fmla="*/ 15 w 29"/>
                  <a:gd name="T83" fmla="*/ 28 h 28"/>
                  <a:gd name="T84" fmla="*/ 14 w 29"/>
                  <a:gd name="T85" fmla="*/ 26 h 2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8"/>
                  <a:gd name="T131" fmla="*/ 29 w 29"/>
                  <a:gd name="T132" fmla="*/ 28 h 2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8">
                    <a:moveTo>
                      <a:pt x="14" y="26"/>
                    </a:moveTo>
                    <a:lnTo>
                      <a:pt x="17" y="28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27" y="22"/>
                    </a:lnTo>
                    <a:lnTo>
                      <a:pt x="27" y="21"/>
                    </a:lnTo>
                    <a:lnTo>
                      <a:pt x="29" y="19"/>
                    </a:lnTo>
                    <a:lnTo>
                      <a:pt x="29" y="17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5" y="3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5" y="28"/>
                    </a:lnTo>
                    <a:lnTo>
                      <a:pt x="14" y="26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0" name="Line 220"/>
              <p:cNvSpPr>
                <a:spLocks noChangeShapeType="1"/>
              </p:cNvSpPr>
              <p:nvPr/>
            </p:nvSpPr>
            <p:spPr bwMode="auto">
              <a:xfrm>
                <a:off x="6382249" y="5265614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1" name="Line 221"/>
              <p:cNvSpPr>
                <a:spLocks noChangeShapeType="1"/>
              </p:cNvSpPr>
              <p:nvPr/>
            </p:nvSpPr>
            <p:spPr bwMode="auto">
              <a:xfrm>
                <a:off x="6382249" y="5397340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2" name="Freeform 222"/>
              <p:cNvSpPr>
                <a:spLocks/>
              </p:cNvSpPr>
              <p:nvPr/>
            </p:nvSpPr>
            <p:spPr bwMode="auto">
              <a:xfrm>
                <a:off x="5859668" y="4132025"/>
                <a:ext cx="431772" cy="202228"/>
              </a:xfrm>
              <a:custGeom>
                <a:avLst/>
                <a:gdLst>
                  <a:gd name="T0" fmla="*/ 0 w 252"/>
                  <a:gd name="T1" fmla="*/ 0 h 109"/>
                  <a:gd name="T2" fmla="*/ 0 w 252"/>
                  <a:gd name="T3" fmla="*/ 109 h 109"/>
                  <a:gd name="T4" fmla="*/ 217 w 252"/>
                  <a:gd name="T5" fmla="*/ 109 h 109"/>
                  <a:gd name="T6" fmla="*/ 217 w 252"/>
                  <a:gd name="T7" fmla="*/ 36 h 109"/>
                  <a:gd name="T8" fmla="*/ 252 w 252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"/>
                  <a:gd name="T16" fmla="*/ 0 h 109"/>
                  <a:gd name="T17" fmla="*/ 252 w 252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" h="109">
                    <a:moveTo>
                      <a:pt x="0" y="0"/>
                    </a:moveTo>
                    <a:lnTo>
                      <a:pt x="0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2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3" name="Freeform 223"/>
              <p:cNvSpPr>
                <a:spLocks/>
              </p:cNvSpPr>
              <p:nvPr/>
            </p:nvSpPr>
            <p:spPr bwMode="auto">
              <a:xfrm>
                <a:off x="5275406" y="3530907"/>
                <a:ext cx="430058" cy="204083"/>
              </a:xfrm>
              <a:custGeom>
                <a:avLst/>
                <a:gdLst>
                  <a:gd name="T0" fmla="*/ 0 w 251"/>
                  <a:gd name="T1" fmla="*/ 0 h 110"/>
                  <a:gd name="T2" fmla="*/ 0 w 251"/>
                  <a:gd name="T3" fmla="*/ 110 h 110"/>
                  <a:gd name="T4" fmla="*/ 217 w 251"/>
                  <a:gd name="T5" fmla="*/ 110 h 110"/>
                  <a:gd name="T6" fmla="*/ 217 w 251"/>
                  <a:gd name="T7" fmla="*/ 37 h 110"/>
                  <a:gd name="T8" fmla="*/ 251 w 251"/>
                  <a:gd name="T9" fmla="*/ 37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1"/>
                  <a:gd name="T16" fmla="*/ 0 h 110"/>
                  <a:gd name="T17" fmla="*/ 251 w 251"/>
                  <a:gd name="T18" fmla="*/ 110 h 1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1" h="110">
                    <a:moveTo>
                      <a:pt x="0" y="0"/>
                    </a:moveTo>
                    <a:lnTo>
                      <a:pt x="0" y="110"/>
                    </a:lnTo>
                    <a:lnTo>
                      <a:pt x="217" y="110"/>
                    </a:lnTo>
                    <a:lnTo>
                      <a:pt x="217" y="37"/>
                    </a:lnTo>
                    <a:lnTo>
                      <a:pt x="251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4" name="Freeform 224"/>
              <p:cNvSpPr>
                <a:spLocks/>
              </p:cNvSpPr>
              <p:nvPr/>
            </p:nvSpPr>
            <p:spPr bwMode="auto">
              <a:xfrm>
                <a:off x="5121201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5" name="Freeform 225"/>
              <p:cNvSpPr>
                <a:spLocks/>
              </p:cNvSpPr>
              <p:nvPr/>
            </p:nvSpPr>
            <p:spPr bwMode="auto">
              <a:xfrm>
                <a:off x="5702037" y="3269310"/>
                <a:ext cx="95949" cy="532471"/>
              </a:xfrm>
              <a:custGeom>
                <a:avLst/>
                <a:gdLst>
                  <a:gd name="T0" fmla="*/ 54 w 56"/>
                  <a:gd name="T1" fmla="*/ 285 h 287"/>
                  <a:gd name="T2" fmla="*/ 56 w 56"/>
                  <a:gd name="T3" fmla="*/ 0 h 287"/>
                  <a:gd name="T4" fmla="*/ 0 w 56"/>
                  <a:gd name="T5" fmla="*/ 0 h 287"/>
                  <a:gd name="T6" fmla="*/ 0 w 56"/>
                  <a:gd name="T7" fmla="*/ 287 h 287"/>
                  <a:gd name="T8" fmla="*/ 56 w 56"/>
                  <a:gd name="T9" fmla="*/ 287 h 287"/>
                  <a:gd name="T10" fmla="*/ 56 w 56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7"/>
                  <a:gd name="T20" fmla="*/ 56 w 56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7">
                    <a:moveTo>
                      <a:pt x="54" y="285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6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6" name="Freeform 226"/>
              <p:cNvSpPr>
                <a:spLocks/>
              </p:cNvSpPr>
              <p:nvPr/>
            </p:nvSpPr>
            <p:spPr bwMode="auto">
              <a:xfrm>
                <a:off x="5702037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7" name="Freeform 227"/>
              <p:cNvSpPr>
                <a:spLocks/>
              </p:cNvSpPr>
              <p:nvPr/>
            </p:nvSpPr>
            <p:spPr bwMode="auto">
              <a:xfrm>
                <a:off x="5923063" y="4000299"/>
                <a:ext cx="246727" cy="267163"/>
              </a:xfrm>
              <a:custGeom>
                <a:avLst/>
                <a:gdLst>
                  <a:gd name="T0" fmla="*/ 144 w 144"/>
                  <a:gd name="T1" fmla="*/ 144 h 144"/>
                  <a:gd name="T2" fmla="*/ 144 w 144"/>
                  <a:gd name="T3" fmla="*/ 0 h 144"/>
                  <a:gd name="T4" fmla="*/ 0 w 144"/>
                  <a:gd name="T5" fmla="*/ 0 h 144"/>
                  <a:gd name="T6" fmla="*/ 0 w 144"/>
                  <a:gd name="T7" fmla="*/ 144 h 144"/>
                  <a:gd name="T8" fmla="*/ 144 w 144"/>
                  <a:gd name="T9" fmla="*/ 144 h 144"/>
                  <a:gd name="T10" fmla="*/ 144 w 144"/>
                  <a:gd name="T11" fmla="*/ 144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4"/>
                  <a:gd name="T20" fmla="*/ 144 w 14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4">
                    <a:moveTo>
                      <a:pt x="144" y="144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144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28" name="Rectangle 228"/>
              <p:cNvSpPr>
                <a:spLocks noChangeArrowheads="1"/>
              </p:cNvSpPr>
              <p:nvPr/>
            </p:nvSpPr>
            <p:spPr bwMode="auto">
              <a:xfrm>
                <a:off x="5962471" y="4054102"/>
                <a:ext cx="62518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D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229" name="Rectangle 229"/>
              <p:cNvSpPr>
                <a:spLocks noChangeArrowheads="1"/>
              </p:cNvSpPr>
              <p:nvPr/>
            </p:nvSpPr>
            <p:spPr bwMode="auto">
              <a:xfrm>
                <a:off x="6041286" y="4054102"/>
                <a:ext cx="88166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+mj-lt"/>
                  </a:rPr>
                  <a:t>M</a:t>
                </a:r>
                <a:endParaRPr lang="en-US" sz="1200" b="1">
                  <a:latin typeface="+mj-lt"/>
                </a:endParaRPr>
              </a:p>
            </p:txBody>
          </p:sp>
          <p:sp>
            <p:nvSpPr>
              <p:cNvPr id="230" name="Freeform 230"/>
              <p:cNvSpPr>
                <a:spLocks/>
              </p:cNvSpPr>
              <p:nvPr/>
            </p:nvSpPr>
            <p:spPr bwMode="auto">
              <a:xfrm>
                <a:off x="5948764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7 h 285"/>
                  <a:gd name="T4" fmla="*/ 37 w 109"/>
                  <a:gd name="T5" fmla="*/ 144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2 w 109"/>
                  <a:gd name="T15" fmla="*/ 2 h 285"/>
                  <a:gd name="T16" fmla="*/ 2 w 109"/>
                  <a:gd name="T17" fmla="*/ 2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4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31" name="Freeform 231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32" name="Freeform 232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+mj-lt"/>
                </a:endParaRPr>
              </a:p>
            </p:txBody>
          </p:sp>
        </p:grpSp>
      </p:grpSp>
      <p:sp>
        <p:nvSpPr>
          <p:cNvPr id="211" name="Line 211"/>
          <p:cNvSpPr>
            <a:spLocks noChangeShapeType="1"/>
          </p:cNvSpPr>
          <p:nvPr/>
        </p:nvSpPr>
        <p:spPr bwMode="auto">
          <a:xfrm flipH="1">
            <a:off x="4869745" y="3524348"/>
            <a:ext cx="1173665" cy="48979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12" name="Line 212"/>
          <p:cNvSpPr>
            <a:spLocks noChangeShapeType="1"/>
          </p:cNvSpPr>
          <p:nvPr/>
        </p:nvSpPr>
        <p:spPr bwMode="auto">
          <a:xfrm flipH="1">
            <a:off x="5445441" y="3535545"/>
            <a:ext cx="604823" cy="107607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14" name="Line 214"/>
          <p:cNvSpPr>
            <a:spLocks noChangeShapeType="1"/>
          </p:cNvSpPr>
          <p:nvPr/>
        </p:nvSpPr>
        <p:spPr bwMode="auto">
          <a:xfrm>
            <a:off x="6053691" y="3513216"/>
            <a:ext cx="591116" cy="2307994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13" name="Line 213"/>
          <p:cNvSpPr>
            <a:spLocks noChangeShapeType="1"/>
          </p:cNvSpPr>
          <p:nvPr/>
        </p:nvSpPr>
        <p:spPr bwMode="auto">
          <a:xfrm flipH="1">
            <a:off x="6046837" y="3516927"/>
            <a:ext cx="3427" cy="1693890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7681480"/>
      </p:ext>
    </p:extLst>
  </p:cSld>
  <p:clrMapOvr>
    <a:masterClrMapping/>
  </p:clrMapOvr>
  <p:transition advTm="13225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1" grpId="0" animBg="1"/>
      <p:bldP spid="212" grpId="0" animBg="1"/>
      <p:bldP spid="214" grpId="0" animBg="1"/>
      <p:bldP spid="21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6765" x="2044700" y="4429125"/>
          <p14:tracePt t="6777" x="2071688" y="4394200"/>
          <p14:tracePt t="6789" x="2366963" y="4187825"/>
          <p14:tracePt t="6804" x="2751138" y="3990975"/>
          <p14:tracePt t="6822" x="3295650" y="3795713"/>
          <p14:tracePt t="6840" x="3608388" y="3724275"/>
          <p14:tracePt t="6862" x="3857625" y="3625850"/>
          <p14:tracePt t="6880" x="3983038" y="3544888"/>
          <p14:tracePt t="6901" x="4037013" y="3527425"/>
          <p14:tracePt t="6920" x="4054475" y="3517900"/>
          <p14:tracePt t="6942" x="4089400" y="3490913"/>
          <p14:tracePt t="6990" x="4081463" y="3490913"/>
          <p14:tracePt t="7004" x="4044950" y="3490913"/>
          <p14:tracePt t="7022" x="3990975" y="3500438"/>
          <p14:tracePt t="7040" x="3983038" y="3500438"/>
          <p14:tracePt t="7085" x="3973513" y="3500438"/>
          <p14:tracePt t="7101" x="3983038" y="3500438"/>
          <p14:tracePt t="7114" x="3990975" y="3490913"/>
          <p14:tracePt t="7127" x="4010025" y="3490913"/>
          <p14:tracePt t="7373" x="4017963" y="3490913"/>
          <p14:tracePt t="7389" x="4000500" y="3500438"/>
          <p14:tracePt t="7403" x="3990975" y="3500438"/>
          <p14:tracePt t="7422" x="3983038" y="3527425"/>
          <p14:tracePt t="7440" x="3973513" y="3536950"/>
          <p14:tracePt t="7461" x="3946525" y="3554413"/>
          <p14:tracePt t="7480" x="3919538" y="3554413"/>
          <p14:tracePt t="7501" x="3911600" y="3571875"/>
          <p14:tracePt t="7521" x="3902075" y="3581400"/>
          <p14:tracePt t="7541" x="3894138" y="3589338"/>
          <p14:tracePt t="7560" x="3875088" y="3598863"/>
          <p14:tracePt t="7581" x="3830638" y="3616325"/>
          <p14:tracePt t="7601" x="3759200" y="3625850"/>
          <p14:tracePt t="7622" x="3670300" y="3670300"/>
          <p14:tracePt t="7640" x="3643313" y="3697288"/>
          <p14:tracePt t="7662" x="3608388" y="3705225"/>
          <p14:tracePt t="7680" x="3581400" y="3714750"/>
          <p14:tracePt t="7702" x="3571875" y="3714750"/>
          <p14:tracePt t="7742" x="3571875" y="3705225"/>
          <p14:tracePt t="7757" x="3571875" y="3697288"/>
          <p14:tracePt t="7773" x="3571875" y="3687763"/>
          <p14:tracePt t="7789" x="3571875" y="3679825"/>
          <p14:tracePt t="7813" x="3571875" y="3670300"/>
          <p14:tracePt t="7826" x="3581400" y="3660775"/>
          <p14:tracePt t="7840" x="3581400" y="3652838"/>
          <p14:tracePt t="7861" x="3598863" y="3652838"/>
          <p14:tracePt t="7880" x="3598863" y="3643313"/>
          <p14:tracePt t="8045" x="3608388" y="3643313"/>
          <p14:tracePt t="8077" x="3616325" y="3643313"/>
          <p14:tracePt t="8090" x="3616325" y="3633788"/>
          <p14:tracePt t="8103" x="3633788" y="3633788"/>
          <p14:tracePt t="8120" x="3652838" y="3625850"/>
          <p14:tracePt t="8142" x="3679825" y="3625850"/>
          <p14:tracePt t="8161" x="3687763" y="3625850"/>
          <p14:tracePt t="8213" x="3687763" y="3616325"/>
          <p14:tracePt t="8245" x="3687763" y="3608388"/>
          <p14:tracePt t="8333" x="3697288" y="3608388"/>
          <p14:tracePt t="8345" x="3705225" y="3598863"/>
          <p14:tracePt t="8360" x="3776663" y="3589338"/>
          <p14:tracePt t="8382" x="3857625" y="3581400"/>
          <p14:tracePt t="8400" x="3946525" y="3581400"/>
          <p14:tracePt t="8422" x="4062413" y="3581400"/>
          <p14:tracePt t="8440" x="4133850" y="3581400"/>
          <p14:tracePt t="8462" x="4214813" y="3598863"/>
          <p14:tracePt t="8480" x="4224338" y="3598863"/>
          <p14:tracePt t="8500" x="4241800" y="3598863"/>
          <p14:tracePt t="8521" x="4241800" y="3608388"/>
          <p14:tracePt t="8540" x="4251325" y="3608388"/>
          <p14:tracePt t="9030" x="4251325" y="3598863"/>
          <p14:tracePt t="9062" x="4251325" y="3589338"/>
          <p14:tracePt t="9075" x="4251325" y="3581400"/>
          <p14:tracePt t="9088" x="4259263" y="3571875"/>
          <p14:tracePt t="9103" x="4276725" y="3571875"/>
          <p14:tracePt t="9121" x="4286250" y="3562350"/>
          <p14:tracePt t="9142" x="4322763" y="3554413"/>
          <p14:tracePt t="9161" x="4394200" y="3544888"/>
          <p14:tracePt t="9182" x="4562475" y="3509963"/>
          <p14:tracePt t="9201" x="4670425" y="3490913"/>
          <p14:tracePt t="9222" x="4786313" y="3473450"/>
          <p14:tracePt t="9241" x="4867275" y="3465513"/>
          <p14:tracePt t="9262" x="4973638" y="3465513"/>
          <p14:tracePt t="9281" x="4991100" y="3465513"/>
          <p14:tracePt t="9301" x="5000625" y="3465513"/>
          <p14:tracePt t="9321" x="5000625" y="3473450"/>
          <p14:tracePt t="9342" x="5000625" y="3482975"/>
          <p14:tracePt t="9360" x="5000625" y="3490913"/>
          <p14:tracePt t="9725" x="4991100" y="3490913"/>
          <p14:tracePt t="9934" x="4983163" y="3490913"/>
          <p14:tracePt t="10022" x="5010150" y="3490913"/>
          <p14:tracePt t="10033" x="5018088" y="3490913"/>
          <p14:tracePt t="10046" x="5072063" y="3473450"/>
          <p14:tracePt t="10062" x="5133975" y="3465513"/>
          <p14:tracePt t="10081" x="5224463" y="3446463"/>
          <p14:tracePt t="10102" x="5313363" y="3446463"/>
          <p14:tracePt t="10121" x="5367338" y="3446463"/>
          <p14:tracePt t="10142" x="5411788" y="3446463"/>
          <p14:tracePt t="10161" x="5429250" y="3446463"/>
          <p14:tracePt t="10201" x="5438775" y="3455988"/>
          <p14:tracePt t="10223" x="5438775" y="3465513"/>
          <p14:tracePt t="10241" x="5446713" y="3473450"/>
          <p14:tracePt t="10263" x="5465763" y="3482975"/>
          <p14:tracePt t="10301" x="5465763" y="3490913"/>
          <p14:tracePt t="11358" x="5473700" y="3490913"/>
          <p14:tracePt t="11670" x="5473700" y="3500438"/>
          <p14:tracePt t="11799" x="5465763" y="3500438"/>
          <p14:tracePt t="11831" x="5456238" y="3500438"/>
          <p14:tracePt t="11942" x="5446713" y="3500438"/>
          <p14:tracePt t="12039" x="5446713" y="3490913"/>
          <p14:tracePt t="13959" x="5438775" y="3490913"/>
          <p14:tracePt t="15584" x="5438775" y="3500438"/>
          <p14:tracePt t="15616" x="5438775" y="3509963"/>
          <p14:tracePt t="15632" x="5438775" y="3517900"/>
          <p14:tracePt t="15644" x="5446713" y="3517900"/>
          <p14:tracePt t="15662" x="5456238" y="3536950"/>
          <p14:tracePt t="15682" x="5465763" y="3544888"/>
          <p14:tracePt t="15702" x="5465763" y="3554413"/>
          <p14:tracePt t="15856" x="5473700" y="3554413"/>
          <p14:tracePt t="15920" x="5483225" y="3554413"/>
          <p14:tracePt t="15944" x="5473700" y="3554413"/>
          <p14:tracePt t="15960" x="5465763" y="3536950"/>
          <p14:tracePt t="15973" x="5456238" y="3527425"/>
          <p14:tracePt t="15987" x="5384800" y="3482975"/>
          <p14:tracePt t="16002" x="5375275" y="3473450"/>
          <p14:tracePt t="16152" x="5375275" y="3465513"/>
          <p14:tracePt t="16164" x="5375275" y="3455988"/>
          <p14:tracePt t="16182" x="5367338" y="3446463"/>
          <p14:tracePt t="16202" x="5367338" y="3455988"/>
          <p14:tracePt t="16222" x="5367338" y="3465513"/>
          <p14:tracePt t="16242" x="5394325" y="3500438"/>
          <p14:tracePt t="16262" x="5438775" y="3509963"/>
          <p14:tracePt t="16282" x="5518150" y="3517900"/>
          <p14:tracePt t="16302" x="5599113" y="3517900"/>
          <p14:tracePt t="16322" x="5661025" y="3517900"/>
          <p14:tracePt t="16342" x="5705475" y="3517900"/>
          <p14:tracePt t="16362" x="5768975" y="3517900"/>
          <p14:tracePt t="16382" x="5795963" y="3517900"/>
          <p14:tracePt t="16402" x="5830888" y="3517900"/>
          <p14:tracePt t="16422" x="5840413" y="3517900"/>
          <p14:tracePt t="16442" x="5848350" y="3517900"/>
          <p14:tracePt t="16552" x="5848350" y="3509963"/>
          <p14:tracePt t="16568" x="5857875" y="3509963"/>
          <p14:tracePt t="16584" x="5867400" y="3500438"/>
          <p14:tracePt t="16602" x="5875338" y="3482975"/>
          <p14:tracePt t="16622" x="5884863" y="3465513"/>
          <p14:tracePt t="16642" x="5902325" y="3438525"/>
          <p14:tracePt t="16662" x="5911850" y="3429000"/>
          <p14:tracePt t="16682" x="5919788" y="3411538"/>
          <p14:tracePt t="16702" x="5929313" y="3402013"/>
          <p14:tracePt t="16722" x="5946775" y="3394075"/>
          <p14:tracePt t="16743" x="5965825" y="3394075"/>
          <p14:tracePt t="16762" x="6000750" y="3384550"/>
          <p14:tracePt t="16782" x="6054725" y="3384550"/>
          <p14:tracePt t="16802" x="6116638" y="3394075"/>
          <p14:tracePt t="16822" x="6143625" y="3394075"/>
          <p14:tracePt t="16864" x="6143625" y="3402013"/>
          <p14:tracePt t="16877" x="6143625" y="3411538"/>
          <p14:tracePt t="16890" x="6143625" y="3429000"/>
          <p14:tracePt t="16904" x="6143625" y="3465513"/>
          <p14:tracePt t="16922" x="6143625" y="3509963"/>
          <p14:tracePt t="16944" x="6153150" y="3589338"/>
          <p14:tracePt t="16962" x="6161088" y="3616325"/>
          <p14:tracePt t="16982" x="6170613" y="3625850"/>
          <p14:tracePt t="17280" x="6170613" y="3633788"/>
          <p14:tracePt t="17292" x="6161088" y="3633788"/>
          <p14:tracePt t="17328" x="6161088" y="3643313"/>
          <p14:tracePt t="17340" x="6153150" y="3643313"/>
          <p14:tracePt t="17362" x="6153150" y="3670300"/>
          <p14:tracePt t="17382" x="6134100" y="3687763"/>
          <p14:tracePt t="17402" x="6027738" y="3741738"/>
          <p14:tracePt t="17422" x="5884863" y="3776663"/>
          <p14:tracePt t="17442" x="5608638" y="3803650"/>
          <p14:tracePt t="17462" x="5438775" y="3813175"/>
          <p14:tracePt t="17482" x="5108575" y="3813175"/>
          <p14:tracePt t="17502" x="4911725" y="3813175"/>
          <p14:tracePt t="17505" x="4875213" y="3813175"/>
          <p14:tracePt t="17522" x="4776788" y="3813175"/>
          <p14:tracePt t="17542" x="4751388" y="3795713"/>
          <p14:tracePt t="17562" x="4741863" y="3786188"/>
          <p14:tracePt t="17582" x="4732338" y="3768725"/>
          <p14:tracePt t="17602" x="4697413" y="3741738"/>
          <p14:tracePt t="17622" x="4652963" y="3732213"/>
          <p14:tracePt t="17642" x="4598988" y="3697288"/>
          <p14:tracePt t="17662" x="4581525" y="3687763"/>
          <p14:tracePt t="17682" x="4562475" y="3679825"/>
          <p14:tracePt t="17702" x="4545013" y="3679825"/>
          <p14:tracePt t="17722" x="4537075" y="3670300"/>
          <p14:tracePt t="17744" x="4527550" y="3670300"/>
          <p14:tracePt t="17768" x="4518025" y="3670300"/>
          <p14:tracePt t="17785" x="4510088" y="3670300"/>
          <p14:tracePt t="17802" x="4500563" y="3670300"/>
          <p14:tracePt t="17822" x="4491038" y="3670300"/>
          <p14:tracePt t="17842" x="4483100" y="3670300"/>
          <p14:tracePt t="17863" x="4465638" y="3670300"/>
          <p14:tracePt t="17882" x="4446588" y="3670300"/>
          <p14:tracePt t="17922" x="4438650" y="3670300"/>
          <p14:tracePt t="18080" x="4446588" y="3670300"/>
          <p14:tracePt t="18092" x="4465638" y="3670300"/>
          <p14:tracePt t="18105" x="4518025" y="3679825"/>
          <p14:tracePt t="18122" x="4625975" y="3679825"/>
          <p14:tracePt t="18142" x="4768850" y="3679825"/>
          <p14:tracePt t="18162" x="5108575" y="3679825"/>
          <p14:tracePt t="18182" x="5295900" y="3679825"/>
          <p14:tracePt t="18202" x="5537200" y="3687763"/>
          <p14:tracePt t="18222" x="5768975" y="3714750"/>
          <p14:tracePt t="18243" x="5919788" y="3714750"/>
          <p14:tracePt t="18262" x="6010275" y="3714750"/>
          <p14:tracePt t="18282" x="6089650" y="3724275"/>
          <p14:tracePt t="18302" x="6108700" y="3724275"/>
          <p14:tracePt t="18425" x="6116638" y="3724275"/>
          <p14:tracePt t="18657" x="6116638" y="3732213"/>
          <p14:tracePt t="18673" x="6116638" y="3751263"/>
          <p14:tracePt t="18688" x="6116638" y="3759200"/>
          <p14:tracePt t="18817" x="6108700" y="3759200"/>
          <p14:tracePt t="18833" x="6089650" y="3759200"/>
          <p14:tracePt t="18850" x="6072188" y="3759200"/>
          <p14:tracePt t="18867" x="6045200" y="3759200"/>
          <p14:tracePt t="18885" x="6018213" y="3759200"/>
          <p14:tracePt t="18904" x="5983288" y="3786188"/>
          <p14:tracePt t="18924" x="5956300" y="3786188"/>
          <p14:tracePt t="18943" x="5938838" y="3795713"/>
          <p14:tracePt t="18963" x="5867400" y="3813175"/>
          <p14:tracePt t="18983" x="5803900" y="3822700"/>
          <p14:tracePt t="19003" x="5688013" y="3857625"/>
          <p14:tracePt t="19023" x="5608638" y="3902075"/>
          <p14:tracePt t="19043" x="5537200" y="3938588"/>
          <p14:tracePt t="19064" x="5491163" y="3983038"/>
          <p14:tracePt t="19083" x="5473700" y="3990975"/>
          <p14:tracePt t="19103" x="5456238" y="4000500"/>
          <p14:tracePt t="19123" x="5446713" y="4017963"/>
          <p14:tracePt t="19143" x="5429250" y="4027488"/>
          <p14:tracePt t="19164" x="5394325" y="4044950"/>
          <p14:tracePt t="19184" x="5367338" y="4062413"/>
          <p14:tracePt t="19233" x="5384800" y="4054475"/>
          <p14:tracePt t="19251" x="5456238" y="4017963"/>
          <p14:tracePt t="19271" x="5537200" y="3965575"/>
          <p14:tracePt t="19289" x="5653088" y="3919538"/>
          <p14:tracePt t="19304" x="5670550" y="3919538"/>
          <p14:tracePt t="19324" x="5759450" y="3894138"/>
          <p14:tracePt t="19343" x="5813425" y="3867150"/>
          <p14:tracePt t="19363" x="5911850" y="3795713"/>
          <p14:tracePt t="19383" x="5965825" y="3759200"/>
          <p14:tracePt t="19403" x="6018213" y="3714750"/>
          <p14:tracePt t="19422" x="6037263" y="3714750"/>
          <p14:tracePt t="19442" x="6045200" y="3697288"/>
          <p14:tracePt t="19463" x="6054725" y="3679825"/>
          <p14:tracePt t="19482" x="6072188" y="3660775"/>
          <p14:tracePt t="19502" x="6072188" y="3652838"/>
          <p14:tracePt t="19506" x="6081713" y="3652838"/>
          <p14:tracePt t="20153" x="6062663" y="3652838"/>
          <p14:tracePt t="20165" x="6045200" y="3652838"/>
          <p14:tracePt t="20182" x="5956300" y="3660775"/>
          <p14:tracePt t="20203" x="5768975" y="3660775"/>
          <p14:tracePt t="20223" x="5608638" y="3660775"/>
          <p14:tracePt t="20243" x="5402263" y="3687763"/>
          <p14:tracePt t="20263" x="5303838" y="3705225"/>
          <p14:tracePt t="20283" x="5170488" y="3724275"/>
          <p14:tracePt t="20303" x="5108575" y="3732213"/>
          <p14:tracePt t="20323" x="5010150" y="3751263"/>
          <p14:tracePt t="20343" x="4911725" y="3759200"/>
          <p14:tracePt t="20363" x="4803775" y="3759200"/>
          <p14:tracePt t="20383" x="4741863" y="3759200"/>
          <p14:tracePt t="20403" x="4670425" y="3759200"/>
          <p14:tracePt t="20423" x="4652963" y="3759200"/>
          <p14:tracePt t="20443" x="4625975" y="3759200"/>
          <p14:tracePt t="20463" x="4589463" y="3759200"/>
          <p14:tracePt t="20483" x="4537075" y="3759200"/>
          <p14:tracePt t="20503" x="4500563" y="3759200"/>
          <p14:tracePt t="20506" x="4491038" y="3759200"/>
          <p14:tracePt t="20523" x="4465638" y="3759200"/>
          <p14:tracePt t="20543" x="4429125" y="3759200"/>
          <p14:tracePt t="20563" x="4384675" y="3751263"/>
          <p14:tracePt t="20583" x="4367213" y="3751263"/>
          <p14:tracePt t="20603" x="4348163" y="3741738"/>
          <p14:tracePt t="20623" x="4348163" y="3732213"/>
          <p14:tracePt t="20643" x="4348163" y="3724275"/>
          <p14:tracePt t="20663" x="4348163" y="3714750"/>
          <p14:tracePt t="20683" x="4348163" y="3705225"/>
          <p14:tracePt t="20801" x="4340225" y="3705225"/>
          <p14:tracePt t="20881" x="4348163" y="3705225"/>
          <p14:tracePt t="20893" x="4357688" y="3705225"/>
          <p14:tracePt t="20908" x="4394200" y="3705225"/>
          <p14:tracePt t="20923" x="4483100" y="3705225"/>
          <p14:tracePt t="20943" x="4598988" y="3705225"/>
          <p14:tracePt t="20964" x="4803775" y="3679825"/>
          <p14:tracePt t="20983" x="5062538" y="3633788"/>
          <p14:tracePt t="21003" x="5303838" y="3598863"/>
          <p14:tracePt t="21023" x="5456238" y="3571875"/>
          <p14:tracePt t="21043" x="5616575" y="3554413"/>
          <p14:tracePt t="21063" x="5653088" y="3554413"/>
          <p14:tracePt t="21083" x="5680075" y="3554413"/>
          <p14:tracePt t="21103" x="5688013" y="3554413"/>
          <p14:tracePt t="21123" x="5724525" y="3554413"/>
          <p14:tracePt t="21143" x="5759450" y="3554413"/>
          <p14:tracePt t="21163" x="5840413" y="3554413"/>
          <p14:tracePt t="21183" x="5867400" y="3544888"/>
          <p14:tracePt t="21203" x="5884863" y="3544888"/>
          <p14:tracePt t="21223" x="5902325" y="3536950"/>
          <p14:tracePt t="21243" x="5938838" y="3527425"/>
          <p14:tracePt t="21263" x="5965825" y="3517900"/>
          <p14:tracePt t="21283" x="5991225" y="3500438"/>
          <p14:tracePt t="21346" x="6000750" y="3500438"/>
          <p14:tracePt t="21362" x="6010275" y="3500438"/>
          <p14:tracePt t="21473" x="6018213" y="3500438"/>
          <p14:tracePt t="21490" x="6027738" y="3500438"/>
          <p14:tracePt t="21513" x="6037263" y="3500438"/>
          <p14:tracePt t="21537" x="6045200" y="3509963"/>
          <p14:tracePt t="21577" x="6054725" y="3509963"/>
          <p14:tracePt t="21626" x="6054725" y="3500438"/>
          <p14:tracePt t="21638" x="6054725" y="3490913"/>
          <p14:tracePt t="21651" x="6054725" y="3465513"/>
          <p14:tracePt t="21666" x="6045200" y="3438525"/>
          <p14:tracePt t="21683" x="6037263" y="3429000"/>
          <p14:tracePt t="21703" x="6037263" y="3419475"/>
          <p14:tracePt t="21778" x="6045200" y="3419475"/>
          <p14:tracePt t="21790" x="6045200" y="3411538"/>
          <p14:tracePt t="21803" x="6089650" y="3402013"/>
          <p14:tracePt t="21823" x="6116638" y="3384550"/>
          <p14:tracePt t="21843" x="6143625" y="3375025"/>
          <p14:tracePt t="21863" x="6153150" y="3375025"/>
          <p14:tracePt t="21938" x="6153150" y="3367088"/>
          <p14:tracePt t="21950" x="6161088" y="3367088"/>
          <p14:tracePt t="21964" x="6170613" y="3367088"/>
          <p14:tracePt t="21983" x="6180138" y="3367088"/>
          <p14:tracePt t="22003" x="6205538" y="3357563"/>
          <p14:tracePt t="22023" x="6224588" y="3357563"/>
          <p14:tracePt t="22043" x="6232525" y="3357563"/>
          <p14:tracePt t="22082" x="6242050" y="3357563"/>
          <p14:tracePt t="22094" x="6242050" y="3367088"/>
          <p14:tracePt t="22108" x="6251575" y="3384550"/>
          <p14:tracePt t="22123" x="6269038" y="3429000"/>
          <p14:tracePt t="22143" x="6296025" y="3490913"/>
          <p14:tracePt t="22163" x="6340475" y="3598863"/>
          <p14:tracePt t="22183" x="6357938" y="3670300"/>
          <p14:tracePt t="22203" x="6394450" y="3751263"/>
          <p14:tracePt t="22223" x="6394450" y="3759200"/>
          <p14:tracePt t="22244" x="6394450" y="3776663"/>
          <p14:tracePt t="22283" x="6394450" y="3786188"/>
          <p14:tracePt t="22346" x="6384925" y="3786188"/>
          <p14:tracePt t="22359" x="6384925" y="3795713"/>
          <p14:tracePt t="22372" x="6375400" y="3795713"/>
          <p14:tracePt t="22387" x="6375400" y="3803650"/>
          <p14:tracePt t="22403" x="6375400" y="3813175"/>
          <p14:tracePt t="22433" x="6367463" y="3813175"/>
          <p14:tracePt t="22450" x="6357938" y="3813175"/>
          <p14:tracePt t="22463" x="6340475" y="3813175"/>
          <p14:tracePt t="22483" x="6296025" y="3822700"/>
          <p14:tracePt t="22503" x="6251575" y="3822700"/>
          <p14:tracePt t="22506" x="6242050" y="3822700"/>
          <p14:tracePt t="22523" x="6205538" y="3822700"/>
          <p14:tracePt t="22543" x="6170613" y="3822700"/>
          <p14:tracePt t="22563" x="6126163" y="3813175"/>
          <p14:tracePt t="22583" x="6116638" y="3813175"/>
          <p14:tracePt t="22626" x="6108700" y="3813175"/>
          <p14:tracePt t="22762" x="6108700" y="3822700"/>
          <p14:tracePt t="22773" x="6108700" y="3830638"/>
          <p14:tracePt t="22787" x="6134100" y="3857625"/>
          <p14:tracePt t="22803" x="6134100" y="3867150"/>
          <p14:tracePt t="22823" x="6143625" y="3875088"/>
          <p14:tracePt t="22843" x="6153150" y="3894138"/>
          <p14:tracePt t="22863" x="6161088" y="3894138"/>
          <p14:tracePt t="22883" x="6180138" y="3894138"/>
          <p14:tracePt t="22903" x="6188075" y="3894138"/>
          <p14:tracePt t="22923" x="6205538" y="3894138"/>
          <p14:tracePt t="22943" x="6215063" y="3894138"/>
          <p14:tracePt t="22964" x="6259513" y="3894138"/>
          <p14:tracePt t="22983" x="6276975" y="3884613"/>
          <p14:tracePt t="23003" x="6296025" y="3884613"/>
          <p14:tracePt t="23082" x="6286500" y="3884613"/>
          <p14:tracePt t="23098" x="6276975" y="3884613"/>
          <p14:tracePt t="23110" x="6269038" y="3884613"/>
          <p14:tracePt t="23124" x="6242050" y="3884613"/>
          <p14:tracePt t="23143" x="6205538" y="3884613"/>
          <p14:tracePt t="23163" x="6153150" y="3857625"/>
          <p14:tracePt t="23183" x="6126163" y="3840163"/>
          <p14:tracePt t="23203" x="6116638" y="3840163"/>
          <p14:tracePt t="23223" x="6116638" y="3830638"/>
          <p14:tracePt t="23243" x="6108700" y="3822700"/>
          <p14:tracePt t="23283" x="6089650" y="3813175"/>
          <p14:tracePt t="23346" x="6089650" y="3822700"/>
          <p14:tracePt t="23363" x="6089650" y="3840163"/>
          <p14:tracePt t="23383" x="6089650" y="3848100"/>
          <p14:tracePt t="23434" x="6089650" y="3857625"/>
          <p14:tracePt t="23450" x="6089650" y="3867150"/>
          <p14:tracePt t="23466" x="6089650" y="3875088"/>
          <p14:tracePt t="23483" x="6108700" y="3894138"/>
          <p14:tracePt t="23503" x="6116638" y="3902075"/>
          <p14:tracePt t="23506" x="6126163" y="3911600"/>
          <p14:tracePt t="23523" x="6134100" y="3919538"/>
          <p14:tracePt t="23543" x="6143625" y="3938588"/>
          <p14:tracePt t="24010" x="6134100" y="3929063"/>
          <p14:tracePt t="24058" x="6126163" y="3929063"/>
          <p14:tracePt t="24083" x="6116638" y="3929063"/>
          <p14:tracePt t="24095" x="6116638" y="3919538"/>
          <p14:tracePt t="24130" x="6108700" y="3919538"/>
          <p14:tracePt t="24146" x="6099175" y="3919538"/>
          <p14:tracePt t="24179" x="6089650" y="3919538"/>
          <p14:tracePt t="24331" x="6081713" y="3919538"/>
          <p14:tracePt t="24458" x="6072188" y="3919538"/>
          <p14:tracePt t="24475" x="6072188" y="3911600"/>
          <p14:tracePt t="24530" x="6062663" y="3911600"/>
          <p14:tracePt t="24595" x="6054725" y="3911600"/>
          <p14:tracePt t="24610" x="6045200" y="3911600"/>
          <p14:tracePt t="24627" x="6037263" y="3911600"/>
          <p14:tracePt t="24643" x="6010275" y="3902075"/>
          <p14:tracePt t="24663" x="5965825" y="3894138"/>
          <p14:tracePt t="24684" x="5884863" y="3884613"/>
          <p14:tracePt t="24703" x="5830888" y="3884613"/>
          <p14:tracePt t="24723" x="5724525" y="3884613"/>
          <p14:tracePt t="24744" x="5626100" y="3884613"/>
          <p14:tracePt t="24764" x="5394325" y="3840163"/>
          <p14:tracePt t="24783" x="5224463" y="3813175"/>
          <p14:tracePt t="24803" x="4902200" y="3759200"/>
          <p14:tracePt t="24824" x="4732338" y="3741738"/>
          <p14:tracePt t="24844" x="4589463" y="3732213"/>
          <p14:tracePt t="24864" x="4518025" y="3732213"/>
          <p14:tracePt t="24884" x="4456113" y="3732213"/>
          <p14:tracePt t="24905" x="4429125" y="3732213"/>
          <p14:tracePt t="24924" x="4357688" y="3732213"/>
          <p14:tracePt t="24944" x="4303713" y="3732213"/>
          <p14:tracePt t="24964" x="4170363" y="3714750"/>
          <p14:tracePt t="24984" x="4062413" y="3714750"/>
          <p14:tracePt t="25004" x="3840163" y="3714750"/>
          <p14:tracePt t="25024" x="3714750" y="3714750"/>
          <p14:tracePt t="25026" x="3679825" y="3714750"/>
          <p14:tracePt t="25044" x="3562350" y="3714750"/>
          <p14:tracePt t="25064" x="3438525" y="3714750"/>
          <p14:tracePt t="25083" x="3367088" y="3714750"/>
          <p14:tracePt t="25104" x="3340100" y="3714750"/>
          <p14:tracePt t="25124" x="3330575" y="3714750"/>
          <p14:tracePt t="25155" x="3322638" y="3714750"/>
          <p14:tracePt t="25299" x="3330575" y="3714750"/>
          <p14:tracePt t="25323" x="3340100" y="3714750"/>
          <p14:tracePt t="25571" x="3340100" y="3705225"/>
          <p14:tracePt t="25595" x="3340100" y="3697288"/>
          <p14:tracePt t="25611" x="3340100" y="3687763"/>
          <p14:tracePt t="25627" x="3340100" y="3679825"/>
          <p14:tracePt t="25644" x="3340100" y="3660775"/>
          <p14:tracePt t="25664" x="3340100" y="3643313"/>
          <p14:tracePt t="25684" x="3348038" y="3616325"/>
          <p14:tracePt t="25704" x="3357563" y="3571875"/>
          <p14:tracePt t="25724" x="3357563" y="3536950"/>
          <p14:tracePt t="25744" x="3357563" y="3500438"/>
          <p14:tracePt t="25764" x="3357563" y="3473450"/>
          <p14:tracePt t="25784" x="3357563" y="3455988"/>
          <p14:tracePt t="25804" x="3367088" y="3438525"/>
          <p14:tracePt t="25844" x="3367088" y="3429000"/>
          <p14:tracePt t="25864" x="3384550" y="3429000"/>
          <p14:tracePt t="25884" x="3394075" y="3419475"/>
          <p14:tracePt t="25904" x="3419475" y="3411538"/>
          <p14:tracePt t="25924" x="3455988" y="3394075"/>
          <p14:tracePt t="25944" x="3482975" y="3384550"/>
          <p14:tracePt t="25964" x="3509963" y="3375025"/>
          <p14:tracePt t="25984" x="3517900" y="3367088"/>
          <p14:tracePt t="26004" x="3527425" y="3357563"/>
          <p14:tracePt t="26024" x="3536950" y="3357563"/>
          <p14:tracePt t="26044" x="3562350" y="3348038"/>
          <p14:tracePt t="26064" x="3581400" y="3348038"/>
          <p14:tracePt t="26084" x="3625850" y="3348038"/>
          <p14:tracePt t="26104" x="3652838" y="3357563"/>
          <p14:tracePt t="26124" x="3697288" y="3357563"/>
          <p14:tracePt t="26144" x="3724275" y="3357563"/>
          <p14:tracePt t="26164" x="3732213" y="3357563"/>
          <p14:tracePt t="26195" x="3732213" y="3367088"/>
          <p14:tracePt t="26211" x="3732213" y="3375025"/>
          <p14:tracePt t="26225" x="3732213" y="3384550"/>
          <p14:tracePt t="26244" x="3732213" y="3455988"/>
          <p14:tracePt t="26264" x="3732213" y="3500438"/>
          <p14:tracePt t="26284" x="3705225" y="3598863"/>
          <p14:tracePt t="26304" x="3705225" y="3633788"/>
          <p14:tracePt t="26324" x="3705225" y="3670300"/>
          <p14:tracePt t="26344" x="3705225" y="3679825"/>
          <p14:tracePt t="26364" x="3714750" y="3697288"/>
          <p14:tracePt t="26491" x="3714750" y="3705225"/>
          <p14:tracePt t="26539" x="3697288" y="3705225"/>
          <p14:tracePt t="26552" x="3679825" y="3705225"/>
          <p14:tracePt t="26565" x="3633788" y="3705225"/>
          <p14:tracePt t="26584" x="3581400" y="3687763"/>
          <p14:tracePt t="26604" x="3465513" y="3643313"/>
          <p14:tracePt t="26624" x="3411538" y="3616325"/>
          <p14:tracePt t="26644" x="3375025" y="3608388"/>
          <p14:tracePt t="26664" x="3367088" y="3608388"/>
          <p14:tracePt t="26707" x="3367088" y="3598863"/>
          <p14:tracePt t="26723" x="3375025" y="3581400"/>
          <p14:tracePt t="26736" x="3384550" y="3562350"/>
          <p14:tracePt t="26749" x="3411538" y="3536950"/>
          <p14:tracePt t="26764" x="3446463" y="3490913"/>
          <p14:tracePt t="26784" x="3473450" y="3455988"/>
          <p14:tracePt t="26804" x="3500438" y="3411538"/>
          <p14:tracePt t="26824" x="3500438" y="3402013"/>
          <p14:tracePt t="26844" x="3509963" y="3384550"/>
          <p14:tracePt t="26864" x="3517900" y="3384550"/>
          <p14:tracePt t="26884" x="3527425" y="3375025"/>
          <p14:tracePt t="26904" x="3544888" y="3375025"/>
          <p14:tracePt t="26924" x="3660775" y="3375025"/>
          <p14:tracePt t="26944" x="3759200" y="3375025"/>
          <p14:tracePt t="26964" x="3867150" y="3375025"/>
          <p14:tracePt t="26984" x="3938588" y="3375025"/>
          <p14:tracePt t="27004" x="3956050" y="3375025"/>
          <p14:tracePt t="27027" x="3956050" y="3384550"/>
          <p14:tracePt t="27044" x="3956050" y="3402013"/>
          <p14:tracePt t="27064" x="3956050" y="3419475"/>
          <p14:tracePt t="27084" x="3956050" y="3465513"/>
          <p14:tracePt t="27104" x="3938588" y="3500438"/>
          <p14:tracePt t="27124" x="3919538" y="3625850"/>
          <p14:tracePt t="27144" x="3902075" y="3697288"/>
          <p14:tracePt t="27164" x="3884613" y="3795713"/>
          <p14:tracePt t="27184" x="3884613" y="3813175"/>
          <p14:tracePt t="27204" x="3884613" y="3822700"/>
          <p14:tracePt t="27323" x="3875088" y="3822700"/>
          <p14:tracePt t="27339" x="3867150" y="3822700"/>
          <p14:tracePt t="27355" x="3848100" y="3822700"/>
          <p14:tracePt t="27369" x="3830638" y="3813175"/>
          <p14:tracePt t="27384" x="3813175" y="3813175"/>
          <p14:tracePt t="27404" x="3803650" y="3813175"/>
          <p14:tracePt t="27424" x="3795713" y="3813175"/>
          <p14:tracePt t="27476" x="3786188" y="3803650"/>
          <p14:tracePt t="27604" x="3776663" y="3803650"/>
          <p14:tracePt t="27644" x="3776663" y="3795713"/>
          <p14:tracePt t="27656" x="3768725" y="3795713"/>
          <p14:tracePt t="27669" x="3759200" y="3786188"/>
          <p14:tracePt t="27684" x="3741738" y="3768725"/>
          <p14:tracePt t="27704" x="3705225" y="3741738"/>
          <p14:tracePt t="27724" x="3616325" y="3705225"/>
          <p14:tracePt t="27745" x="3589338" y="3705225"/>
          <p14:tracePt t="27764" x="3562350" y="3687763"/>
          <p14:tracePt t="27828" x="3571875" y="3687763"/>
          <p14:tracePt t="27851" x="3581400" y="3697288"/>
          <p14:tracePt t="27868" x="3598863" y="3697288"/>
          <p14:tracePt t="27885" x="3608388" y="3697288"/>
          <p14:tracePt t="27904" x="3616325" y="3697288"/>
          <p14:tracePt t="27924" x="3633788" y="3697288"/>
          <p14:tracePt t="27956" x="3633788" y="3687763"/>
          <p14:tracePt t="28020" x="3633788" y="3679825"/>
          <p14:tracePt t="28084" x="3633788" y="3670300"/>
          <p14:tracePt t="28308" x="3633788" y="3660775"/>
          <p14:tracePt t="28324" x="3633788" y="3652838"/>
          <p14:tracePt t="28336" x="3633788" y="3643313"/>
          <p14:tracePt t="28349" x="3643313" y="3625850"/>
          <p14:tracePt t="28364" x="3679825" y="3589338"/>
          <p14:tracePt t="28384" x="3732213" y="3544888"/>
          <p14:tracePt t="28404" x="3884613" y="3455988"/>
          <p14:tracePt t="28424" x="4027488" y="3402013"/>
          <p14:tracePt t="28444" x="4295775" y="3375025"/>
          <p14:tracePt t="28464" x="4491038" y="3375025"/>
          <p14:tracePt t="28484" x="4786313" y="3375025"/>
          <p14:tracePt t="28504" x="5018088" y="3375025"/>
          <p14:tracePt t="28524" x="5340350" y="3411538"/>
          <p14:tracePt t="28544" x="5473700" y="3429000"/>
          <p14:tracePt t="28564" x="5634038" y="3473450"/>
          <p14:tracePt t="28584" x="5670550" y="3482975"/>
          <p14:tracePt t="28604" x="5715000" y="3500438"/>
          <p14:tracePt t="28625" x="5732463" y="3500438"/>
          <p14:tracePt t="28644" x="5786438" y="3500438"/>
          <p14:tracePt t="28664" x="5795963" y="3500438"/>
          <p14:tracePt t="28685" x="5830888" y="3500438"/>
          <p14:tracePt t="28704" x="5857875" y="3500438"/>
          <p14:tracePt t="28724" x="5884863" y="3500438"/>
          <p14:tracePt t="28745" x="5894388" y="3500438"/>
          <p14:tracePt t="28772" x="5902325" y="3500438"/>
          <p14:tracePt t="28788" x="5902325" y="3509963"/>
          <p14:tracePt t="28804" x="5919788" y="3509963"/>
          <p14:tracePt t="28824" x="5956300" y="3509963"/>
          <p14:tracePt t="28844" x="6010275" y="3509963"/>
          <p14:tracePt t="28864" x="6027738" y="3509963"/>
          <p14:tracePt t="28908" x="6037263" y="3509963"/>
          <p14:tracePt t="28932" x="6045200" y="3509963"/>
          <p14:tracePt t="28947" x="6054725" y="3509963"/>
          <p14:tracePt t="29052" x="6045200" y="3509963"/>
          <p14:tracePt t="29065" x="6010275" y="3509963"/>
          <p14:tracePt t="29084" x="5911850" y="3490913"/>
          <p14:tracePt t="29105" x="5830888" y="3465513"/>
          <p14:tracePt t="29125" x="5705475" y="3419475"/>
          <p14:tracePt t="29144" x="5608638" y="3402013"/>
          <p14:tracePt t="29164" x="5419725" y="3394075"/>
          <p14:tracePt t="29185" x="5330825" y="3394075"/>
          <p14:tracePt t="29204" x="5187950" y="3394075"/>
          <p14:tracePt t="29224" x="5072063" y="3375025"/>
          <p14:tracePt t="29245" x="4848225" y="3330575"/>
          <p14:tracePt t="29264" x="4697413" y="3303588"/>
          <p14:tracePt t="29284" x="4456113" y="3276600"/>
          <p14:tracePt t="29304" x="4295775" y="3276600"/>
          <p14:tracePt t="29325" x="4089400" y="3295650"/>
          <p14:tracePt t="29344" x="3857625" y="3357563"/>
          <p14:tracePt t="29365" x="3687763" y="3438525"/>
          <p14:tracePt t="29384" x="3589338" y="3500438"/>
          <p14:tracePt t="29405" x="3517900" y="3571875"/>
          <p14:tracePt t="29424" x="3509963" y="3589338"/>
          <p14:tracePt t="29444" x="3500438" y="3608388"/>
          <p14:tracePt t="29556" x="3490913" y="3608388"/>
          <p14:tracePt t="29572" x="3482975" y="3608388"/>
          <p14:tracePt t="29586" x="3473450" y="3608388"/>
          <p14:tracePt t="29621" x="3473450" y="3598863"/>
          <p14:tracePt t="29634" x="3482975" y="3589338"/>
          <p14:tracePt t="29647" x="3509963" y="3562350"/>
          <p14:tracePt t="29664" x="3589338" y="3509963"/>
          <p14:tracePt t="29685" x="3822700" y="3375025"/>
          <p14:tracePt t="29704" x="3973513" y="3303588"/>
          <p14:tracePt t="29725" x="4286250" y="3197225"/>
          <p14:tracePt t="29745" x="4483100" y="3160713"/>
          <p14:tracePt t="29765" x="4741863" y="3143250"/>
          <p14:tracePt t="29784" x="4929188" y="3143250"/>
          <p14:tracePt t="29805" x="5251450" y="3143250"/>
          <p14:tracePt t="29824" x="5429250" y="3187700"/>
          <p14:tracePt t="29845" x="5653088" y="3224213"/>
          <p14:tracePt t="29865" x="5724525" y="3241675"/>
          <p14:tracePt t="29885" x="5813425" y="3276600"/>
          <p14:tracePt t="29905" x="5830888" y="3295650"/>
          <p14:tracePt t="29925" x="5848350" y="3313113"/>
          <p14:tracePt t="29944" x="5867400" y="3330575"/>
          <p14:tracePt t="29965" x="5894388" y="3367088"/>
          <p14:tracePt t="29984" x="5919788" y="3375025"/>
          <p14:tracePt t="30005" x="5938838" y="3394075"/>
          <p14:tracePt t="30180" x="5946775" y="3394075"/>
          <p14:tracePt t="30212" x="5946775" y="3384550"/>
          <p14:tracePt t="30226" x="5946775" y="3375025"/>
          <p14:tracePt t="30292" x="5938838" y="3375025"/>
          <p14:tracePt t="30309" x="5929313" y="3375025"/>
          <p14:tracePt t="30324" x="5919788" y="3375025"/>
          <p14:tracePt t="30365" x="5911850" y="3375025"/>
          <p14:tracePt t="30389" x="5902325" y="3375025"/>
          <p14:tracePt t="30405" x="5894388" y="3375025"/>
          <p14:tracePt t="30417" x="5884863" y="3375025"/>
          <p14:tracePt t="30430" x="5875338" y="3375025"/>
          <p14:tracePt t="30524" x="5884863" y="3375025"/>
          <p14:tracePt t="30538" x="5894388" y="3375025"/>
          <p14:tracePt t="30552" x="5902325" y="3375025"/>
          <p14:tracePt t="30566" x="5911850" y="3367088"/>
          <p14:tracePt t="30585" x="5919788" y="3367088"/>
          <p14:tracePt t="30628" x="5929313" y="3367088"/>
          <p14:tracePt t="30661" x="5929313" y="3357563"/>
          <p14:tracePt t="30674" x="5938838" y="3357563"/>
          <p14:tracePt t="30687" x="5946775" y="3340100"/>
          <p14:tracePt t="30705" x="5956300" y="3340100"/>
          <p14:tracePt t="30725" x="5965825" y="3330575"/>
          <p14:tracePt t="30949" x="5965825" y="3322638"/>
          <p14:tracePt t="30960" x="5973763" y="3313113"/>
          <p14:tracePt t="30984" x="6010275" y="3259138"/>
          <p14:tracePt t="31005" x="6045200" y="3205163"/>
          <p14:tracePt t="31025" x="6045200" y="3152775"/>
          <p14:tracePt t="31045" x="6045200" y="3108325"/>
          <p14:tracePt t="31065" x="6045200" y="3071813"/>
          <p14:tracePt t="31085" x="6045200" y="3000375"/>
          <p14:tracePt t="31105" x="6045200" y="2973388"/>
          <p14:tracePt t="31125" x="6037263" y="2946400"/>
          <p14:tracePt t="31145" x="6010275" y="2938463"/>
          <p14:tracePt t="31165" x="5991225" y="2938463"/>
          <p14:tracePt t="31185" x="5991225" y="2928938"/>
          <p14:tracePt t="31205" x="5983288" y="2919413"/>
          <p14:tracePt t="31229" x="5973763" y="2919413"/>
          <p14:tracePt t="31245" x="5965825" y="2911475"/>
          <p14:tracePt t="31265" x="5946775" y="2911475"/>
          <p14:tracePt t="31285" x="5875338" y="2938463"/>
          <p14:tracePt t="31305" x="5813425" y="2973388"/>
          <p14:tracePt t="31325" x="5688013" y="3062288"/>
          <p14:tracePt t="31345" x="5688013" y="3071813"/>
          <p14:tracePt t="31509" x="5680075" y="3062288"/>
          <p14:tracePt t="31525" x="5670550" y="3062288"/>
          <p14:tracePt t="31544" x="5634038" y="3044825"/>
          <p14:tracePt t="31565" x="5572125" y="3036888"/>
          <p14:tracePt t="31585" x="5545138" y="3036888"/>
          <p14:tracePt t="31605" x="5456238" y="3036888"/>
          <p14:tracePt t="31625" x="5375275" y="3036888"/>
          <p14:tracePt t="31645" x="5259388" y="3000375"/>
          <p14:tracePt t="31665" x="5081588" y="2965450"/>
          <p14:tracePt t="31685" x="4894263" y="2938463"/>
          <p14:tracePt t="31705" x="4724400" y="2911475"/>
          <p14:tracePt t="31725" x="4429125" y="2911475"/>
          <p14:tracePt t="31745" x="4295775" y="2911475"/>
          <p14:tracePt t="31765" x="4160838" y="2911475"/>
          <p14:tracePt t="31785" x="4108450" y="2911475"/>
          <p14:tracePt t="31805" x="4062413" y="2928938"/>
          <p14:tracePt t="31825" x="4054475" y="2928938"/>
          <p14:tracePt t="31846" x="4044950" y="2928938"/>
          <p14:tracePt t="31877" x="4027488" y="2928938"/>
          <p14:tracePt t="31893" x="4017963" y="2928938"/>
          <p14:tracePt t="31906" x="3956050" y="2928938"/>
          <p14:tracePt t="31925" x="3822700" y="2911475"/>
          <p14:tracePt t="31945" x="3714750" y="2911475"/>
          <p14:tracePt t="31966" x="3616325" y="2911475"/>
          <p14:tracePt t="31985" x="3589338" y="2911475"/>
          <p14:tracePt t="32285" x="3598863" y="2911475"/>
          <p14:tracePt t="32301" x="3608388" y="2911475"/>
          <p14:tracePt t="32333" x="3616325" y="2911475"/>
          <p14:tracePt t="32405" x="3625850" y="2911475"/>
          <p14:tracePt t="32477" x="3625850" y="2901950"/>
          <p14:tracePt t="32597" x="3633788" y="2901950"/>
          <p14:tracePt t="32645" x="3633788" y="2894013"/>
          <p14:tracePt t="32661" x="3643313" y="2894013"/>
          <p14:tracePt t="32676" x="3643313" y="2884488"/>
          <p14:tracePt t="32693" x="3643313" y="2874963"/>
          <p14:tracePt t="32781" x="3652838" y="2874963"/>
          <p14:tracePt t="32806" x="3652838" y="2867025"/>
          <p14:tracePt t="32917" x="3652838" y="2857500"/>
          <p14:tracePt t="32933" x="3660775" y="2857500"/>
          <p14:tracePt t="32949" x="3670300" y="2857500"/>
          <p14:tracePt t="32965" x="3679825" y="2857500"/>
          <p14:tracePt t="32985" x="3697288" y="2847975"/>
          <p14:tracePt t="33006" x="3741738" y="2840038"/>
          <p14:tracePt t="33025" x="3768725" y="2840038"/>
          <p14:tracePt t="33046" x="3848100" y="2840038"/>
          <p14:tracePt t="33065" x="3911600" y="2840038"/>
          <p14:tracePt t="33086" x="4027488" y="2840038"/>
          <p14:tracePt t="33105" x="4089400" y="2840038"/>
          <p14:tracePt t="33126" x="4170363" y="2840038"/>
          <p14:tracePt t="33145" x="4232275" y="2840038"/>
          <p14:tracePt t="33166" x="4313238" y="2857500"/>
          <p14:tracePt t="33185" x="4411663" y="2867025"/>
          <p14:tracePt t="33206" x="4491038" y="2867025"/>
          <p14:tracePt t="33225" x="4554538" y="2867025"/>
          <p14:tracePt t="33246" x="4652963" y="2867025"/>
          <p14:tracePt t="33265" x="4705350" y="2867025"/>
          <p14:tracePt t="33286" x="4759325" y="2867025"/>
          <p14:tracePt t="33305" x="4822825" y="2867025"/>
          <p14:tracePt t="33327" x="4919663" y="2867025"/>
          <p14:tracePt t="33345" x="4983163" y="2867025"/>
          <p14:tracePt t="33366" x="5126038" y="2874963"/>
          <p14:tracePt t="33385" x="5214938" y="2874963"/>
          <p14:tracePt t="33406" x="5322888" y="2874963"/>
          <p14:tracePt t="33425" x="5384800" y="2874963"/>
          <p14:tracePt t="33446" x="5500688" y="2874963"/>
          <p14:tracePt t="33465" x="5562600" y="2874963"/>
          <p14:tracePt t="33486" x="5634038" y="2884488"/>
          <p14:tracePt t="33505" x="5688013" y="2884488"/>
          <p14:tracePt t="33526" x="5786438" y="2884488"/>
          <p14:tracePt t="33545" x="5840413" y="2884488"/>
          <p14:tracePt t="33566" x="5919788" y="2884488"/>
          <p14:tracePt t="33585" x="5956300" y="2884488"/>
          <p14:tracePt t="33606" x="5991225" y="2884488"/>
          <p14:tracePt t="33625" x="6018213" y="2884488"/>
          <p14:tracePt t="33646" x="6027738" y="2894013"/>
          <p14:tracePt t="33665" x="6037263" y="2894013"/>
          <p14:tracePt t="33845" x="6027738" y="2894013"/>
          <p14:tracePt t="33857" x="6000750" y="2894013"/>
          <p14:tracePt t="33870" x="5956300" y="2894013"/>
          <p14:tracePt t="33886" x="5884863" y="2894013"/>
          <p14:tracePt t="33905" x="5768975" y="2901950"/>
          <p14:tracePt t="33926" x="5473700" y="2965450"/>
          <p14:tracePt t="33945" x="5197475" y="3009900"/>
          <p14:tracePt t="33967" x="4705350" y="3089275"/>
          <p14:tracePt t="33985" x="4357688" y="3143250"/>
          <p14:tracePt t="34007" x="3786188" y="3259138"/>
          <p14:tracePt t="34026" x="3500438" y="3303588"/>
          <p14:tracePt t="34046" x="3259138" y="3384550"/>
          <p14:tracePt t="34065" x="3098800" y="3438525"/>
          <p14:tracePt t="34086" x="3054350" y="3446463"/>
          <p14:tracePt t="34157" x="3044825" y="3446463"/>
          <p14:tracePt t="34170" x="3044825" y="3429000"/>
          <p14:tracePt t="34185" x="3027363" y="3429000"/>
          <p14:tracePt t="34206" x="2990850" y="3429000"/>
          <p14:tracePt t="34225" x="2990850" y="3446463"/>
          <p14:tracePt t="34470" x="3000375" y="3446463"/>
          <p14:tracePt t="34482" x="3036888" y="3419475"/>
          <p14:tracePt t="34505" x="3187700" y="3295650"/>
          <p14:tracePt t="34527" x="3608388" y="3125788"/>
          <p14:tracePt t="34546" x="3857625" y="3062288"/>
          <p14:tracePt t="34566" x="4295775" y="2990850"/>
          <p14:tracePt t="34586" x="4518025" y="2919413"/>
          <p14:tracePt t="34607" x="4776788" y="2803525"/>
          <p14:tracePt t="34625" x="4857750" y="2759075"/>
          <p14:tracePt t="34647" x="4894263" y="2724150"/>
          <p14:tracePt t="34665" x="4894263" y="2705100"/>
          <p14:tracePt t="34687" x="4884738" y="2705100"/>
          <p14:tracePt t="34705" x="4875213" y="2697163"/>
          <p14:tracePt t="34726" x="4848225" y="2697163"/>
          <p14:tracePt t="34745" x="4813300" y="2697163"/>
          <p14:tracePt t="34766" x="4687888" y="2697163"/>
          <p14:tracePt t="34785" x="4589463" y="2697163"/>
          <p14:tracePt t="34807" x="4491038" y="2679700"/>
          <p14:tracePt t="34826" x="4456113" y="2660650"/>
          <p14:tracePt t="34846" x="4394200" y="2643188"/>
          <p14:tracePt t="34865" x="4348163" y="2625725"/>
          <p14:tracePt t="34887" x="4241800" y="2625725"/>
          <p14:tracePt t="34906" x="4125913" y="2625725"/>
          <p14:tracePt t="34927" x="4010025" y="2652713"/>
          <p14:tracePt t="34946" x="3929063" y="2679700"/>
          <p14:tracePt t="34966" x="3803650" y="2724150"/>
          <p14:tracePt t="34986" x="3768725" y="2741613"/>
          <p14:tracePt t="35005" x="3759200" y="2741613"/>
          <p14:tracePt t="35062" x="3776663" y="2741613"/>
          <p14:tracePt t="35074" x="3786188" y="2741613"/>
          <p14:tracePt t="35089" x="3894138" y="2741613"/>
          <p14:tracePt t="35106" x="4010025" y="2741613"/>
          <p14:tracePt t="35126" x="4268788" y="2741613"/>
          <p14:tracePt t="35145" x="4483100" y="2741613"/>
          <p14:tracePt t="35167" x="4867275" y="2741613"/>
          <p14:tracePt t="35186" x="5081588" y="2741613"/>
          <p14:tracePt t="35206" x="5375275" y="2741613"/>
          <p14:tracePt t="35226" x="5500688" y="2741613"/>
          <p14:tracePt t="35247" x="5608638" y="2741613"/>
          <p14:tracePt t="35266" x="5634038" y="2741613"/>
          <p14:tracePt t="35287" x="5653088" y="2741613"/>
          <p14:tracePt t="35358" x="5661025" y="2741613"/>
          <p14:tracePt t="35370" x="5670550" y="2741613"/>
          <p14:tracePt t="35385" x="5688013" y="2741613"/>
          <p14:tracePt t="35407" x="5759450" y="2741613"/>
          <p14:tracePt t="35426" x="5795963" y="2741613"/>
          <p14:tracePt t="35446" x="5813425" y="2741613"/>
          <p14:tracePt t="35478" x="5822950" y="2741613"/>
          <p14:tracePt t="35494" x="5840413" y="2732088"/>
          <p14:tracePt t="35510" x="5848350" y="2732088"/>
          <p14:tracePt t="35527" x="5875338" y="2732088"/>
          <p14:tracePt t="35546" x="5902325" y="2732088"/>
          <p14:tracePt t="35567" x="5911850" y="2732088"/>
          <p14:tracePt t="35586" x="5929313" y="2732088"/>
          <p14:tracePt t="35606" x="5938838" y="2732088"/>
          <p14:tracePt t="35626" x="5965825" y="2732088"/>
          <p14:tracePt t="35647" x="5973763" y="2732088"/>
          <p14:tracePt t="35687" x="5983288" y="2732088"/>
          <p14:tracePt t="35702" x="5983288" y="2741613"/>
          <p14:tracePt t="35716" x="5991225" y="2741613"/>
          <p14:tracePt t="35742" x="5991225" y="2751138"/>
          <p14:tracePt t="35756" x="6000750" y="2751138"/>
          <p14:tracePt t="35782" x="6010275" y="2751138"/>
          <p14:tracePt t="35942" x="6010275" y="2759075"/>
          <p14:tracePt t="36014" x="6010275" y="2768600"/>
          <p14:tracePt t="36038" x="6010275" y="2776538"/>
          <p14:tracePt t="36055" x="6018213" y="2786063"/>
          <p14:tracePt t="36070" x="6018213" y="2803525"/>
          <p14:tracePt t="36087" x="6027738" y="2813050"/>
          <p14:tracePt t="36106" x="6027738" y="2822575"/>
          <p14:tracePt t="36127" x="6045200" y="2840038"/>
          <p14:tracePt t="36146" x="6062663" y="2847975"/>
          <p14:tracePt t="36167" x="6081713" y="2874963"/>
          <p14:tracePt t="36186" x="6099175" y="2901950"/>
          <p14:tracePt t="36207" x="6116638" y="2928938"/>
          <p14:tracePt t="36226" x="6116638" y="2973388"/>
          <p14:tracePt t="36247" x="6134100" y="3089275"/>
          <p14:tracePt t="36266" x="6143625" y="3152775"/>
          <p14:tracePt t="36287" x="6153150" y="3251200"/>
          <p14:tracePt t="36306" x="6153150" y="3303588"/>
          <p14:tracePt t="36327" x="6143625" y="3394075"/>
          <p14:tracePt t="36346" x="6143625" y="3438525"/>
          <p14:tracePt t="36367" x="6116638" y="3544888"/>
          <p14:tracePt t="36386" x="6089650" y="3598863"/>
          <p14:tracePt t="36407" x="6054725" y="3633788"/>
          <p14:tracePt t="36426" x="5983288" y="3670300"/>
          <p14:tracePt t="36447" x="5705475" y="3732213"/>
          <p14:tracePt t="36466" x="5456238" y="3768725"/>
          <p14:tracePt t="36487" x="4867275" y="3884613"/>
          <p14:tracePt t="36506" x="4491038" y="3956050"/>
          <p14:tracePt t="36527" x="3973513" y="4000500"/>
          <p14:tracePt t="36546" x="3679825" y="4000500"/>
          <p14:tracePt t="36568" x="3241675" y="3946525"/>
          <p14:tracePt t="36586" x="3054350" y="3919538"/>
          <p14:tracePt t="36607" x="2874963" y="3894138"/>
          <p14:tracePt t="36626" x="2741613" y="3867150"/>
          <p14:tracePt t="36647" x="2633663" y="3848100"/>
          <p14:tracePt t="36666" x="2544763" y="3830638"/>
          <p14:tracePt t="36688" x="2411413" y="3830638"/>
          <p14:tracePt t="36706" x="2322513" y="3830638"/>
          <p14:tracePt t="36727" x="2224088" y="3830638"/>
          <p14:tracePt t="36746" x="2179638" y="3830638"/>
          <p14:tracePt t="36767" x="2098675" y="3830638"/>
          <p14:tracePt t="36786" x="2027238" y="3822700"/>
          <p14:tracePt t="36807" x="1938338" y="3822700"/>
          <p14:tracePt t="36826" x="1839913" y="3803650"/>
          <p14:tracePt t="36847" x="1741488" y="3776663"/>
          <p14:tracePt t="36866" x="1660525" y="3768725"/>
          <p14:tracePt t="36887" x="1517650" y="3741738"/>
          <p14:tracePt t="36906" x="1455738" y="3732213"/>
          <p14:tracePt t="36928" x="1401763" y="3724275"/>
          <p14:tracePt t="37007" x="1393825" y="3724275"/>
          <p14:tracePt t="37022" x="1384300" y="3724275"/>
          <p14:tracePt t="37039" x="1374775" y="3724275"/>
          <p14:tracePt t="37055" x="1366838" y="3724275"/>
          <p14:tracePt t="37094" x="1374775" y="3724275"/>
          <p14:tracePt t="37111" x="1384300" y="3724275"/>
          <p14:tracePt t="37127" x="1419225" y="3724275"/>
          <p14:tracePt t="37146" x="1473200" y="3724275"/>
          <p14:tracePt t="37167" x="1660525" y="3724275"/>
          <p14:tracePt t="37187" x="1803400" y="3714750"/>
          <p14:tracePt t="37207" x="2081213" y="3714750"/>
          <p14:tracePt t="37226" x="2214563" y="3714750"/>
          <p14:tracePt t="37247" x="2357438" y="3714750"/>
          <p14:tracePt t="37266" x="2465388" y="3714750"/>
          <p14:tracePt t="37287" x="2509838" y="3714750"/>
          <p14:tracePt t="37342" x="2490788" y="3714750"/>
          <p14:tracePt t="37357" x="2455863" y="3714750"/>
          <p14:tracePt t="37372" x="2411413" y="3705225"/>
          <p14:tracePt t="37390" x="2241550" y="3670300"/>
          <p14:tracePt t="37407" x="2116138" y="3652838"/>
          <p14:tracePt t="37427" x="1982788" y="3625850"/>
          <p14:tracePt t="37447" x="1751013" y="3616325"/>
          <p14:tracePt t="37466" x="1687513" y="3608388"/>
          <p14:tracePt t="37488" x="1643063" y="3608388"/>
          <p14:tracePt t="37528" x="1643063" y="3598863"/>
          <p14:tracePt t="37546" x="1643063" y="3589338"/>
          <p14:tracePt t="37567" x="1670050" y="3571875"/>
          <p14:tracePt t="37586" x="1724025" y="3571875"/>
          <p14:tracePt t="37607" x="1822450" y="3562350"/>
          <p14:tracePt t="37626" x="1884363" y="3562350"/>
          <p14:tracePt t="37648" x="1982788" y="3581400"/>
          <p14:tracePt t="37666" x="2017713" y="3589338"/>
          <p14:tracePt t="37687" x="2027238" y="3598863"/>
          <p14:tracePt t="37735" x="2017713" y="3598863"/>
          <p14:tracePt t="37751" x="2009775" y="3598863"/>
          <p14:tracePt t="37768" x="1982788" y="3598863"/>
          <p14:tracePt t="37786" x="1938338" y="3598863"/>
          <p14:tracePt t="37808" x="1839913" y="3598863"/>
          <p14:tracePt t="37826" x="1785938" y="3608388"/>
          <p14:tracePt t="37848" x="1741488" y="3616325"/>
          <p14:tracePt t="37866" x="1731963" y="3616325"/>
          <p14:tracePt t="37888" x="1741488" y="3625850"/>
          <p14:tracePt t="37906" x="1795463" y="3633788"/>
          <p14:tracePt t="37927" x="1901825" y="3633788"/>
          <p14:tracePt t="37946" x="1965325" y="3633788"/>
          <p14:tracePt t="37967" x="2089150" y="3633788"/>
          <p14:tracePt t="37986" x="2133600" y="3633788"/>
          <p14:tracePt t="38008" x="2170113" y="3643313"/>
          <p14:tracePt t="38031" x="2160588" y="3643313"/>
          <p14:tracePt t="38049" x="2152650" y="3643313"/>
          <p14:tracePt t="38066" x="2098675" y="3643313"/>
          <p14:tracePt t="38087" x="2000250" y="3643313"/>
          <p14:tracePt t="38106" x="1938338" y="3633788"/>
          <p14:tracePt t="38128" x="1874838" y="3633788"/>
          <p14:tracePt t="38146" x="1847850" y="3633788"/>
          <p14:tracePt t="38191" x="1857375" y="3633788"/>
          <p14:tracePt t="38208" x="1884363" y="3643313"/>
          <p14:tracePt t="38226" x="1938338" y="3660775"/>
          <p14:tracePt t="38247" x="2081213" y="3670300"/>
          <p14:tracePt t="38266" x="2170113" y="3670300"/>
          <p14:tracePt t="38288" x="2322513" y="3670300"/>
          <p14:tracePt t="38306" x="2366963" y="3670300"/>
          <p14:tracePt t="38326" x="2384425" y="3670300"/>
          <p14:tracePt t="38375" x="2374900" y="3670300"/>
          <p14:tracePt t="38387" x="2366963" y="3670300"/>
          <p14:tracePt t="38407" x="2347913" y="3670300"/>
          <p14:tracePt t="38426" x="2312988" y="3670300"/>
          <p14:tracePt t="38448" x="2224088" y="3670300"/>
          <p14:tracePt t="38466" x="2160588" y="3670300"/>
          <p14:tracePt t="38488" x="2054225" y="3670300"/>
          <p14:tracePt t="38506" x="2017713" y="3652838"/>
          <p14:tracePt t="38528" x="2000250" y="3652838"/>
          <p14:tracePt t="38608" x="2009775" y="3652838"/>
          <p14:tracePt t="38624" x="2017713" y="3652838"/>
          <p14:tracePt t="38637" x="2036763" y="3652838"/>
          <p14:tracePt t="38650" x="2071688" y="3660775"/>
          <p14:tracePt t="38666" x="2098675" y="3660775"/>
          <p14:tracePt t="38687" x="2160588" y="3660775"/>
          <p14:tracePt t="38706" x="2197100" y="3660775"/>
          <p14:tracePt t="38726" x="2205038" y="3660775"/>
          <p14:tracePt t="38751" x="2205038" y="3652838"/>
          <p14:tracePt t="38767" x="2187575" y="3643313"/>
          <p14:tracePt t="38786" x="2098675" y="3625850"/>
          <p14:tracePt t="38807" x="2027238" y="3625850"/>
          <p14:tracePt t="38826" x="2000250" y="3625850"/>
          <p14:tracePt t="38846" x="1990725" y="3625850"/>
          <p14:tracePt t="38887" x="1990725" y="3633788"/>
          <p14:tracePt t="38903" x="2009775" y="3643313"/>
          <p14:tracePt t="38916" x="2017713" y="3652838"/>
          <p14:tracePt t="38930" x="2098675" y="3670300"/>
          <p14:tracePt t="38946" x="2133600" y="3670300"/>
          <p14:tracePt t="38967" x="2179638" y="3670300"/>
          <p14:tracePt t="39095" x="2187575" y="3660775"/>
          <p14:tracePt t="39107" x="2197100" y="3660775"/>
          <p14:tracePt t="39128" x="2339975" y="3652838"/>
          <p14:tracePt t="39146" x="2490788" y="3652838"/>
          <p14:tracePt t="39168" x="2847975" y="3608388"/>
          <p14:tracePt t="39187" x="3438525" y="3357563"/>
          <p14:tracePt t="39208" x="3857625" y="3197225"/>
          <p14:tracePt t="39226" x="4098925" y="3133725"/>
          <p14:tracePt t="39248" x="4367213" y="3081338"/>
          <p14:tracePt t="39267" x="4465638" y="3036888"/>
          <p14:tracePt t="39288" x="4545013" y="2938463"/>
          <p14:tracePt t="39306" x="4562475" y="2867025"/>
          <p14:tracePt t="39328" x="4562475" y="2741613"/>
          <p14:tracePt t="39346" x="4537075" y="2705100"/>
          <p14:tracePt t="39368" x="4491038" y="2687638"/>
          <p14:tracePt t="39386" x="4465638" y="2687638"/>
          <p14:tracePt t="39408" x="4429125" y="2687638"/>
          <p14:tracePt t="39426" x="4394200" y="2687638"/>
          <p14:tracePt t="39448" x="4348163" y="2705100"/>
          <p14:tracePt t="39520" x="4340225" y="2705100"/>
          <p14:tracePt t="39532" x="4322763" y="2724150"/>
          <p14:tracePt t="39547" x="4251325" y="2759075"/>
          <p14:tracePt t="39568" x="4071938" y="2911475"/>
          <p14:tracePt t="39586" x="3929063" y="3036888"/>
          <p14:tracePt t="39607" x="3732213" y="3179763"/>
          <p14:tracePt t="39627" x="3509963" y="3340100"/>
          <p14:tracePt t="39648" x="3259138" y="3455988"/>
          <p14:tracePt t="39666" x="3098800" y="3554413"/>
          <p14:tracePt t="39688" x="2919413" y="3705225"/>
          <p14:tracePt t="39706" x="2847975" y="3759200"/>
          <p14:tracePt t="39728" x="2776538" y="3786188"/>
          <p14:tracePt t="39746" x="2759075" y="3786188"/>
          <p14:tracePt t="39767" x="2697163" y="3803650"/>
          <p14:tracePt t="39786" x="2643188" y="3803650"/>
          <p14:tracePt t="39808" x="2554288" y="3803650"/>
          <p14:tracePt t="39826" x="2384425" y="3803650"/>
          <p14:tracePt t="39848" x="2197100" y="3848100"/>
          <p14:tracePt t="39866" x="2062163" y="3902075"/>
          <p14:tracePt t="39888" x="1911350" y="3956050"/>
          <p14:tracePt t="39907" x="1884363" y="3956050"/>
          <p14:tracePt t="39926" x="1874838" y="3956050"/>
          <p14:tracePt t="40008" x="1874838" y="3946525"/>
          <p14:tracePt t="40023" x="1874838" y="3929063"/>
          <p14:tracePt t="40037" x="1874838" y="3919538"/>
          <p14:tracePt t="40052" x="1866900" y="3894138"/>
          <p14:tracePt t="40067" x="1857375" y="3875088"/>
          <p14:tracePt t="40088" x="1839913" y="3848100"/>
          <p14:tracePt t="40106" x="1822450" y="3840163"/>
          <p14:tracePt t="40127" x="1741488" y="3813175"/>
          <p14:tracePt t="40147" x="1687513" y="3795713"/>
          <p14:tracePt t="40168" x="1652588" y="3776663"/>
          <p14:tracePt t="40187" x="1643063" y="3776663"/>
          <p14:tracePt t="40255" x="1652588" y="3776663"/>
          <p14:tracePt t="40272" x="1660525" y="3776663"/>
          <p14:tracePt t="40288" x="1660525" y="3768725"/>
          <p14:tracePt t="40306" x="1679575" y="3768725"/>
          <p14:tracePt t="40328" x="1731963" y="3768725"/>
          <p14:tracePt t="40347" x="1758950" y="3759200"/>
          <p14:tracePt t="40366" x="1768475" y="3759200"/>
          <p14:tracePt t="40432" x="1776413" y="3759200"/>
          <p14:tracePt t="40448" x="1785938" y="3759200"/>
          <p14:tracePt t="40560" x="1795463" y="3759200"/>
          <p14:tracePt t="40584" x="1803400" y="3759200"/>
          <p14:tracePt t="40597" x="1812925" y="3759200"/>
          <p14:tracePt t="40610" x="1830388" y="3759200"/>
          <p14:tracePt t="40627" x="1847850" y="3759200"/>
          <p14:tracePt t="40647" x="1857375" y="3751263"/>
          <p14:tracePt t="41072" x="1847850" y="3751263"/>
          <p14:tracePt t="41176" x="1847850" y="3741738"/>
          <p14:tracePt t="41216" x="1857375" y="3741738"/>
          <p14:tracePt t="41232" x="1866900" y="3741738"/>
          <p14:tracePt t="41247" x="1874838" y="3741738"/>
          <p14:tracePt t="41528" x="1874838" y="3732213"/>
          <p14:tracePt t="41544" x="1874838" y="3724275"/>
          <p14:tracePt t="42104" x="1884363" y="3724275"/>
          <p14:tracePt t="42120" x="1893888" y="3724275"/>
          <p14:tracePt t="42133" x="1901825" y="3724275"/>
          <p14:tracePt t="42147" x="1938338" y="3724275"/>
          <p14:tracePt t="42168" x="1965325" y="3724275"/>
          <p14:tracePt t="42187" x="1973263" y="3724275"/>
          <p14:tracePt t="42209" x="1982788" y="3724275"/>
          <p14:tracePt t="42227" x="1990725" y="3724275"/>
          <p14:tracePt t="42248" x="2009775" y="3724275"/>
          <p14:tracePt t="42288" x="2017713" y="3724275"/>
          <p14:tracePt t="42307" x="2036763" y="3724275"/>
          <p14:tracePt t="42347" x="2081213" y="3732213"/>
          <p14:tracePt t="42368" x="2125663" y="3732213"/>
          <p14:tracePt t="42387" x="2197100" y="3732213"/>
          <p14:tracePt t="42409" x="2295525" y="3732213"/>
          <p14:tracePt t="42427" x="2411413" y="3732213"/>
          <p14:tracePt t="42448" x="2643188" y="3732213"/>
          <p14:tracePt t="42467" x="2813050" y="3714750"/>
          <p14:tracePt t="42489" x="3232150" y="3643313"/>
          <p14:tracePt t="42507" x="3527425" y="3598863"/>
          <p14:tracePt t="42528" x="3840163" y="3571875"/>
          <p14:tracePt t="42547" x="4313238" y="3517900"/>
          <p14:tracePt t="42569" x="4759325" y="3446463"/>
          <p14:tracePt t="42587" x="4946650" y="3419475"/>
          <p14:tracePt t="42607" x="5126038" y="3402013"/>
          <p14:tracePt t="42627" x="5313363" y="3384550"/>
          <p14:tracePt t="42648" x="5438775" y="3375025"/>
          <p14:tracePt t="42667" x="5473700" y="3375025"/>
          <p14:tracePt t="42688" x="5500688" y="3375025"/>
          <p14:tracePt t="42707" x="5562600" y="3348038"/>
          <p14:tracePt t="42728" x="5670550" y="3303588"/>
          <p14:tracePt t="42747" x="5741988" y="3286125"/>
          <p14:tracePt t="42768" x="5857875" y="3276600"/>
          <p14:tracePt t="42787" x="5929313" y="3276600"/>
          <p14:tracePt t="42809" x="6037263" y="3268663"/>
          <p14:tracePt t="42827" x="6116638" y="3259138"/>
          <p14:tracePt t="42849" x="6251575" y="3214688"/>
          <p14:tracePt t="42867" x="6296025" y="3205163"/>
          <p14:tracePt t="42887" x="6313488" y="3197225"/>
          <p14:tracePt t="42907" x="6330950" y="3187700"/>
          <p14:tracePt t="42976" x="6330950" y="3179763"/>
          <p14:tracePt t="42989" x="6323013" y="3179763"/>
          <p14:tracePt t="43007" x="6313488" y="3179763"/>
          <p14:tracePt t="43027" x="6303963" y="3170238"/>
          <p14:tracePt t="43049" x="6286500" y="3160713"/>
          <p14:tracePt t="43068" x="6276975" y="3152775"/>
          <p14:tracePt t="43087" x="6269038" y="3152775"/>
          <p14:tracePt t="43107" x="6251575" y="3125788"/>
          <p14:tracePt t="43128" x="6242050" y="3089275"/>
          <p14:tracePt t="43147" x="6224588" y="3071813"/>
          <p14:tracePt t="43167" x="6197600" y="3044825"/>
          <p14:tracePt t="43187" x="6134100" y="3009900"/>
          <p14:tracePt t="43208" x="6108700" y="2982913"/>
          <p14:tracePt t="43227" x="6081713" y="2938463"/>
          <p14:tracePt t="43248" x="6081713" y="2919413"/>
          <p14:tracePt t="43268" x="6081713" y="2874963"/>
          <p14:tracePt t="43288" x="6081713" y="2847975"/>
          <p14:tracePt t="43307" x="6081713" y="2840038"/>
          <p14:tracePt t="43327" x="6081713" y="2830513"/>
          <p14:tracePt t="43347" x="6081713" y="2813050"/>
          <p14:tracePt t="43369" x="6081713" y="2803525"/>
          <p14:tracePt t="43387" x="6072188" y="2795588"/>
          <p14:tracePt t="43409" x="6072188" y="2786063"/>
          <p14:tracePt t="43448" x="6062663" y="2759075"/>
          <p14:tracePt t="43529" x="6062663" y="2751138"/>
          <p14:tracePt t="43553" x="6062663" y="2741613"/>
          <p14:tracePt t="43569" x="6062663" y="2732088"/>
          <p14:tracePt t="43881" x="6072188" y="2732088"/>
          <p14:tracePt t="43993" x="6072188" y="2724150"/>
          <p14:tracePt t="44025" x="6081713" y="2724150"/>
          <p14:tracePt t="44217" x="6081713" y="2714625"/>
          <p14:tracePt t="44273" x="6081713" y="2705100"/>
          <p14:tracePt t="44305" x="6081713" y="2697163"/>
          <p14:tracePt t="44345" x="6081713" y="2687638"/>
          <p14:tracePt t="44361" x="6081713" y="2679700"/>
          <p14:tracePt t="44561" x="6081713" y="2687638"/>
          <p14:tracePt t="44573" x="6081713" y="2705100"/>
          <p14:tracePt t="44588" x="6081713" y="2732088"/>
          <p14:tracePt t="44608" x="6081713" y="2776538"/>
          <p14:tracePt t="44628" x="6081713" y="2840038"/>
          <p14:tracePt t="44647" x="6081713" y="2857500"/>
          <p14:tracePt t="44667" x="6081713" y="2867025"/>
          <p14:tracePt t="44697" x="6081713" y="2874963"/>
          <p14:tracePt t="44710" x="6081713" y="2884488"/>
          <p14:tracePt t="44727" x="6072188" y="2884488"/>
          <p14:tracePt t="44747" x="6072188" y="2894013"/>
          <p14:tracePt t="44768" x="6062663" y="2901950"/>
          <p14:tracePt t="44787" x="6054725" y="2919413"/>
          <p14:tracePt t="44807" x="6054725" y="2928938"/>
          <p14:tracePt t="44827" x="6054725" y="2938463"/>
          <p14:tracePt t="44848" x="6054725" y="2965450"/>
          <p14:tracePt t="44867" x="6045200" y="3000375"/>
          <p14:tracePt t="44888" x="6037263" y="3027363"/>
          <p14:tracePt t="44908" x="6018213" y="3081338"/>
          <p14:tracePt t="44928" x="6010275" y="3098800"/>
          <p14:tracePt t="44947" x="6010275" y="3133725"/>
          <p14:tracePt t="44967" x="6000750" y="3152775"/>
          <p14:tracePt t="44987" x="6000750" y="3170238"/>
          <p14:tracePt t="45007" x="6000750" y="3187700"/>
          <p14:tracePt t="45113" x="6000750" y="3179763"/>
          <p14:tracePt t="45129" x="6000750" y="3170238"/>
          <p14:tracePt t="45147" x="6000750" y="3160713"/>
          <p14:tracePt t="45167" x="6000750" y="3133725"/>
          <p14:tracePt t="45188" x="6000750" y="3098800"/>
          <p14:tracePt t="45208" x="6010275" y="3054350"/>
          <p14:tracePt t="45227" x="6018213" y="2982913"/>
          <p14:tracePt t="45247" x="6027738" y="2955925"/>
          <p14:tracePt t="45268" x="6037263" y="2919413"/>
          <p14:tracePt t="45289" x="6072188" y="2857500"/>
          <p14:tracePt t="45308" x="6116638" y="2822575"/>
          <p14:tracePt t="45328" x="6161088" y="2759075"/>
          <p14:tracePt t="45348" x="6188075" y="2714625"/>
          <p14:tracePt t="45368" x="6197600" y="2714625"/>
          <p14:tracePt t="45441" x="6188075" y="2724150"/>
          <p14:tracePt t="45457" x="6188075" y="2732088"/>
          <p14:tracePt t="45474" x="6170613" y="2768600"/>
          <p14:tracePt t="45490" x="6161088" y="2813050"/>
          <p14:tracePt t="45508" x="6143625" y="2919413"/>
          <p14:tracePt t="45529" x="6134100" y="3098800"/>
          <p14:tracePt t="45548" x="6099175" y="3268663"/>
          <p14:tracePt t="45569" x="6081713" y="3348038"/>
          <p14:tracePt t="45588" x="6081713" y="3375025"/>
          <p14:tracePt t="45608" x="6072188" y="3384550"/>
          <p14:tracePt t="45641" x="6072188" y="3394075"/>
          <p14:tracePt t="45657" x="6072188" y="3402013"/>
          <p14:tracePt t="45689" x="6072188" y="3411538"/>
          <p14:tracePt t="45701" x="6062663" y="3411538"/>
          <p14:tracePt t="45716" x="6054725" y="3411538"/>
          <p14:tracePt t="45733" x="6054725" y="3419475"/>
          <p14:tracePt t="45748" x="6054725" y="3429000"/>
          <p14:tracePt t="45769" x="6045200" y="3438525"/>
          <p14:tracePt t="45788" x="6037263" y="3438525"/>
          <p14:tracePt t="45833" x="6037263" y="3446463"/>
          <p14:tracePt t="45857" x="6037263" y="3455988"/>
          <p14:tracePt t="45897" x="6037263" y="3465513"/>
          <p14:tracePt t="45915" x="6037263" y="3473450"/>
          <p14:tracePt t="45937" x="6037263" y="3482975"/>
          <p14:tracePt t="45954" x="6037263" y="3490913"/>
          <p14:tracePt t="46042" x="6037263" y="3482975"/>
          <p14:tracePt t="46057" x="6037263" y="3465513"/>
          <p14:tracePt t="46071" x="6037263" y="3455988"/>
          <p14:tracePt t="46089" x="6037263" y="3375025"/>
          <p14:tracePt t="46108" x="6037263" y="3303588"/>
          <p14:tracePt t="46129" x="6037263" y="3160713"/>
          <p14:tracePt t="46148" x="6037263" y="3089275"/>
          <p14:tracePt t="46167" x="6037263" y="3054350"/>
          <p14:tracePt t="46188" x="6027738" y="3036888"/>
          <p14:tracePt t="46208" x="6018213" y="3027363"/>
          <p14:tracePt t="46228" x="6000750" y="3009900"/>
          <p14:tracePt t="46248" x="5983288" y="3000375"/>
          <p14:tracePt t="46268" x="5973763" y="2990850"/>
          <p14:tracePt t="46288" x="5965825" y="2982913"/>
          <p14:tracePt t="46308" x="5956300" y="2973388"/>
          <p14:tracePt t="46327" x="5946775" y="2965450"/>
          <p14:tracePt t="46348" x="5938838" y="2938463"/>
          <p14:tracePt t="46368" x="5929313" y="2919413"/>
          <p14:tracePt t="46388" x="5919788" y="2901950"/>
          <p14:tracePt t="46408" x="5911850" y="2894013"/>
          <p14:tracePt t="46530" x="5911850" y="2884488"/>
          <p14:tracePt t="46577" x="5911850" y="2874963"/>
          <p14:tracePt t="46594" x="5911850" y="2867025"/>
          <p14:tracePt t="46610" x="5911850" y="2857500"/>
          <p14:tracePt t="46634" x="5911850" y="2847975"/>
          <p14:tracePt t="46650" x="5911850" y="2840038"/>
          <p14:tracePt t="46858" x="5919788" y="2840038"/>
          <p14:tracePt t="46906" x="5929313" y="2840038"/>
          <p14:tracePt t="46918" x="5938838" y="2840038"/>
          <p14:tracePt t="46938" x="5946775" y="2840038"/>
          <p14:tracePt t="46986" x="5956300" y="2840038"/>
          <p14:tracePt t="47003" x="5965825" y="2840038"/>
          <p14:tracePt t="47017" x="5973763" y="2830513"/>
          <p14:tracePt t="47030" x="5983288" y="2830513"/>
          <p14:tracePt t="47048" x="5991225" y="2830513"/>
          <p14:tracePt t="47068" x="6000750" y="2830513"/>
          <p14:tracePt t="47210" x="5991225" y="2830513"/>
          <p14:tracePt t="47234" x="5983288" y="2830513"/>
          <p14:tracePt t="47250" x="5973763" y="2830513"/>
          <p14:tracePt t="47268" x="5965825" y="2830513"/>
          <p14:tracePt t="47330" x="5956300" y="2830513"/>
          <p14:tracePt t="47378" x="5946775" y="2830513"/>
          <p14:tracePt t="47418" x="5938838" y="2830513"/>
          <p14:tracePt t="47466" x="5929313" y="2830513"/>
          <p14:tracePt t="47826" x="5929313" y="2822575"/>
          <p14:tracePt t="47986" x="5929313" y="2813050"/>
          <p14:tracePt t="48178" x="5919788" y="2813050"/>
          <p14:tracePt t="48458" x="5929313" y="2813050"/>
          <p14:tracePt t="48618" x="5938838" y="2813050"/>
          <p14:tracePt t="48642" x="5946775" y="2813050"/>
          <p14:tracePt t="48658" x="5956300" y="2813050"/>
          <p14:tracePt t="48670" x="5956300" y="2803525"/>
          <p14:tracePt t="48688" x="5973763" y="2803525"/>
          <p14:tracePt t="48708" x="5991225" y="2803525"/>
          <p14:tracePt t="48728" x="6010275" y="2795588"/>
          <p14:tracePt t="48748" x="6054725" y="2795588"/>
          <p14:tracePt t="48768" x="6089650" y="2786063"/>
          <p14:tracePt t="48788" x="6126163" y="2786063"/>
          <p14:tracePt t="48808" x="6134100" y="2786063"/>
          <p14:tracePt t="48835" x="6143625" y="2786063"/>
          <p14:tracePt t="48850" x="6161088" y="2786063"/>
          <p14:tracePt t="48868" x="6170613" y="2786063"/>
          <p14:tracePt t="48888" x="6180138" y="2786063"/>
          <p14:tracePt t="48908" x="6188075" y="2776538"/>
          <p14:tracePt t="48995" x="6197600" y="2776538"/>
          <p14:tracePt t="49018" x="6205538" y="2776538"/>
          <p14:tracePt t="49042" x="6215063" y="2776538"/>
          <p14:tracePt t="49130" x="6224588" y="2776538"/>
          <p14:tracePt t="49142" x="6232525" y="2786063"/>
          <p14:tracePt t="49155" x="6242050" y="2786063"/>
          <p14:tracePt t="49187" x="6251575" y="2786063"/>
          <p14:tracePt t="49203" x="6259513" y="2786063"/>
          <p14:tracePt t="49216" x="6269038" y="2786063"/>
          <p14:tracePt t="49230" x="6313488" y="2786063"/>
          <p14:tracePt t="49248" x="6384925" y="2786063"/>
          <p14:tracePt t="49269" x="6545263" y="2786063"/>
          <p14:tracePt t="49288" x="6643688" y="2786063"/>
          <p14:tracePt t="49308" x="6823075" y="2786063"/>
          <p14:tracePt t="49328" x="6902450" y="2795588"/>
          <p14:tracePt t="49348" x="6973888" y="2813050"/>
          <p14:tracePt t="49368" x="7000875" y="2813050"/>
          <p14:tracePt t="49388" x="7054850" y="2813050"/>
          <p14:tracePt t="49411" x="7108825" y="2813050"/>
          <p14:tracePt t="49428" x="7161213" y="2813050"/>
          <p14:tracePt t="49448" x="7232650" y="2813050"/>
          <p14:tracePt t="49468" x="7313613" y="2830513"/>
          <p14:tracePt t="49489" x="7348538" y="2840038"/>
          <p14:tracePt t="49508" x="7394575" y="2847975"/>
          <p14:tracePt t="49528" x="7439025" y="2847975"/>
          <p14:tracePt t="49548" x="7483475" y="2847975"/>
          <p14:tracePt t="49568" x="7510463" y="2847975"/>
          <p14:tracePt t="49811" x="7510463" y="2840038"/>
          <p14:tracePt t="49843" x="7510463" y="2830513"/>
          <p14:tracePt t="49858" x="7510463" y="2822575"/>
          <p14:tracePt t="49875" x="7510463" y="2813050"/>
          <p14:tracePt t="49888" x="7510463" y="2803525"/>
          <p14:tracePt t="49915" x="7510463" y="2795588"/>
          <p14:tracePt t="50387" x="7500938" y="2795588"/>
          <p14:tracePt t="50419" x="7491413" y="2795588"/>
          <p14:tracePt t="50499" x="7483475" y="2795588"/>
          <p14:tracePt t="50547" x="7473950" y="2795588"/>
          <p14:tracePt t="50571" x="7473950" y="2803525"/>
          <p14:tracePt t="50611" x="7473950" y="2813050"/>
          <p14:tracePt t="50635" x="7466013" y="2822575"/>
          <p14:tracePt t="50659" x="7466013" y="2830513"/>
          <p14:tracePt t="50671" x="7456488" y="2830513"/>
          <p14:tracePt t="50688" x="7456488" y="2840038"/>
          <p14:tracePt t="50709" x="7456488" y="2847975"/>
          <p14:tracePt t="50728" x="7446963" y="2847975"/>
          <p14:tracePt t="50748" x="7446963" y="2857500"/>
          <p14:tracePt t="50851" x="7446963" y="2867025"/>
          <p14:tracePt t="51219" x="7446963" y="2874963"/>
          <p14:tracePt t="51259" x="7446963" y="2884488"/>
          <p14:tracePt t="51275" x="7439025" y="2884488"/>
          <p14:tracePt t="51291" x="7439025" y="2894013"/>
          <p14:tracePt t="51563" x="7429500" y="2894013"/>
          <p14:tracePt t="51587" x="7419975" y="2894013"/>
          <p14:tracePt t="51603" x="7419975" y="2901950"/>
          <p14:tracePt t="51619" x="7412038" y="2901950"/>
          <p14:tracePt t="51635" x="7402513" y="2901950"/>
          <p14:tracePt t="51653" x="7394575" y="2901950"/>
          <p14:tracePt t="51668" x="7385050" y="2901950"/>
          <p14:tracePt t="51689" x="7375525" y="2901950"/>
          <p14:tracePt t="51709" x="7340600" y="2901950"/>
          <p14:tracePt t="51729" x="7296150" y="2911475"/>
          <p14:tracePt t="51748" x="7242175" y="2928938"/>
          <p14:tracePt t="51769" x="7180263" y="2938463"/>
          <p14:tracePt t="51788" x="7116763" y="2965450"/>
          <p14:tracePt t="51809" x="7062788" y="2990850"/>
          <p14:tracePt t="51828" x="6983413" y="3062288"/>
          <p14:tracePt t="51849" x="6919913" y="3116263"/>
          <p14:tracePt t="51868" x="6786563" y="3224213"/>
          <p14:tracePt t="51889" x="6688138" y="3295650"/>
          <p14:tracePt t="51909" x="6589713" y="3411538"/>
          <p14:tracePt t="51929" x="6527800" y="3482975"/>
          <p14:tracePt t="51949" x="6394450" y="3581400"/>
          <p14:tracePt t="51969" x="6323013" y="3598863"/>
          <p14:tracePt t="51989" x="6251575" y="3616325"/>
          <p14:tracePt t="52009" x="6205538" y="3625850"/>
          <p14:tracePt t="52012" x="6188075" y="3625850"/>
          <p14:tracePt t="52029" x="6143625" y="3660775"/>
          <p14:tracePt t="52049" x="6089650" y="3705225"/>
          <p14:tracePt t="52069" x="6081713" y="3714750"/>
          <p14:tracePt t="52475" x="6062663" y="3714750"/>
          <p14:tracePt t="52488" x="6062663" y="3705225"/>
          <p14:tracePt t="52508" x="6037263" y="3705225"/>
          <p14:tracePt t="52529" x="6000750" y="3714750"/>
          <p14:tracePt t="52549" x="5929313" y="3768725"/>
          <p14:tracePt t="52569" x="5884863" y="3813175"/>
          <p14:tracePt t="52589" x="5786438" y="3911600"/>
          <p14:tracePt t="52609" x="5705475" y="3965575"/>
          <p14:tracePt t="52629" x="5562600" y="4062413"/>
          <p14:tracePt t="52649" x="5429250" y="4133850"/>
          <p14:tracePt t="52669" x="5126038" y="4187825"/>
          <p14:tracePt t="52689" x="4884738" y="4197350"/>
          <p14:tracePt t="52709" x="4205288" y="4143375"/>
          <p14:tracePt t="52729" x="3652838" y="4089400"/>
          <p14:tracePt t="52749" x="2840038" y="4071938"/>
          <p14:tracePt t="52770" x="2571750" y="4098925"/>
          <p14:tracePt t="52789" x="2366963" y="4133850"/>
          <p14:tracePt t="52809" x="2339975" y="4133850"/>
          <p14:tracePt t="52876" x="2330450" y="4133850"/>
          <p14:tracePt t="52888" x="2322513" y="4133850"/>
          <p14:tracePt t="52909" x="2286000" y="4125913"/>
          <p14:tracePt t="52929" x="2251075" y="4116388"/>
          <p14:tracePt t="52949" x="2232025" y="4116388"/>
          <p14:tracePt t="52969" x="2232025" y="4108450"/>
          <p14:tracePt t="52989" x="2232025" y="4089400"/>
          <p14:tracePt t="53009" x="2224088" y="4089400"/>
          <p14:tracePt t="53029" x="2197100" y="4071938"/>
          <p14:tracePt t="53049" x="2187575" y="4062413"/>
          <p14:tracePt t="53099" x="2205038" y="4062413"/>
          <p14:tracePt t="53113" x="2232025" y="4062413"/>
          <p14:tracePt t="53129" x="2276475" y="4071938"/>
          <p14:tracePt t="53149" x="2384425" y="4089400"/>
          <p14:tracePt t="53169" x="2438400" y="4098925"/>
          <p14:tracePt t="53189" x="2465388" y="4116388"/>
          <p14:tracePt t="53252" x="2465388" y="4125913"/>
          <p14:tracePt t="53276" x="2473325" y="4125913"/>
          <p14:tracePt t="53292" x="2482850" y="4125913"/>
          <p14:tracePt t="53309" x="2509838" y="4133850"/>
          <p14:tracePt t="53329" x="2517775" y="4133850"/>
          <p14:tracePt t="53349" x="2536825" y="4125913"/>
          <p14:tracePt t="53389" x="2544763" y="4125913"/>
          <p14:tracePt t="53409" x="2544763" y="4116388"/>
          <p14:tracePt t="53436" x="2544763" y="4108450"/>
          <p14:tracePt t="53468" x="2544763" y="4098925"/>
          <p14:tracePt t="53484" x="2544763" y="4089400"/>
          <p14:tracePt t="53499" x="2554288" y="4081463"/>
          <p14:tracePt t="53516" x="2554288" y="4071938"/>
          <p14:tracePt t="53532" x="2554288" y="4062413"/>
          <p14:tracePt t="53549" x="2554288" y="4054475"/>
          <p14:tracePt t="53684" x="2562225" y="4054475"/>
          <p14:tracePt t="53696" x="2571750" y="4054475"/>
          <p14:tracePt t="53709" x="2571750" y="4044950"/>
          <p14:tracePt t="53729" x="2598738" y="4037013"/>
          <p14:tracePt t="53749" x="2660650" y="4027488"/>
          <p14:tracePt t="53770" x="2687638" y="4027488"/>
          <p14:tracePt t="53789" x="2714625" y="4027488"/>
          <p14:tracePt t="53809" x="2732088" y="4027488"/>
          <p14:tracePt t="53829" x="2741613" y="4027488"/>
          <p14:tracePt t="53852" x="2751138" y="4027488"/>
          <p14:tracePt t="53876" x="2759075" y="4027488"/>
          <p14:tracePt t="53892" x="2768600" y="4027488"/>
          <p14:tracePt t="54020" x="2776538" y="4027488"/>
          <p14:tracePt t="54140" x="2776538" y="4037013"/>
          <p14:tracePt t="54156" x="2776538" y="4054475"/>
          <p14:tracePt t="54172" x="2776538" y="4071938"/>
          <p14:tracePt t="54189" x="2776538" y="4098925"/>
          <p14:tracePt t="54209" x="2776538" y="4116388"/>
          <p14:tracePt t="54229" x="2786063" y="4152900"/>
          <p14:tracePt t="54249" x="2795588" y="4179888"/>
          <p14:tracePt t="54269" x="2795588" y="4214813"/>
          <p14:tracePt t="54289" x="2795588" y="4241800"/>
          <p14:tracePt t="54309" x="2795588" y="4268788"/>
          <p14:tracePt t="54329" x="2795588" y="4286250"/>
          <p14:tracePt t="54350" x="2803525" y="4295775"/>
          <p14:tracePt t="54369" x="2803525" y="4303713"/>
          <p14:tracePt t="54389" x="2803525" y="4313238"/>
          <p14:tracePt t="54412" x="2803525" y="4322763"/>
          <p14:tracePt t="54444" x="2803525" y="4330700"/>
          <p14:tracePt t="54572" x="2795588" y="4330700"/>
          <p14:tracePt t="54585" x="2759075" y="4330700"/>
          <p14:tracePt t="54609" x="2660650" y="4322763"/>
          <p14:tracePt t="54630" x="2536825" y="4322763"/>
          <p14:tracePt t="54649" x="2500313" y="4322763"/>
          <p14:tracePt t="54669" x="2482850" y="4322763"/>
          <p14:tracePt t="54940" x="2490788" y="4322763"/>
          <p14:tracePt t="54956" x="2500313" y="4322763"/>
          <p14:tracePt t="54989" x="2500313" y="4313238"/>
          <p14:tracePt t="55005" x="2509838" y="4313238"/>
          <p14:tracePt t="55020" x="2509838" y="4303713"/>
          <p14:tracePt t="55036" x="2509838" y="4295775"/>
          <p14:tracePt t="55049" x="2509838" y="4286250"/>
          <p14:tracePt t="55069" x="2509838" y="4276725"/>
          <p14:tracePt t="55089" x="2509838" y="4259263"/>
          <p14:tracePt t="55109" x="2482850" y="4214813"/>
          <p14:tracePt t="55131" x="2465388" y="4179888"/>
          <p14:tracePt t="55149" x="2465388" y="4170363"/>
          <p14:tracePt t="55169" x="2455863" y="4160838"/>
          <p14:tracePt t="55190" x="2455863" y="4152900"/>
          <p14:tracePt t="55209" x="2455863" y="4143375"/>
          <p14:tracePt t="55229" x="2455863" y="4125913"/>
          <p14:tracePt t="55269" x="2465388" y="4125913"/>
          <p14:tracePt t="55289" x="2465388" y="4116388"/>
          <p14:tracePt t="55309" x="2465388" y="4108450"/>
          <p14:tracePt t="55329" x="2473325" y="4108450"/>
          <p14:tracePt t="55350" x="2490788" y="4108450"/>
          <p14:tracePt t="55369" x="2509838" y="4098925"/>
          <p14:tracePt t="55389" x="2571750" y="4089400"/>
          <p14:tracePt t="55409" x="2633663" y="4089400"/>
          <p14:tracePt t="55429" x="2705100" y="4062413"/>
          <p14:tracePt t="55449" x="2751138" y="4062413"/>
          <p14:tracePt t="55469" x="2786063" y="4044950"/>
          <p14:tracePt t="55540" x="2786063" y="4037013"/>
          <p14:tracePt t="55613" x="2786063" y="4044950"/>
          <p14:tracePt t="55625" x="2786063" y="4054475"/>
          <p14:tracePt t="55639" x="2786063" y="4081463"/>
          <p14:tracePt t="55653" x="2786063" y="4098925"/>
          <p14:tracePt t="55669" x="2786063" y="4125913"/>
          <p14:tracePt t="55689" x="2786063" y="4143375"/>
          <p14:tracePt t="55710" x="2786063" y="4179888"/>
          <p14:tracePt t="55729" x="2786063" y="4205288"/>
          <p14:tracePt t="55749" x="2786063" y="4224338"/>
          <p14:tracePt t="55769" x="2786063" y="4241800"/>
          <p14:tracePt t="55789" x="2786063" y="4251325"/>
          <p14:tracePt t="55820" x="2786063" y="4259263"/>
          <p14:tracePt t="55860" x="2776538" y="4259263"/>
          <p14:tracePt t="55872" x="2776538" y="4268788"/>
          <p14:tracePt t="55889" x="2768600" y="4268788"/>
          <p14:tracePt t="55910" x="2724150" y="4268788"/>
          <p14:tracePt t="55929" x="2687638" y="4268788"/>
          <p14:tracePt t="55949" x="2625725" y="4268788"/>
          <p14:tracePt t="55969" x="2589213" y="4268788"/>
          <p14:tracePt t="55990" x="2554288" y="4268788"/>
          <p14:tracePt t="56030" x="2544763" y="4268788"/>
          <p14:tracePt t="56053" x="2536825" y="4268788"/>
          <p14:tracePt t="56070" x="2527300" y="4268788"/>
          <p14:tracePt t="56089" x="2517775" y="4268788"/>
          <p14:tracePt t="56110" x="2509838" y="4268788"/>
          <p14:tracePt t="56130" x="2500313" y="4268788"/>
          <p14:tracePt t="56150" x="2490788" y="4241800"/>
          <p14:tracePt t="56169" x="2473325" y="4224338"/>
          <p14:tracePt t="56189" x="2455863" y="4197350"/>
          <p14:tracePt t="56209" x="2455863" y="4170363"/>
          <p14:tracePt t="56230" x="2455863" y="4125913"/>
          <p14:tracePt t="56249" x="2455863" y="4108450"/>
          <p14:tracePt t="56270" x="2455863" y="4098925"/>
          <p14:tracePt t="56289" x="2455863" y="4089400"/>
          <p14:tracePt t="56309" x="2465388" y="4089400"/>
          <p14:tracePt t="56329" x="2490788" y="4081463"/>
          <p14:tracePt t="56350" x="2527300" y="4062413"/>
          <p14:tracePt t="56369" x="2581275" y="4044950"/>
          <p14:tracePt t="56390" x="2633663" y="4027488"/>
          <p14:tracePt t="56409" x="2643188" y="4017963"/>
          <p14:tracePt t="56429" x="2652713" y="4017963"/>
          <p14:tracePt t="56449" x="2660650" y="4017963"/>
          <p14:tracePt t="56469" x="2679700" y="4010025"/>
          <p14:tracePt t="56490" x="2705100" y="4010025"/>
          <p14:tracePt t="56509" x="2751138" y="4010025"/>
          <p14:tracePt t="56529" x="2776538" y="4010025"/>
          <p14:tracePt t="56550" x="2813050" y="4010025"/>
          <p14:tracePt t="56569" x="2830513" y="4010025"/>
          <p14:tracePt t="56609" x="2840038" y="4017963"/>
          <p14:tracePt t="56630" x="2840038" y="4027488"/>
          <p14:tracePt t="56669" x="2847975" y="4062413"/>
          <p14:tracePt t="56689" x="2857500" y="4098925"/>
          <p14:tracePt t="56710" x="2857500" y="4133850"/>
          <p14:tracePt t="56729" x="2857500" y="4179888"/>
          <p14:tracePt t="56749" x="2857500" y="4205288"/>
          <p14:tracePt t="56770" x="2857500" y="4224338"/>
          <p14:tracePt t="56790" x="2857500" y="4251325"/>
          <p14:tracePt t="56809" x="2857500" y="4268788"/>
          <p14:tracePt t="56829" x="2857500" y="4276725"/>
          <p14:tracePt t="56850" x="2847975" y="4286250"/>
          <p14:tracePt t="56870" x="2840038" y="4295775"/>
          <p14:tracePt t="56890" x="2840038" y="4303713"/>
          <p14:tracePt t="56910" x="2830513" y="4313238"/>
          <p14:tracePt t="56929" x="2795588" y="4313238"/>
          <p14:tracePt t="56950" x="2751138" y="4322763"/>
          <p14:tracePt t="56969" x="2714625" y="4330700"/>
          <p14:tracePt t="56990" x="2670175" y="4340225"/>
          <p14:tracePt t="57010" x="2660650" y="4340225"/>
          <p14:tracePt t="57013" x="2643188" y="4340225"/>
          <p14:tracePt t="57030" x="2633663" y="4340225"/>
          <p14:tracePt t="57049" x="2598738" y="4330700"/>
          <p14:tracePt t="57070" x="2554288" y="4303713"/>
          <p14:tracePt t="57090" x="2527300" y="4303713"/>
          <p14:tracePt t="57110" x="2490788" y="4286250"/>
          <p14:tracePt t="57130" x="2482850" y="4276725"/>
          <p14:tracePt t="57150" x="2473325" y="4276725"/>
          <p14:tracePt t="57169" x="2465388" y="4276725"/>
          <p14:tracePt t="57197" x="2465388" y="4268788"/>
          <p14:tracePt t="57213" x="2465388" y="4259263"/>
          <p14:tracePt t="57230" x="2465388" y="4251325"/>
          <p14:tracePt t="57249" x="2465388" y="4241800"/>
          <p14:tracePt t="57270" x="2455863" y="4224338"/>
          <p14:tracePt t="57290" x="2455863" y="4214813"/>
          <p14:tracePt t="57310" x="2455863" y="4197350"/>
          <p14:tracePt t="57330" x="2455863" y="4187825"/>
          <p14:tracePt t="57350" x="2455863" y="4170363"/>
          <p14:tracePt t="57390" x="2455863" y="4160838"/>
          <p14:tracePt t="57413" x="2455863" y="4152900"/>
          <p14:tracePt t="57430" x="2473325" y="4152900"/>
          <p14:tracePt t="57470" x="2482850" y="4143375"/>
          <p14:tracePt t="57490" x="2490788" y="4143375"/>
          <p14:tracePt t="57510" x="2490788" y="4133850"/>
          <p14:tracePt t="57533" x="2500313" y="4133850"/>
          <p14:tracePt t="57557" x="2500313" y="4125913"/>
          <p14:tracePt t="57581" x="2500313" y="4116388"/>
          <p14:tracePt t="57661" x="2500313" y="4108450"/>
          <p14:tracePt t="57837" x="2509838" y="4108450"/>
          <p14:tracePt t="57901" x="2509838" y="4098925"/>
          <p14:tracePt t="57914" x="2517775" y="4089400"/>
          <p14:tracePt t="57929" x="2517775" y="4071938"/>
          <p14:tracePt t="57950" x="2517775" y="4054475"/>
          <p14:tracePt t="57970" x="2517775" y="4044950"/>
          <p14:tracePt t="58045" x="2527300" y="4044950"/>
          <p14:tracePt t="58061" x="2536825" y="4044950"/>
          <p14:tracePt t="58078" x="2536825" y="4054475"/>
          <p14:tracePt t="58101" x="2536825" y="4062413"/>
          <p14:tracePt t="58114" x="2536825" y="4071938"/>
          <p14:tracePt t="58131" x="2536825" y="4081463"/>
          <p14:tracePt t="58150" x="2536825" y="4116388"/>
          <p14:tracePt t="58170" x="2536825" y="4125913"/>
          <p14:tracePt t="58190" x="2536825" y="4143375"/>
          <p14:tracePt t="58254" x="2527300" y="4143375"/>
          <p14:tracePt t="58286" x="2517775" y="4143375"/>
          <p14:tracePt t="58298" x="2509838" y="4143375"/>
          <p14:tracePt t="58313" x="2509838" y="4125913"/>
          <p14:tracePt t="58330" x="2500313" y="4108450"/>
          <p14:tracePt t="58350" x="2500313" y="4089400"/>
          <p14:tracePt t="58370" x="2500313" y="4081463"/>
          <p14:tracePt t="58390" x="2500313" y="4071938"/>
          <p14:tracePt t="58410" x="2517775" y="4054475"/>
          <p14:tracePt t="58430" x="2544763" y="4054475"/>
          <p14:tracePt t="58450" x="2562225" y="4044950"/>
          <p14:tracePt t="58470" x="2598738" y="4044950"/>
          <p14:tracePt t="58490" x="2616200" y="4044950"/>
          <p14:tracePt t="58510" x="2670175" y="4044950"/>
          <p14:tracePt t="58530" x="2714625" y="4044950"/>
          <p14:tracePt t="58550" x="2786063" y="4037013"/>
          <p14:tracePt t="58570" x="2813050" y="4027488"/>
          <p14:tracePt t="58654" x="2813050" y="4037013"/>
          <p14:tracePt t="58666" x="2813050" y="4054475"/>
          <p14:tracePt t="58682" x="2813050" y="4062413"/>
          <p14:tracePt t="58696" x="2813050" y="4098925"/>
          <p14:tracePt t="58710" x="2813050" y="4125913"/>
          <p14:tracePt t="58730" x="2813050" y="4179888"/>
          <p14:tracePt t="58750" x="2813050" y="4241800"/>
          <p14:tracePt t="58770" x="2813050" y="4268788"/>
          <p14:tracePt t="58790" x="2813050" y="4276725"/>
          <p14:tracePt t="58810" x="2813050" y="4286250"/>
          <p14:tracePt t="58830" x="2795588" y="4295775"/>
          <p14:tracePt t="58850" x="2732088" y="4313238"/>
          <p14:tracePt t="58870" x="2660650" y="4313238"/>
          <p14:tracePt t="58890" x="2608263" y="4313238"/>
          <p14:tracePt t="58910" x="2544763" y="4313238"/>
          <p14:tracePt t="58930" x="2536825" y="4322763"/>
          <p14:tracePt t="59054" x="2536825" y="4313238"/>
          <p14:tracePt t="59065" x="2517775" y="4303713"/>
          <p14:tracePt t="59079" x="2517775" y="4286250"/>
          <p14:tracePt t="59094" x="2500313" y="4268788"/>
          <p14:tracePt t="59110" x="2500313" y="4251325"/>
          <p14:tracePt t="59131" x="2490788" y="4241800"/>
          <p14:tracePt t="59206" x="2482850" y="4241800"/>
          <p14:tracePt t="59218" x="2473325" y="4241800"/>
          <p14:tracePt t="59233" x="2446338" y="4241800"/>
          <p14:tracePt t="59250" x="2428875" y="4241800"/>
          <p14:tracePt t="59270" x="2393950" y="4251325"/>
          <p14:tracePt t="59290" x="2357438" y="4251325"/>
          <p14:tracePt t="59310" x="2312988" y="4232275"/>
          <p14:tracePt t="59330" x="2259013" y="4197350"/>
          <p14:tracePt t="59350" x="2179638" y="4133850"/>
          <p14:tracePt t="59370" x="2143125" y="4089400"/>
          <p14:tracePt t="59390" x="2133600" y="4062413"/>
          <p14:tracePt t="59410" x="2152650" y="4054475"/>
          <p14:tracePt t="59430" x="2205038" y="4044950"/>
          <p14:tracePt t="59450" x="2224088" y="4037013"/>
          <p14:tracePt t="59470" x="2251075" y="4037013"/>
          <p14:tracePt t="59490" x="2268538" y="4037013"/>
          <p14:tracePt t="59510" x="2322513" y="4037013"/>
          <p14:tracePt t="59530" x="2384425" y="4044950"/>
          <p14:tracePt t="59550" x="2490788" y="4054475"/>
          <p14:tracePt t="59570" x="2544763" y="4054475"/>
          <p14:tracePt t="59630" x="2544763" y="4044950"/>
          <p14:tracePt t="59643" x="2536825" y="4044950"/>
          <p14:tracePt t="59656" x="2509838" y="4037013"/>
          <p14:tracePt t="59670" x="2482850" y="4017963"/>
          <p14:tracePt t="59690" x="2473325" y="4017963"/>
          <p14:tracePt t="62671" x="2465388" y="4017963"/>
          <p14:tracePt t="62685" x="2455863" y="4010025"/>
          <p14:tracePt t="62698" x="2438400" y="4000500"/>
          <p14:tracePt t="62712" x="2401888" y="3983038"/>
          <p14:tracePt t="62731" x="2357438" y="3965575"/>
          <p14:tracePt t="62751" x="2303463" y="3938588"/>
          <p14:tracePt t="62771" x="2268538" y="3902075"/>
          <p14:tracePt t="62792" x="2187575" y="3840163"/>
          <p14:tracePt t="62811" x="2152650" y="3830638"/>
          <p14:tracePt t="62851" x="2152650" y="3822700"/>
          <p14:tracePt t="62871" x="2152650" y="3803650"/>
          <p14:tracePt t="62891" x="2152650" y="3751263"/>
          <p14:tracePt t="62911" x="2152650" y="3724275"/>
          <p14:tracePt t="62931" x="2152650" y="3714750"/>
          <p14:tracePt t="62951" x="2152650" y="3687763"/>
          <p14:tracePt t="62971" x="2143125" y="3679825"/>
          <p14:tracePt t="62992" x="2133600" y="3625850"/>
          <p14:tracePt t="63011" x="2116138" y="3598863"/>
          <p14:tracePt t="63031" x="2081213" y="3571875"/>
          <p14:tracePt t="63051" x="2062163" y="3571875"/>
          <p14:tracePt t="63072" x="2044700" y="3571875"/>
          <p14:tracePt t="63127" x="2036763" y="3571875"/>
          <p14:tracePt t="63144" x="2027238" y="3562350"/>
          <p14:tracePt t="63157" x="2017713" y="3554413"/>
          <p14:tracePt t="63171" x="1990725" y="3536950"/>
          <p14:tracePt t="63191" x="1919288" y="3509963"/>
          <p14:tracePt t="63211" x="1874838" y="3500438"/>
          <p14:tracePt t="63232" x="1822450" y="3473450"/>
          <p14:tracePt t="63303" x="1822450" y="3465513"/>
          <p14:tracePt t="63315" x="1830388" y="3465513"/>
          <p14:tracePt t="63331" x="1839913" y="3455988"/>
          <p14:tracePt t="63352" x="1857375" y="3438525"/>
          <p14:tracePt t="63371" x="1874838" y="3429000"/>
          <p14:tracePt t="63392" x="1919288" y="3402013"/>
          <p14:tracePt t="63411" x="1955800" y="3375025"/>
          <p14:tracePt t="63432" x="2027238" y="3357563"/>
          <p14:tracePt t="63451" x="2062163" y="3348038"/>
          <p14:tracePt t="63472" x="2133600" y="3357563"/>
          <p14:tracePt t="63491" x="2143125" y="3367088"/>
          <p14:tracePt t="63511" x="2152650" y="3375025"/>
          <p14:tracePt t="63543" x="2152650" y="3384550"/>
          <p14:tracePt t="63559" x="2152650" y="3394075"/>
          <p14:tracePt t="63572" x="2152650" y="3402013"/>
          <p14:tracePt t="63592" x="2152650" y="3411538"/>
          <p14:tracePt t="63611" x="2152650" y="3419475"/>
          <p14:tracePt t="63632" x="2152650" y="3446463"/>
          <p14:tracePt t="63633" x="2152650" y="3465513"/>
          <p14:tracePt t="63651" x="2152650" y="3509963"/>
          <p14:tracePt t="63672" x="2152650" y="3544888"/>
          <p14:tracePt t="63691" x="2160588" y="3554413"/>
          <p14:tracePt t="63712" x="2160588" y="3562350"/>
          <p14:tracePt t="63731" x="2160588" y="3571875"/>
          <p14:tracePt t="63752" x="2152650" y="3598863"/>
          <p14:tracePt t="63771" x="2125663" y="3625850"/>
          <p14:tracePt t="63792" x="2081213" y="3670300"/>
          <p14:tracePt t="63811" x="2062163" y="3679825"/>
          <p14:tracePt t="63832" x="2027238" y="3679825"/>
          <p14:tracePt t="63851" x="1982788" y="3679825"/>
          <p14:tracePt t="63872" x="1839913" y="3670300"/>
          <p14:tracePt t="63891" x="1741488" y="3652838"/>
          <p14:tracePt t="63912" x="1652588" y="3633788"/>
          <p14:tracePt t="63931" x="1643063" y="3633788"/>
          <p14:tracePt t="63952" x="1652588" y="3633788"/>
          <p14:tracePt t="63971" x="1679575" y="3625850"/>
          <p14:tracePt t="63992" x="1795463" y="3625850"/>
          <p14:tracePt t="64011" x="1874838" y="3633788"/>
          <p14:tracePt t="64032" x="2000250" y="3633788"/>
          <p14:tracePt t="64051" x="2036763" y="3633788"/>
          <p14:tracePt t="64072" x="2036763" y="3616325"/>
          <p14:tracePt t="64091" x="2036763" y="3608388"/>
          <p14:tracePt t="64112" x="2000250" y="3581400"/>
          <p14:tracePt t="64131" x="1990725" y="3581400"/>
          <p14:tracePt t="64151" x="1973263" y="3571875"/>
          <p14:tracePt t="64183" x="1965325" y="3571875"/>
          <p14:tracePt t="64207" x="1955800" y="3571875"/>
          <p14:tracePt t="64240" x="1946275" y="3571875"/>
          <p14:tracePt t="64252" x="1946275" y="3581400"/>
          <p14:tracePt t="64279" x="1946275" y="3589338"/>
          <p14:tracePt t="64292" x="1955800" y="3598863"/>
          <p14:tracePt t="64312" x="1990725" y="3616325"/>
          <p14:tracePt t="64331" x="2009775" y="3625850"/>
          <p14:tracePt t="64352" x="2017713" y="3633788"/>
          <p14:tracePt t="64371" x="2017713" y="3643313"/>
          <p14:tracePt t="64392" x="2036763" y="3670300"/>
          <p14:tracePt t="64411" x="2081213" y="3714750"/>
          <p14:tracePt t="64432" x="2197100" y="3822700"/>
          <p14:tracePt t="64451" x="2251075" y="3867150"/>
          <p14:tracePt t="64472" x="2322513" y="3929063"/>
          <p14:tracePt t="64491" x="2366963" y="3965575"/>
          <p14:tracePt t="64512" x="2401888" y="4010025"/>
          <p14:tracePt t="64531" x="2428875" y="4037013"/>
          <p14:tracePt t="64552" x="2465388" y="4071938"/>
          <p14:tracePt t="64571" x="2473325" y="4081463"/>
          <p14:tracePt t="64592" x="2500313" y="4098925"/>
          <p14:tracePt t="64611" x="2500313" y="4108450"/>
          <p14:tracePt t="64680" x="2509838" y="4108450"/>
          <p14:tracePt t="64691" x="2509838" y="4116388"/>
          <p14:tracePt t="64713" x="2517775" y="4125913"/>
          <p14:tracePt t="64731" x="2527300" y="4125913"/>
          <p14:tracePt t="64888" x="2517775" y="4125913"/>
          <p14:tracePt t="64904" x="2509838" y="4125913"/>
          <p14:tracePt t="64920" x="2490788" y="4116388"/>
          <p14:tracePt t="64933" x="2473325" y="4108450"/>
          <p14:tracePt t="64953" x="2393950" y="4044950"/>
          <p14:tracePt t="64971" x="2339975" y="4000500"/>
          <p14:tracePt t="64992" x="2251075" y="3938588"/>
          <p14:tracePt t="65011" x="2224088" y="3911600"/>
          <p14:tracePt t="65032" x="2170113" y="3867150"/>
          <p14:tracePt t="65051" x="2152650" y="3830638"/>
          <p14:tracePt t="65072" x="2108200" y="3759200"/>
          <p14:tracePt t="65091" x="2089150" y="3732213"/>
          <p14:tracePt t="65112" x="2062163" y="3697288"/>
          <p14:tracePt t="65131" x="2044700" y="3679825"/>
          <p14:tracePt t="65152" x="2044700" y="3670300"/>
          <p14:tracePt t="65171" x="2036763" y="3652838"/>
          <p14:tracePt t="65192" x="2027238" y="3625850"/>
          <p14:tracePt t="65212" x="2017713" y="3608388"/>
          <p14:tracePt t="65240" x="2009775" y="3598863"/>
          <p14:tracePt t="65263" x="2000250" y="3598863"/>
          <p14:tracePt t="65360" x="2000250" y="3608388"/>
          <p14:tracePt t="65372" x="2017713" y="3625850"/>
          <p14:tracePt t="65392" x="2133600" y="3732213"/>
          <p14:tracePt t="65411" x="2205038" y="3786188"/>
          <p14:tracePt t="65433" x="2286000" y="3857625"/>
          <p14:tracePt t="65451" x="2357438" y="3956050"/>
          <p14:tracePt t="65472" x="2401888" y="4017963"/>
          <p14:tracePt t="65491" x="2438400" y="4054475"/>
          <p14:tracePt t="65513" x="2536825" y="4152900"/>
          <p14:tracePt t="65531" x="2562225" y="4179888"/>
          <p14:tracePt t="65553" x="2581275" y="4205288"/>
          <p14:tracePt t="65571" x="2589213" y="4205288"/>
          <p14:tracePt t="65656" x="2589213" y="4214813"/>
          <p14:tracePt t="65688" x="2589213" y="4224338"/>
          <p14:tracePt t="65816" x="2589213" y="4214813"/>
          <p14:tracePt t="65832" x="2589213" y="4205288"/>
          <p14:tracePt t="65851" x="2589213" y="4179888"/>
          <p14:tracePt t="65872" x="2616200" y="4143375"/>
          <p14:tracePt t="67721" x="2625725" y="4133850"/>
          <p14:tracePt t="67734" x="2625725" y="4125913"/>
          <p14:tracePt t="67753" x="2643188" y="4098925"/>
          <p14:tracePt t="67771" x="2687638" y="4027488"/>
          <p14:tracePt t="67793" x="2768600" y="3946525"/>
          <p14:tracePt t="67811" x="2884488" y="3857625"/>
          <p14:tracePt t="67833" x="3581400" y="3562350"/>
          <p14:tracePt t="67852" x="4232275" y="3394075"/>
          <p14:tracePt t="67873" x="5276850" y="3179763"/>
          <p14:tracePt t="67892" x="5483225" y="3152775"/>
          <p14:tracePt t="67913" x="5616575" y="3116263"/>
          <p14:tracePt t="67932" x="5661025" y="3098800"/>
          <p14:tracePt t="67953" x="5705475" y="3081338"/>
          <p14:tracePt t="68177" x="5715000" y="3081338"/>
          <p14:tracePt t="68193" x="5724525" y="3081338"/>
          <p14:tracePt t="68212" x="5751513" y="3108325"/>
          <p14:tracePt t="68234" x="5830888" y="3205163"/>
          <p14:tracePt t="68252" x="5875338" y="3268663"/>
          <p14:tracePt t="68273" x="5965825" y="3367088"/>
          <p14:tracePt t="68292" x="6010275" y="3419475"/>
          <p14:tracePt t="68313" x="6045200" y="3490913"/>
          <p14:tracePt t="68332" x="6054725" y="3509963"/>
          <p14:tracePt t="68353" x="6054725" y="3544888"/>
          <p14:tracePt t="68505" x="6062663" y="3544888"/>
          <p14:tracePt t="68521" x="6072188" y="3544888"/>
          <p14:tracePt t="68537" x="6089650" y="3554413"/>
          <p14:tracePt t="68553" x="6116638" y="3571875"/>
          <p14:tracePt t="68572" x="6143625" y="3589338"/>
          <p14:tracePt t="68593" x="6153150" y="3598863"/>
          <p14:tracePt t="68664" x="6143625" y="3598863"/>
          <p14:tracePt t="68681" x="6134100" y="3598863"/>
          <p14:tracePt t="68695" x="6126163" y="3598863"/>
          <p14:tracePt t="68714" x="6108700" y="3581400"/>
          <p14:tracePt t="68732" x="6089650" y="3571875"/>
          <p14:tracePt t="68753" x="6081713" y="3554413"/>
          <p14:tracePt t="68792" x="6072188" y="3544888"/>
          <p14:tracePt t="68849" x="6062663" y="3544888"/>
          <p14:tracePt t="68937" x="6062663" y="3536950"/>
          <p14:tracePt t="69233" x="6062663" y="3527425"/>
          <p14:tracePt t="69265" x="6062663" y="3517900"/>
          <p14:tracePt t="69369" x="6062663" y="3509963"/>
          <p14:tracePt t="69537" x="6062663" y="3500438"/>
          <p14:tracePt t="69551" x="6062663" y="3490913"/>
          <p14:tracePt t="69572" x="6054725" y="3482975"/>
          <p14:tracePt t="69594" x="6045200" y="3473450"/>
          <p14:tracePt t="69612" x="6037263" y="3465513"/>
          <p14:tracePt t="69681" x="6037263" y="3473450"/>
          <p14:tracePt t="69693" x="6037263" y="3482975"/>
          <p14:tracePt t="69713" x="6037263" y="3500438"/>
          <p14:tracePt t="69732" x="6037263" y="3517900"/>
          <p14:tracePt t="69752" x="6027738" y="3517900"/>
          <p14:tracePt t="69793" x="6018213" y="3517900"/>
          <p14:tracePt t="69825" x="6010275" y="3517900"/>
          <p14:tracePt t="69841" x="6000750" y="3517900"/>
          <p14:tracePt t="69857" x="5991225" y="3517900"/>
          <p14:tracePt t="69874" x="5991225" y="3509963"/>
          <p14:tracePt t="69892" x="5983288" y="3500438"/>
          <p14:tracePt t="69914" x="5973763" y="3482975"/>
          <p14:tracePt t="69932" x="5965825" y="3473450"/>
          <p14:tracePt t="70034" x="5973763" y="3473450"/>
          <p14:tracePt t="70049" x="5991225" y="3473450"/>
          <p14:tracePt t="70063" x="6000750" y="3473450"/>
          <p14:tracePt t="70077" x="6018213" y="3473450"/>
          <p14:tracePt t="70092" x="6027738" y="3473450"/>
          <p14:tracePt t="70114" x="6045200" y="3465513"/>
          <p14:tracePt t="70132" x="6054725" y="3446463"/>
          <p14:tracePt t="70154" x="6054725" y="3429000"/>
          <p14:tracePt t="70172" x="6062663" y="3429000"/>
          <p14:tracePt t="70194" x="6072188" y="3429000"/>
          <p14:tracePt t="70212" x="6089650" y="3419475"/>
          <p14:tracePt t="70234" x="6108700" y="3419475"/>
          <p14:tracePt t="70252" x="6116638" y="3419475"/>
          <p14:tracePt t="70274" x="6134100" y="3419475"/>
          <p14:tracePt t="70292" x="6153150" y="3419475"/>
          <p14:tracePt t="70314" x="6161088" y="3419475"/>
          <p14:tracePt t="70332" x="6170613" y="3419475"/>
          <p14:tracePt t="70385" x="6170613" y="3429000"/>
          <p14:tracePt t="70410" x="6180138" y="3429000"/>
          <p14:tracePt t="70422" x="6180138" y="3438525"/>
          <p14:tracePt t="70436" x="6188075" y="3438525"/>
          <p14:tracePt t="70452" x="6188075" y="3446463"/>
          <p14:tracePt t="70498" x="6188075" y="3455988"/>
          <p14:tracePt t="70521" x="6188075" y="3465513"/>
          <p14:tracePt t="70534" x="6188075" y="3482975"/>
          <p14:tracePt t="70554" x="6188075" y="3517900"/>
          <p14:tracePt t="70573" x="6180138" y="3544888"/>
          <p14:tracePt t="70594" x="6170613" y="3571875"/>
          <p14:tracePt t="70612" x="6170613" y="3589338"/>
          <p14:tracePt t="70633" x="6170613" y="3625850"/>
          <p14:tracePt t="70652" x="6170613" y="3660775"/>
          <p14:tracePt t="70674" x="6170613" y="3697288"/>
          <p14:tracePt t="70712" x="6170613" y="3705225"/>
          <p14:tracePt t="70754" x="6161088" y="3705225"/>
          <p14:tracePt t="70785" x="6153150" y="3714750"/>
          <p14:tracePt t="70834" x="6143625" y="3714750"/>
          <p14:tracePt t="70865" x="6134100" y="3714750"/>
          <p14:tracePt t="70882" x="6134100" y="3724275"/>
          <p14:tracePt t="70898" x="6116638" y="3724275"/>
          <p14:tracePt t="70914" x="6099175" y="3724275"/>
          <p14:tracePt t="70932" x="6072188" y="3724275"/>
          <p14:tracePt t="70953" x="6010275" y="3714750"/>
          <p14:tracePt t="70972" x="5991225" y="3714750"/>
          <p14:tracePt t="70993" x="5965825" y="3705225"/>
          <p14:tracePt t="71012" x="5956300" y="3697288"/>
          <p14:tracePt t="71032" x="5946775" y="3697288"/>
          <p14:tracePt t="71082" x="5938838" y="3697288"/>
          <p14:tracePt t="71129" x="5929313" y="3697288"/>
          <p14:tracePt t="71143" x="5929313" y="3687763"/>
          <p14:tracePt t="71156" x="5919788" y="3687763"/>
          <p14:tracePt t="71172" x="5911850" y="3679825"/>
          <p14:tracePt t="71193" x="5911850" y="3670300"/>
          <p14:tracePt t="71290" x="5911850" y="3660775"/>
          <p14:tracePt t="71322" x="5911850" y="3652838"/>
          <p14:tracePt t="71334" x="5911850" y="3643313"/>
          <p14:tracePt t="71353" x="5911850" y="3616325"/>
          <p14:tracePt t="71372" x="5919788" y="3571875"/>
          <p14:tracePt t="71394" x="5919788" y="3517900"/>
          <p14:tracePt t="71412" x="5919788" y="3490913"/>
          <p14:tracePt t="71434" x="5919788" y="3465513"/>
          <p14:tracePt t="71452" x="5919788" y="3455988"/>
          <p14:tracePt t="71473" x="5919788" y="3446463"/>
          <p14:tracePt t="71492" x="5919788" y="3429000"/>
          <p14:tracePt t="71514" x="5919788" y="3419475"/>
          <p14:tracePt t="71532" x="5919788" y="3411538"/>
          <p14:tracePt t="71553" x="5929313" y="3394075"/>
          <p14:tracePt t="71573" x="5929313" y="3384550"/>
          <p14:tracePt t="71593" x="5938838" y="3375025"/>
          <p14:tracePt t="71612" x="5938838" y="3367088"/>
          <p14:tracePt t="71652" x="5938838" y="3357563"/>
          <p14:tracePt t="71673" x="5946775" y="3357563"/>
          <p14:tracePt t="71692" x="5956300" y="3357563"/>
          <p14:tracePt t="71714" x="5965825" y="3357563"/>
          <p14:tracePt t="71732" x="5973763" y="3357563"/>
          <p14:tracePt t="71753" x="5983288" y="3357563"/>
          <p14:tracePt t="71772" x="6018213" y="3357563"/>
          <p14:tracePt t="71793" x="6054725" y="3367088"/>
          <p14:tracePt t="71812" x="6081713" y="3375025"/>
          <p14:tracePt t="71833" x="6126163" y="3384550"/>
          <p14:tracePt t="71852" x="6180138" y="3394075"/>
          <p14:tracePt t="71873" x="6232525" y="3394075"/>
          <p14:tracePt t="71892" x="6269038" y="3402013"/>
          <p14:tracePt t="71913" x="6296025" y="3411538"/>
          <p14:tracePt t="71933" x="6303963" y="3411538"/>
          <p14:tracePt t="72034" x="6303963" y="3419475"/>
          <p14:tracePt t="72050" x="6303963" y="3429000"/>
          <p14:tracePt t="72063" x="6296025" y="3438525"/>
          <p14:tracePt t="72077" x="6296025" y="3446463"/>
          <p14:tracePt t="72092" x="6286500" y="3465513"/>
          <p14:tracePt t="72114" x="6269038" y="3517900"/>
          <p14:tracePt t="72132" x="6269038" y="3554413"/>
          <p14:tracePt t="72154" x="6259513" y="3598863"/>
          <p14:tracePt t="72172" x="6251575" y="3625850"/>
          <p14:tracePt t="72194" x="6251575" y="3652838"/>
          <p14:tracePt t="72213" x="6251575" y="3660775"/>
          <p14:tracePt t="72234" x="6242050" y="3679825"/>
          <p14:tracePt t="72252" x="6242050" y="3697288"/>
          <p14:tracePt t="72273" x="6232525" y="3705225"/>
          <p14:tracePt t="72314" x="6232525" y="3714750"/>
          <p14:tracePt t="72346" x="6232525" y="3724275"/>
          <p14:tracePt t="72402" x="6224588" y="3724275"/>
          <p14:tracePt t="72418" x="6215063" y="3724275"/>
          <p14:tracePt t="72434" x="6197600" y="3724275"/>
          <p14:tracePt t="72452" x="6161088" y="3714750"/>
          <p14:tracePt t="72474" x="6072188" y="3697288"/>
          <p14:tracePt t="72492" x="5983288" y="3697288"/>
          <p14:tracePt t="72514" x="5946775" y="3697288"/>
          <p14:tracePt t="72562" x="5956300" y="3697288"/>
          <p14:tracePt t="72658" x="5965825" y="3697288"/>
          <p14:tracePt t="72691" x="5973763" y="3697288"/>
          <p14:tracePt t="72704" x="5991225" y="3679825"/>
          <p14:tracePt t="72717" x="6010275" y="3660775"/>
          <p14:tracePt t="72733" x="6027738" y="3643313"/>
          <p14:tracePt t="72753" x="6045200" y="3608388"/>
          <p14:tracePt t="72772" x="6054725" y="3581400"/>
          <p14:tracePt t="72793" x="6054725" y="3571875"/>
          <p14:tracePt t="72826" x="6045200" y="3571875"/>
          <p14:tracePt t="72839" x="6037263" y="3581400"/>
          <p14:tracePt t="72852" x="6000750" y="3633788"/>
          <p14:tracePt t="72874" x="5884863" y="3786188"/>
          <p14:tracePt t="72893" x="5786438" y="3884613"/>
          <p14:tracePt t="72914" x="5634038" y="4017963"/>
          <p14:tracePt t="72933" x="5537200" y="4098925"/>
          <p14:tracePt t="72953" x="5419725" y="4179888"/>
          <p14:tracePt t="72972" x="5357813" y="4205288"/>
          <p14:tracePt t="72993" x="5303838" y="4224338"/>
          <p14:tracePt t="73012" x="5276850" y="4224338"/>
          <p14:tracePt t="73034" x="5224463" y="4224338"/>
          <p14:tracePt t="73052" x="5187950" y="4224338"/>
          <p14:tracePt t="73073" x="5126038" y="4224338"/>
          <p14:tracePt t="73093" x="5072063" y="4241800"/>
          <p14:tracePt t="73113" x="5045075" y="4241800"/>
          <p14:tracePt t="73133" x="5037138" y="4251325"/>
          <p14:tracePt t="73172" x="5027613" y="4259263"/>
          <p14:tracePt t="73193" x="5010150" y="4268788"/>
          <p14:tracePt t="73213" x="4991100" y="4286250"/>
          <p14:tracePt t="73234" x="4983163" y="4303713"/>
          <p14:tracePt t="73253" x="4973638" y="4322763"/>
          <p14:tracePt t="73273" x="4965700" y="4322763"/>
          <p14:tracePt t="73293" x="4965700" y="4330700"/>
          <p14:tracePt t="73314" x="4956175" y="4330700"/>
          <p14:tracePt t="73332" x="4946650" y="4330700"/>
          <p14:tracePt t="73353" x="4938713" y="4330700"/>
          <p14:tracePt t="73373" x="4911725" y="4295775"/>
          <p14:tracePt t="73393" x="4894263" y="4259263"/>
          <p14:tracePt t="73413" x="4857750" y="4214813"/>
          <p14:tracePt t="73434" x="4840288" y="4160838"/>
          <p14:tracePt t="73453" x="4822825" y="4125913"/>
          <p14:tracePt t="73473" x="4822825" y="4108450"/>
          <p14:tracePt t="73493" x="4822825" y="4098925"/>
          <p14:tracePt t="73513" x="4822825" y="4089400"/>
          <p14:tracePt t="73533" x="4813300" y="4081463"/>
          <p14:tracePt t="73573" x="4813300" y="4071938"/>
          <p14:tracePt t="73593" x="4822825" y="4062413"/>
          <p14:tracePt t="73613" x="4840288" y="4054475"/>
          <p14:tracePt t="73633" x="4848225" y="4044950"/>
          <p14:tracePt t="73653" x="4875213" y="4027488"/>
          <p14:tracePt t="73673" x="4884738" y="4017963"/>
          <p14:tracePt t="73693" x="4884738" y="4010025"/>
          <p14:tracePt t="73733" x="4902200" y="4010025"/>
          <p14:tracePt t="73753" x="4911725" y="4010025"/>
          <p14:tracePt t="73773" x="4938713" y="4017963"/>
          <p14:tracePt t="73794" x="4973638" y="4027488"/>
          <p14:tracePt t="73813" x="4991100" y="4037013"/>
          <p14:tracePt t="73833" x="5037138" y="4054475"/>
          <p14:tracePt t="73853" x="5062538" y="4054475"/>
          <p14:tracePt t="73873" x="5081588" y="4054475"/>
          <p14:tracePt t="73893" x="5089525" y="4054475"/>
          <p14:tracePt t="73939" x="5089525" y="4062413"/>
          <p14:tracePt t="73963" x="5089525" y="4071938"/>
          <p14:tracePt t="73975" x="5089525" y="4089400"/>
          <p14:tracePt t="73993" x="5089525" y="4108450"/>
          <p14:tracePt t="74013" x="5089525" y="4133850"/>
          <p14:tracePt t="74033" x="5089525" y="4179888"/>
          <p14:tracePt t="74053" x="5108575" y="4224338"/>
          <p14:tracePt t="74074" x="5108575" y="4251325"/>
          <p14:tracePt t="74093" x="5108575" y="4276725"/>
          <p14:tracePt t="74113" x="5108575" y="4286250"/>
          <p14:tracePt t="74133" x="5108575" y="4295775"/>
          <p14:tracePt t="74153" x="5099050" y="4303713"/>
          <p14:tracePt t="74173" x="5081588" y="4303713"/>
          <p14:tracePt t="74193" x="5054600" y="4303713"/>
          <p14:tracePt t="74213" x="5018088" y="4303713"/>
          <p14:tracePt t="74234" x="4983163" y="4295775"/>
          <p14:tracePt t="74253" x="4965700" y="4286250"/>
          <p14:tracePt t="74273" x="4946650" y="4286250"/>
          <p14:tracePt t="74293" x="4929188" y="4286250"/>
          <p14:tracePt t="74355" x="4919663" y="4286250"/>
          <p14:tracePt t="74723" x="4911725" y="4286250"/>
          <p14:tracePt t="74875" x="4919663" y="4286250"/>
          <p14:tracePt t="74899" x="4929188" y="4286250"/>
          <p14:tracePt t="74915" x="4938713" y="4286250"/>
          <p14:tracePt t="74933" x="4946650" y="4286250"/>
          <p14:tracePt t="74953" x="4956175" y="4286250"/>
          <p14:tracePt t="74973" x="5000625" y="4303713"/>
          <p14:tracePt t="74993" x="5037138" y="4340225"/>
          <p14:tracePt t="75013" x="5133975" y="4411663"/>
          <p14:tracePt t="75033" x="5197475" y="4438650"/>
          <p14:tracePt t="75053" x="5295900" y="4473575"/>
          <p14:tracePt t="75074" x="5394325" y="4500563"/>
          <p14:tracePt t="75093" x="5438775" y="4500563"/>
          <p14:tracePt t="75113" x="5456238" y="4500563"/>
          <p14:tracePt t="75133" x="5491163" y="4500563"/>
          <p14:tracePt t="75173" x="5491163" y="4491038"/>
          <p14:tracePt t="75267" x="5500688" y="4500563"/>
          <p14:tracePt t="75280" x="5500688" y="4510088"/>
          <p14:tracePt t="75293" x="5518150" y="4527550"/>
          <p14:tracePt t="75313" x="5527675" y="4562475"/>
          <p14:tracePt t="75333" x="5545138" y="4598988"/>
          <p14:tracePt t="75353" x="5545138" y="4608513"/>
          <p14:tracePt t="75373" x="5562600" y="4643438"/>
          <p14:tracePt t="75393" x="5581650" y="4660900"/>
          <p14:tracePt t="75413" x="5599113" y="4679950"/>
          <p14:tracePt t="75433" x="5608638" y="4679950"/>
          <p14:tracePt t="75539" x="5608638" y="4670425"/>
          <p14:tracePt t="75803" x="5599113" y="4660900"/>
          <p14:tracePt t="75817" x="5589588" y="4660900"/>
          <p14:tracePt t="75833" x="5510213" y="4652963"/>
          <p14:tracePt t="75853" x="5027613" y="4697413"/>
          <p14:tracePt t="75873" x="4670425" y="4795838"/>
          <p14:tracePt t="75893" x="4259263" y="4911725"/>
          <p14:tracePt t="75913" x="4098925" y="4938713"/>
          <p14:tracePt t="75933" x="3867150" y="4938713"/>
          <p14:tracePt t="75953" x="3633788" y="4938713"/>
          <p14:tracePt t="75973" x="3214688" y="4929188"/>
          <p14:tracePt t="75993" x="2965450" y="4875213"/>
          <p14:tracePt t="76013" x="2598738" y="4822825"/>
          <p14:tracePt t="76033" x="2455863" y="4795838"/>
          <p14:tracePt t="76053" x="2251075" y="4759325"/>
          <p14:tracePt t="76074" x="2152650" y="4741863"/>
          <p14:tracePt t="76093" x="2009775" y="4724400"/>
          <p14:tracePt t="76113" x="1946275" y="4724400"/>
          <p14:tracePt t="76133" x="1866900" y="4705350"/>
          <p14:tracePt t="76153" x="1812925" y="4697413"/>
          <p14:tracePt t="76173" x="1795463" y="4697413"/>
          <p14:tracePt t="76193" x="1776413" y="4697413"/>
          <p14:tracePt t="76213" x="1687513" y="4679950"/>
          <p14:tracePt t="76234" x="1608138" y="4660900"/>
          <p14:tracePt t="76253" x="1384300" y="4660900"/>
          <p14:tracePt t="76273" x="1204913" y="4660900"/>
          <p14:tracePt t="76293" x="982663" y="4660900"/>
          <p14:tracePt t="76313" x="911225" y="4660900"/>
          <p14:tracePt t="76333" x="893763" y="4660900"/>
          <p14:tracePt t="76373" x="893763" y="4652963"/>
          <p14:tracePt t="76411" x="901700" y="4652963"/>
          <p14:tracePt t="76424" x="919163" y="4652963"/>
          <p14:tracePt t="76438" x="990600" y="4652963"/>
          <p14:tracePt t="76453" x="1098550" y="4652963"/>
          <p14:tracePt t="76473" x="1258888" y="4652963"/>
          <p14:tracePt t="76493" x="1589088" y="4589463"/>
          <p14:tracePt t="76513" x="1847850" y="4545013"/>
          <p14:tracePt t="76516" x="1911350" y="4537075"/>
          <p14:tracePt t="76533" x="2286000" y="4473575"/>
          <p14:tracePt t="76554" x="2509838" y="4438650"/>
          <p14:tracePt t="76574" x="2768600" y="4402138"/>
          <p14:tracePt t="76593" x="2928938" y="4394200"/>
          <p14:tracePt t="76613" x="3089275" y="4394200"/>
          <p14:tracePt t="76633" x="3108325" y="4394200"/>
          <p14:tracePt t="76707" x="3108325" y="4402138"/>
          <p14:tracePt t="76731" x="3108325" y="4411663"/>
          <p14:tracePt t="76744" x="3108325" y="4419600"/>
          <p14:tracePt t="76758" x="3108325" y="4429125"/>
          <p14:tracePt t="76773" x="3116263" y="4438650"/>
          <p14:tracePt t="76793" x="3152775" y="4500563"/>
          <p14:tracePt t="76813" x="3205163" y="4625975"/>
          <p14:tracePt t="76833" x="3241675" y="4714875"/>
          <p14:tracePt t="76853" x="3322638" y="4795838"/>
          <p14:tracePt t="76873" x="3357563" y="4822825"/>
          <p14:tracePt t="76893" x="3375025" y="4840288"/>
          <p14:tracePt t="76916" x="3375025" y="4848225"/>
          <p14:tracePt t="76933" x="3375025" y="4857750"/>
          <p14:tracePt t="76954" x="3375025" y="4875213"/>
          <p14:tracePt t="76973" x="3375025" y="4884738"/>
          <p14:tracePt t="76993" x="3375025" y="4902200"/>
          <p14:tracePt t="77013" x="3375025" y="4911725"/>
          <p14:tracePt t="77033" x="3375025" y="4919663"/>
          <p14:tracePt t="77053" x="3375025" y="4938713"/>
          <p14:tracePt t="77074" x="3367088" y="4938713"/>
          <p14:tracePt t="77093" x="3348038" y="4946650"/>
          <p14:tracePt t="77113" x="3286125" y="4973638"/>
          <p14:tracePt t="77133" x="3089275" y="5018088"/>
          <p14:tracePt t="77153" x="3000375" y="5037138"/>
          <p14:tracePt t="77173" x="2928938" y="5037138"/>
          <p14:tracePt t="77193" x="2911475" y="5037138"/>
          <p14:tracePt t="77213" x="2901950" y="5037138"/>
          <p14:tracePt t="77260" x="2928938" y="5037138"/>
          <p14:tracePt t="77272" x="2938463" y="5037138"/>
          <p14:tracePt t="77293" x="3108325" y="5018088"/>
          <p14:tracePt t="77313" x="3313113" y="5018088"/>
          <p14:tracePt t="77333" x="3759200" y="5018088"/>
          <p14:tracePt t="77353" x="4000500" y="5000625"/>
          <p14:tracePt t="77373" x="4527550" y="5000625"/>
          <p14:tracePt t="77393" x="4830763" y="5000625"/>
          <p14:tracePt t="77413" x="5205413" y="5000625"/>
          <p14:tracePt t="77434" x="5483225" y="4965700"/>
          <p14:tracePt t="77454" x="5562600" y="4929188"/>
          <p14:tracePt t="77473" x="5572125" y="4911725"/>
          <p14:tracePt t="77493" x="5572125" y="4894263"/>
          <p14:tracePt t="77514" x="5562600" y="4867275"/>
          <p14:tracePt t="78796" x="5562600" y="4848225"/>
          <p14:tracePt t="78814" x="5572125" y="4803775"/>
          <p14:tracePt t="78834" x="5608638" y="4732338"/>
          <p14:tracePt t="78853" x="5643563" y="4589463"/>
          <p14:tracePt t="78874" x="5643563" y="4510088"/>
          <p14:tracePt t="78894" x="5670550" y="4394200"/>
          <p14:tracePt t="78914" x="5688013" y="4295775"/>
          <p14:tracePt t="78934" x="5688013" y="4241800"/>
          <p14:tracePt t="78954" x="5688013" y="4224338"/>
          <p14:tracePt t="78974" x="5697538" y="4224338"/>
          <p14:tracePt t="78994" x="5715000" y="4224338"/>
          <p14:tracePt t="79014" x="5848350" y="4224338"/>
          <p14:tracePt t="79034" x="5929313" y="4224338"/>
          <p14:tracePt t="79053" x="6054725" y="4224338"/>
          <p14:tracePt t="79074" x="6099175" y="4224338"/>
          <p14:tracePt t="79094" x="6116638" y="4224338"/>
          <p14:tracePt t="79116" x="6126163" y="4224338"/>
          <p14:tracePt t="79134" x="6153150" y="4205288"/>
          <p14:tracePt t="79154" x="6180138" y="4179888"/>
          <p14:tracePt t="79174" x="6224588" y="4116388"/>
          <p14:tracePt t="79194" x="6232525" y="4081463"/>
          <p14:tracePt t="79214" x="6269038" y="3990975"/>
          <p14:tracePt t="79234" x="6276975" y="3938588"/>
          <p14:tracePt t="79254" x="6286500" y="3857625"/>
          <p14:tracePt t="79274" x="6286500" y="3803650"/>
          <p14:tracePt t="79294" x="6269038" y="3741738"/>
          <p14:tracePt t="79314" x="6259513" y="3714750"/>
          <p14:tracePt t="79334" x="6259513" y="3670300"/>
          <p14:tracePt t="79354" x="6251575" y="3616325"/>
          <p14:tracePt t="79374" x="6224588" y="3544888"/>
          <p14:tracePt t="79394" x="6188075" y="3509963"/>
          <p14:tracePt t="79414" x="6153150" y="3455988"/>
          <p14:tracePt t="79434" x="6134100" y="3446463"/>
          <p14:tracePt t="79454" x="6126163" y="3429000"/>
          <p14:tracePt t="79700" x="6116638" y="3419475"/>
          <p14:tracePt t="79732" x="6108700" y="3419475"/>
          <p14:tracePt t="79805" x="6099175" y="3429000"/>
          <p14:tracePt t="79818" x="6099175" y="3438525"/>
          <p14:tracePt t="79833" x="6089650" y="3446463"/>
          <p14:tracePt t="79854" x="6054725" y="3536950"/>
          <p14:tracePt t="79874" x="6000750" y="3643313"/>
          <p14:tracePt t="79894" x="5848350" y="3840163"/>
          <p14:tracePt t="79914" x="5741988" y="3983038"/>
          <p14:tracePt t="79934" x="5608638" y="4251325"/>
          <p14:tracePt t="79954" x="5545138" y="4384675"/>
          <p14:tracePt t="79974" x="5518150" y="4510088"/>
          <p14:tracePt t="79994" x="5500688" y="4598988"/>
          <p14:tracePt t="80014" x="5483225" y="4697413"/>
          <p14:tracePt t="80034" x="5473700" y="4776788"/>
          <p14:tracePt t="80054" x="5429250" y="4875213"/>
          <p14:tracePt t="80075" x="5411788" y="4911725"/>
          <p14:tracePt t="80094" x="5394325" y="4938713"/>
          <p14:tracePt t="80114" x="5384800" y="4946650"/>
          <p14:tracePt t="80157" x="5384800" y="4956175"/>
          <p14:tracePt t="80169" x="5375275" y="4956175"/>
          <p14:tracePt t="80247" x="5384800" y="4956175"/>
          <p14:tracePt t="80268" x="5394325" y="4956175"/>
          <p14:tracePt t="80285" x="5402263" y="4956175"/>
          <p14:tracePt t="80298" x="5411788" y="4956175"/>
          <p14:tracePt t="80314" x="5419725" y="4956175"/>
          <p14:tracePt t="80334" x="5446713" y="4938713"/>
          <p14:tracePt t="80354" x="5473700" y="4929188"/>
          <p14:tracePt t="80374" x="5500688" y="4911725"/>
          <p14:tracePt t="80394" x="5527675" y="4902200"/>
          <p14:tracePt t="80414" x="5599113" y="4867275"/>
          <p14:tracePt t="80434" x="5705475" y="4830763"/>
          <p14:tracePt t="80454" x="5830888" y="4759325"/>
          <p14:tracePt t="80474" x="5857875" y="4732338"/>
          <p14:tracePt t="80494" x="5830888" y="4705350"/>
          <p14:tracePt t="80514" x="5813425" y="4679950"/>
          <p14:tracePt t="80518" x="5795963" y="4670425"/>
          <p14:tracePt t="81741" x="5786438" y="4670425"/>
          <p14:tracePt t="81755" x="5786438" y="4660900"/>
          <p14:tracePt t="81774" x="5751513" y="4598988"/>
          <p14:tracePt t="81794" x="5697538" y="4527550"/>
          <p14:tracePt t="81814" x="5661025" y="4402138"/>
          <p14:tracePt t="81834" x="5661025" y="4340225"/>
          <p14:tracePt t="81854" x="5697538" y="4232275"/>
          <p14:tracePt t="81874" x="5724525" y="4108450"/>
          <p14:tracePt t="81894" x="5724525" y="4027488"/>
          <p14:tracePt t="81914" x="5724525" y="3965575"/>
          <p14:tracePt t="81934" x="5724525" y="3875088"/>
          <p14:tracePt t="81955" x="5751513" y="3848100"/>
          <p14:tracePt t="81974" x="5822950" y="3751263"/>
          <p14:tracePt t="81994" x="5875338" y="3687763"/>
          <p14:tracePt t="82015" x="5919788" y="3643313"/>
          <p14:tracePt t="82034" x="5938838" y="3633788"/>
          <p14:tracePt t="82054" x="5956300" y="3625850"/>
          <p14:tracePt t="82074" x="5965825" y="3625850"/>
          <p14:tracePt t="82094" x="5983288" y="3616325"/>
          <p14:tracePt t="82114" x="6000750" y="3616325"/>
          <p14:tracePt t="82134" x="6045200" y="3616325"/>
          <p14:tracePt t="82154" x="6099175" y="3643313"/>
          <p14:tracePt t="82174" x="6180138" y="3786188"/>
          <p14:tracePt t="82194" x="6205538" y="3911600"/>
          <p14:tracePt t="82214" x="6242050" y="4214813"/>
          <p14:tracePt t="82235" x="6242050" y="4483100"/>
          <p14:tracePt t="82254" x="6232525" y="5018088"/>
          <p14:tracePt t="82274" x="6197600" y="5187950"/>
          <p14:tracePt t="82294" x="6180138" y="5303838"/>
          <p14:tracePt t="82315" x="6180138" y="5330825"/>
          <p14:tracePt t="82334" x="6180138" y="5357813"/>
          <p14:tracePt t="82354" x="6180138" y="5367338"/>
          <p14:tracePt t="82374" x="6180138" y="5375275"/>
          <p14:tracePt t="82461" x="6180138" y="5384800"/>
          <p14:tracePt t="82501" x="6180138" y="5394325"/>
          <p14:tracePt t="82645" x="6170613" y="5394325"/>
          <p14:tracePt t="82657" x="6161088" y="5375275"/>
          <p14:tracePt t="82674" x="6153150" y="5357813"/>
          <p14:tracePt t="82694" x="6143625" y="5357813"/>
          <p14:tracePt t="82714" x="6143625" y="5348288"/>
          <p14:tracePt t="82773" x="6143625" y="5340350"/>
          <p14:tracePt t="82786" x="6143625" y="5330825"/>
          <p14:tracePt t="82800" x="6134100" y="5330825"/>
          <p14:tracePt t="82814" x="6108700" y="5303838"/>
          <p14:tracePt t="82834" x="6081713" y="5276850"/>
          <p14:tracePt t="82854" x="6045200" y="5224463"/>
          <p14:tracePt t="82874" x="6037263" y="5205413"/>
          <p14:tracePt t="82894" x="6027738" y="5197475"/>
          <p14:tracePt t="82941" x="6018213" y="5197475"/>
          <p14:tracePt t="82958" x="6010275" y="5197475"/>
          <p14:tracePt t="82974" x="5991225" y="5197475"/>
          <p14:tracePt t="82994" x="5983288" y="5197475"/>
          <p14:tracePt t="83015" x="5973763" y="5197475"/>
          <p14:tracePt t="83077" x="5965825" y="5197475"/>
          <p14:tracePt t="83102" x="5956300" y="5187950"/>
          <p14:tracePt t="83114" x="5956300" y="5180013"/>
          <p14:tracePt t="83134" x="5956300" y="5170488"/>
          <p14:tracePt t="83374" x="5956300" y="5160963"/>
          <p14:tracePt t="83386" x="5965825" y="5160963"/>
          <p14:tracePt t="83399" x="5973763" y="5160963"/>
          <p14:tracePt t="83415" x="5973763" y="5153025"/>
          <p14:tracePt t="83435" x="5973763" y="5143500"/>
          <p14:tracePt t="83455" x="5973763" y="5133975"/>
          <p14:tracePt t="83474" x="5973763" y="5126038"/>
          <p14:tracePt t="83502" x="5973763" y="5116513"/>
          <p14:tracePt t="83518" x="5973763" y="5108575"/>
          <p14:tracePt t="83542" x="5973763" y="5099050"/>
          <p14:tracePt t="83557" x="5973763" y="5089525"/>
          <p14:tracePt t="83574" x="5973763" y="5081588"/>
          <p14:tracePt t="83595" x="5956300" y="5072063"/>
          <p14:tracePt t="83615" x="5956300" y="5062538"/>
          <p14:tracePt t="83670" x="5965825" y="5062538"/>
          <p14:tracePt t="83683" x="5991225" y="5062538"/>
          <p14:tracePt t="83697" x="6018213" y="5062538"/>
          <p14:tracePt t="83714" x="6045200" y="5062538"/>
          <p14:tracePt t="83735" x="6099175" y="5081588"/>
          <p14:tracePt t="83755" x="6134100" y="5099050"/>
          <p14:tracePt t="83775" x="6170613" y="5099050"/>
          <p14:tracePt t="83795" x="6232525" y="5108575"/>
          <p14:tracePt t="83815" x="6286500" y="5116513"/>
          <p14:tracePt t="83835" x="6296025" y="5126038"/>
          <p14:tracePt t="83886" x="6296025" y="5133975"/>
          <p14:tracePt t="83899" x="6296025" y="5143500"/>
          <p14:tracePt t="83914" x="6296025" y="5153025"/>
          <p14:tracePt t="83935" x="6296025" y="5224463"/>
          <p14:tracePt t="83955" x="6276975" y="5286375"/>
          <p14:tracePt t="83975" x="6251575" y="5438775"/>
          <p14:tracePt t="83995" x="6251575" y="5510213"/>
          <p14:tracePt t="84015" x="6251575" y="5554663"/>
          <p14:tracePt t="84035" x="6251575" y="5572125"/>
          <p14:tracePt t="84055" x="6232525" y="5572125"/>
          <p14:tracePt t="84075" x="6215063" y="5572125"/>
          <p14:tracePt t="84095" x="6116638" y="5562600"/>
          <p14:tracePt t="84115" x="6027738" y="5545138"/>
          <p14:tracePt t="84135" x="5857875" y="5527675"/>
          <p14:tracePt t="84155" x="5795963" y="5510213"/>
          <p14:tracePt t="84175" x="5732463" y="5500688"/>
          <p14:tracePt t="84195" x="5724525" y="5500688"/>
          <p14:tracePt t="84286" x="5732463" y="5500688"/>
          <p14:tracePt t="84310" x="5741988" y="5500688"/>
          <p14:tracePt t="84326" x="5751513" y="5500688"/>
          <p14:tracePt t="84340" x="5768975" y="5473700"/>
          <p14:tracePt t="84355" x="5813425" y="5411788"/>
          <p14:tracePt t="84375" x="5929313" y="5126038"/>
          <p14:tracePt t="84395" x="5983288" y="4929188"/>
          <p14:tracePt t="84415" x="6037263" y="4598988"/>
          <p14:tracePt t="84435" x="6054725" y="4419600"/>
          <p14:tracePt t="84455" x="6054725" y="4214813"/>
          <p14:tracePt t="84475" x="6054725" y="4098925"/>
          <p14:tracePt t="84495" x="6037263" y="4010025"/>
          <p14:tracePt t="84515" x="6027738" y="3990975"/>
          <p14:tracePt t="84518" x="6027738" y="3983038"/>
          <p14:tracePt t="84590" x="6027738" y="3973513"/>
          <p14:tracePt t="84606" x="6037263" y="3965575"/>
          <p14:tracePt t="84619" x="6037263" y="3956050"/>
          <p14:tracePt t="84635" x="6045200" y="3929063"/>
          <p14:tracePt t="84655" x="6081713" y="3857625"/>
          <p14:tracePt t="84675" x="6081713" y="3813175"/>
          <p14:tracePt t="84695" x="6081713" y="3795713"/>
          <p14:tracePt t="84715" x="6081713" y="3786188"/>
          <p14:tracePt t="84735" x="6072188" y="3759200"/>
          <p14:tracePt t="84755" x="6062663" y="3741738"/>
          <p14:tracePt t="84775" x="6062663" y="3714750"/>
          <p14:tracePt t="84795" x="6062663" y="3697288"/>
          <p14:tracePt t="84815" x="6062663" y="3679825"/>
          <p14:tracePt t="84835" x="6062663" y="3670300"/>
          <p14:tracePt t="84855" x="6062663" y="3660775"/>
          <p14:tracePt t="84875" x="6062663" y="3652838"/>
          <p14:tracePt t="84895" x="6062663" y="3633788"/>
          <p14:tracePt t="84915" x="6072188" y="3625850"/>
          <p14:tracePt t="84936" x="6081713" y="3608388"/>
          <p14:tracePt t="84956" x="6081713" y="3598863"/>
          <p14:tracePt t="84975" x="6089650" y="3589338"/>
          <p14:tracePt t="84995" x="6089650" y="3581400"/>
          <p14:tracePt t="85015" x="6089650" y="3571875"/>
          <p14:tracePt t="85070" x="6089650" y="3562350"/>
          <p14:tracePt t="85102" x="6089650" y="3554413"/>
          <p14:tracePt t="85310" x="6081713" y="3554413"/>
          <p14:tracePt t="85342" x="6072188" y="3554413"/>
          <p14:tracePt t="85414" x="6062663" y="3554413"/>
          <p14:tracePt t="85426" x="6062663" y="3562350"/>
          <p14:tracePt t="85454" x="6054725" y="3562350"/>
          <p14:tracePt t="85494" x="6054725" y="3571875"/>
          <p14:tracePt t="85542" x="6054725" y="3581400"/>
          <p14:tracePt t="85606" x="6054725" y="3589338"/>
          <p14:tracePt t="85654" x="6054725" y="3598863"/>
          <p14:tracePt t="85702" x="6054725" y="3608388"/>
          <p14:tracePt t="85718" x="6054725" y="3616325"/>
          <p14:tracePt t="85750" x="6054725" y="3625850"/>
          <p14:tracePt t="85775" x="6054725" y="3633788"/>
          <p14:tracePt t="85799" x="6054725" y="3643313"/>
          <p14:tracePt t="85812" x="6054725" y="3652838"/>
          <p14:tracePt t="85838" x="6054725" y="3660775"/>
          <p14:tracePt t="85863" x="6054725" y="3670300"/>
          <p14:tracePt t="85919" x="6054725" y="3679825"/>
          <p14:tracePt t="85931" x="6054725" y="3687763"/>
          <p14:tracePt t="85950" x="6054725" y="3697288"/>
          <p14:tracePt t="85966" x="6054725" y="3705225"/>
          <p14:tracePt t="85982" x="6054725" y="3714750"/>
          <p14:tracePt t="85998" x="6054725" y="3724275"/>
          <p14:tracePt t="86016" x="6054725" y="3732213"/>
          <p14:tracePt t="86038" x="6054725" y="3741738"/>
          <p14:tracePt t="86078" x="6054725" y="3751263"/>
          <p14:tracePt t="86090" x="6062663" y="3751263"/>
          <p14:tracePt t="86111" x="6062663" y="3759200"/>
          <p14:tracePt t="86124" x="6062663" y="3768725"/>
          <p14:tracePt t="86142" x="6062663" y="3776663"/>
          <p14:tracePt t="86155" x="6072188" y="3776663"/>
          <p14:tracePt t="86175" x="6072188" y="3803650"/>
          <p14:tracePt t="86195" x="6081713" y="3813175"/>
          <p14:tracePt t="86215" x="6081713" y="3830638"/>
          <p14:tracePt t="86235" x="6081713" y="3840163"/>
          <p14:tracePt t="86255" x="6081713" y="3848100"/>
          <p14:tracePt t="86275" x="6081713" y="3867150"/>
          <p14:tracePt t="86295" x="6081713" y="3875088"/>
          <p14:tracePt t="86315" x="6081713" y="3894138"/>
          <p14:tracePt t="86335" x="6081713" y="3911600"/>
          <p14:tracePt t="86355" x="6081713" y="3929063"/>
          <p14:tracePt t="86375" x="6081713" y="3946525"/>
          <p14:tracePt t="86395" x="6089650" y="3973513"/>
          <p14:tracePt t="86415" x="6089650" y="4000500"/>
          <p14:tracePt t="86435" x="6089650" y="4010025"/>
          <p14:tracePt t="86455" x="6089650" y="4054475"/>
          <p14:tracePt t="86475" x="6089650" y="4071938"/>
          <p14:tracePt t="86495" x="6089650" y="4125913"/>
          <p14:tracePt t="86515" x="6089650" y="4143375"/>
          <p14:tracePt t="86519" x="6089650" y="4152900"/>
          <p14:tracePt t="86535" x="6089650" y="4170363"/>
          <p14:tracePt t="86555" x="6089650" y="4205288"/>
          <p14:tracePt t="86575" x="6089650" y="4251325"/>
          <p14:tracePt t="86595" x="6089650" y="4276725"/>
          <p14:tracePt t="86615" x="6089650" y="4322763"/>
          <p14:tracePt t="86635" x="6099175" y="4357688"/>
          <p14:tracePt t="86655" x="6116638" y="4429125"/>
          <p14:tracePt t="86675" x="6126163" y="4473575"/>
          <p14:tracePt t="86695" x="6134100" y="4581525"/>
          <p14:tracePt t="86715" x="6134100" y="4633913"/>
          <p14:tracePt t="86735" x="6134100" y="4714875"/>
          <p14:tracePt t="86755" x="6126163" y="4759325"/>
          <p14:tracePt t="86775" x="6126163" y="4830763"/>
          <p14:tracePt t="86795" x="6126163" y="4867275"/>
          <p14:tracePt t="86815" x="6126163" y="4902200"/>
          <p14:tracePt t="86835" x="6126163" y="4938713"/>
          <p14:tracePt t="86855" x="6126163" y="4973638"/>
          <p14:tracePt t="86875" x="6126163" y="5010150"/>
          <p14:tracePt t="86895" x="6134100" y="5054600"/>
          <p14:tracePt t="86915" x="6134100" y="5081588"/>
          <p14:tracePt t="86935" x="6134100" y="5108575"/>
          <p14:tracePt t="86955" x="6134100" y="5133975"/>
          <p14:tracePt t="86975" x="6134100" y="5160963"/>
          <p14:tracePt t="86995" x="6126163" y="5170488"/>
          <p14:tracePt t="87016" x="6126163" y="5187950"/>
          <p14:tracePt t="87063" x="6126163" y="5197475"/>
          <p14:tracePt t="87075" x="6116638" y="5197475"/>
          <p14:tracePt t="87359" x="6108700" y="5197475"/>
          <p14:tracePt t="87383" x="6108700" y="5205413"/>
          <p14:tracePt t="87399" x="6099175" y="5205413"/>
          <p14:tracePt t="87415" x="6089650" y="5205413"/>
          <p14:tracePt t="87435" x="6081713" y="5205413"/>
          <p14:tracePt t="87455" x="6054725" y="5205413"/>
          <p14:tracePt t="87475" x="6037263" y="5205413"/>
          <p14:tracePt t="87495" x="6000750" y="5205413"/>
          <p14:tracePt t="87516" x="5983288" y="5205413"/>
          <p14:tracePt t="87519" x="5983288" y="5197475"/>
          <p14:tracePt t="87535" x="5973763" y="5187950"/>
          <p14:tracePt t="87555" x="5965825" y="5187950"/>
          <p14:tracePt t="87575" x="5956300" y="5180013"/>
          <p14:tracePt t="87595" x="5946775" y="5180013"/>
          <p14:tracePt t="87615" x="5938838" y="5170488"/>
          <p14:tracePt t="87751" x="5946775" y="5170488"/>
          <p14:tracePt t="87767" x="5956300" y="5170488"/>
          <p14:tracePt t="87791" x="5965825" y="5170488"/>
          <p14:tracePt t="87804" x="5973763" y="5170488"/>
          <p14:tracePt t="87819" x="5983288" y="5170488"/>
          <p14:tracePt t="87835" x="6000750" y="5170488"/>
          <p14:tracePt t="87855" x="6045200" y="5170488"/>
          <p14:tracePt t="87875" x="6062663" y="5170488"/>
          <p14:tracePt t="87895" x="6099175" y="5170488"/>
          <p14:tracePt t="87915" x="6134100" y="5170488"/>
          <p14:tracePt t="87936" x="6170613" y="5170488"/>
          <p14:tracePt t="87956" x="6180138" y="5170488"/>
          <p14:tracePt t="88007" x="6188075" y="5170488"/>
          <p14:tracePt t="88223" x="6188075" y="5180013"/>
          <p14:tracePt t="88239" x="6188075" y="5187950"/>
          <p14:tracePt t="88256" x="6188075" y="5197475"/>
          <p14:tracePt t="88275" x="6180138" y="5214938"/>
          <p14:tracePt t="88296" x="6170613" y="5251450"/>
          <p14:tracePt t="88316" x="6170613" y="5286375"/>
          <p14:tracePt t="88336" x="6170613" y="5313363"/>
          <p14:tracePt t="88355" x="6170613" y="5340350"/>
          <p14:tracePt t="88376" x="6170613" y="5367338"/>
          <p14:tracePt t="88395" x="6161088" y="5384800"/>
          <p14:tracePt t="88416" x="6161088" y="5411788"/>
          <p14:tracePt t="88435" x="6153150" y="5429250"/>
          <p14:tracePt t="88456" x="6153150" y="5446713"/>
          <p14:tracePt t="88475" x="6153150" y="5465763"/>
          <p14:tracePt t="88495" x="6153150" y="5491163"/>
          <p14:tracePt t="88516" x="6153150" y="5518150"/>
          <p14:tracePt t="88536" x="6161088" y="5537200"/>
          <p14:tracePt t="88555" x="6170613" y="5562600"/>
          <p14:tracePt t="88575" x="6188075" y="5589588"/>
          <p14:tracePt t="88596" x="6197600" y="5599113"/>
          <p14:tracePt t="88807" x="6188075" y="5599113"/>
          <p14:tracePt t="88820" x="6170613" y="5599113"/>
          <p14:tracePt t="88835" x="6143625" y="5599113"/>
          <p14:tracePt t="88856" x="6081713" y="5589588"/>
          <p14:tracePt t="88876" x="6045200" y="5589588"/>
          <p14:tracePt t="88896" x="6010275" y="5589588"/>
          <p14:tracePt t="89047" x="6010275" y="5581650"/>
          <p14:tracePt t="89071" x="6010275" y="5572125"/>
          <p14:tracePt t="89084" x="6010275" y="5562600"/>
          <p14:tracePt t="89099" x="6010275" y="5545138"/>
          <p14:tracePt t="89116" x="6000750" y="5510213"/>
          <p14:tracePt t="89136" x="5991225" y="5446713"/>
          <p14:tracePt t="89156" x="5983288" y="5419725"/>
          <p14:tracePt t="89176" x="5973763" y="5367338"/>
          <p14:tracePt t="89196" x="5965825" y="5340350"/>
          <p14:tracePt t="89216" x="5965825" y="5322888"/>
          <p14:tracePt t="89235" x="5983288" y="5303838"/>
          <p14:tracePt t="89256" x="6018213" y="5303838"/>
          <p14:tracePt t="89276" x="6045200" y="5303838"/>
          <p14:tracePt t="89296" x="6072188" y="5303838"/>
          <p14:tracePt t="89316" x="6081713" y="5303838"/>
          <p14:tracePt t="89336" x="6099175" y="5295900"/>
          <p14:tracePt t="89356" x="6108700" y="5276850"/>
          <p14:tracePt t="89376" x="6126163" y="5241925"/>
          <p14:tracePt t="89396" x="6143625" y="5153025"/>
          <p14:tracePt t="89416" x="6161088" y="5010150"/>
          <p14:tracePt t="89436" x="6161088" y="4894263"/>
          <p14:tracePt t="89456" x="6126163" y="4625975"/>
          <p14:tracePt t="89476" x="6072188" y="4465638"/>
          <p14:tracePt t="89496" x="6037263" y="4214813"/>
          <p14:tracePt t="89516" x="6027738" y="4116388"/>
          <p14:tracePt t="89536" x="6027738" y="4000500"/>
          <p14:tracePt t="89556" x="6027738" y="3956050"/>
          <p14:tracePt t="89576" x="6037263" y="3902075"/>
          <p14:tracePt t="89596" x="6037263" y="3875088"/>
          <p14:tracePt t="89616" x="6037263" y="3848100"/>
          <p14:tracePt t="89636" x="6037263" y="3830638"/>
          <p14:tracePt t="89656" x="6037263" y="3803650"/>
          <p14:tracePt t="89676" x="6027738" y="3803650"/>
          <p14:tracePt t="89696" x="6010275" y="3786188"/>
          <p14:tracePt t="89716" x="6000750" y="3776663"/>
          <p14:tracePt t="89736" x="6000750" y="3759200"/>
          <p14:tracePt t="89756" x="5991225" y="3732213"/>
          <p14:tracePt t="89776" x="5983288" y="3670300"/>
          <p14:tracePt t="89796" x="5983288" y="3643313"/>
          <p14:tracePt t="89816" x="5973763" y="3608388"/>
          <p14:tracePt t="89836" x="5973763" y="3598863"/>
          <p14:tracePt t="89856" x="5965825" y="3598863"/>
          <p14:tracePt t="89911" x="5965825" y="3589338"/>
          <p14:tracePt t="89936" x="5956300" y="3589338"/>
          <p14:tracePt t="90016" x="5946775" y="3589338"/>
          <p14:tracePt t="90032" x="5938838" y="3589338"/>
          <p14:tracePt t="90056" x="5929313" y="3589338"/>
          <p14:tracePt t="90068" x="5919788" y="3589338"/>
          <p14:tracePt t="90083" x="5919788" y="3581400"/>
          <p14:tracePt t="90102" x="5911850" y="3581400"/>
          <p14:tracePt t="90119" x="5902325" y="3581400"/>
          <p14:tracePt t="90168" x="5894388" y="3581400"/>
          <p14:tracePt t="90256" x="5902325" y="3581400"/>
          <p14:tracePt t="90272" x="5911850" y="3581400"/>
          <p14:tracePt t="90328" x="5911850" y="3571875"/>
          <p14:tracePt t="90340" x="5911850" y="3562350"/>
          <p14:tracePt t="90355" x="5911850" y="3554413"/>
          <p14:tracePt t="90376" x="5902325" y="3509963"/>
          <p14:tracePt t="90396" x="5857875" y="3465513"/>
          <p14:tracePt t="90416" x="5759450" y="3402013"/>
          <p14:tracePt t="90436" x="5732463" y="3394075"/>
          <p14:tracePt t="90488" x="5741988" y="3394075"/>
          <p14:tracePt t="90501" x="5751513" y="3394075"/>
          <p14:tracePt t="90516" x="5768975" y="3394075"/>
          <p14:tracePt t="90536" x="5822950" y="3402013"/>
          <p14:tracePt t="90556" x="5857875" y="3429000"/>
          <p14:tracePt t="90576" x="5884863" y="3455988"/>
          <p14:tracePt t="90596" x="5902325" y="3473450"/>
          <p14:tracePt t="90616" x="5929313" y="3509963"/>
          <p14:tracePt t="90636" x="5938838" y="3527425"/>
          <p14:tracePt t="90656" x="5938838" y="3544888"/>
          <p14:tracePt t="90676" x="5938838" y="3562350"/>
          <p14:tracePt t="90696" x="5938838" y="3581400"/>
          <p14:tracePt t="90716" x="5938838" y="3608388"/>
          <p14:tracePt t="90736" x="5938838" y="3679825"/>
          <p14:tracePt t="90756" x="5938838" y="3714750"/>
          <p14:tracePt t="90776" x="5946775" y="3741738"/>
          <p14:tracePt t="90796" x="5946775" y="3751263"/>
          <p14:tracePt t="90816" x="5956300" y="3768725"/>
          <p14:tracePt t="90836" x="5956300" y="3786188"/>
          <p14:tracePt t="90856" x="5973763" y="3786188"/>
          <p14:tracePt t="90897" x="5983288" y="3786188"/>
          <p14:tracePt t="90928" x="5991225" y="3786188"/>
          <p14:tracePt t="90952" x="5991225" y="3776663"/>
          <p14:tracePt t="90968" x="6000750" y="3768725"/>
          <p14:tracePt t="90981" x="6000750" y="3759200"/>
          <p14:tracePt t="90996" x="6000750" y="3751263"/>
          <p14:tracePt t="91017" x="6010275" y="3751263"/>
          <p14:tracePt t="91036" x="6010275" y="3741738"/>
          <p14:tracePt t="91056" x="6018213" y="3732213"/>
          <p14:tracePt t="91096" x="6027738" y="3714750"/>
          <p14:tracePt t="91116" x="6027738" y="3705225"/>
          <p14:tracePt t="91137" x="6045200" y="3697288"/>
          <p14:tracePt t="91156" x="6054725" y="3687763"/>
          <p14:tracePt t="91176" x="6062663" y="3670300"/>
          <p14:tracePt t="91196" x="6062663" y="3652838"/>
          <p14:tracePt t="91236" x="6062663" y="3643313"/>
          <p14:tracePt t="91256" x="6062663" y="3633788"/>
          <p14:tracePt t="91288" x="6072188" y="3633788"/>
          <p14:tracePt t="91302" x="6072188" y="3625850"/>
          <p14:tracePt t="91316" x="6072188" y="3616325"/>
          <p14:tracePt t="91337" x="6072188" y="3608388"/>
          <p14:tracePt t="91356" x="6072188" y="3598863"/>
          <p14:tracePt t="91392" x="6062663" y="3598863"/>
          <p14:tracePt t="91408" x="6054725" y="3598863"/>
          <p14:tracePt t="91421" x="6045200" y="3598863"/>
          <p14:tracePt t="91436" x="6018213" y="3598863"/>
          <p14:tracePt t="91456" x="5965825" y="3589338"/>
          <p14:tracePt t="91476" x="5929313" y="3581400"/>
          <p14:tracePt t="91497" x="5894388" y="3571875"/>
          <p14:tracePt t="91560" x="5894388" y="3562350"/>
          <p14:tracePt t="91577" x="5902325" y="3562350"/>
          <p14:tracePt t="91590" x="5911850" y="3562350"/>
          <p14:tracePt t="91604" x="5929313" y="3554413"/>
          <p14:tracePt t="91618" x="5938838" y="3554413"/>
          <p14:tracePt t="91636" x="5956300" y="3554413"/>
          <p14:tracePt t="91657" x="5965825" y="3554413"/>
          <p14:tracePt t="91676" x="5973763" y="3554413"/>
          <p14:tracePt t="91696" x="5991225" y="3554413"/>
          <p14:tracePt t="91800" x="5991225" y="3562350"/>
          <p14:tracePt t="91812" x="5983288" y="3562350"/>
          <p14:tracePt t="91849" x="5973763" y="3562350"/>
          <p14:tracePt t="91880" x="5965825" y="3554413"/>
          <p14:tracePt t="91897" x="5956300" y="3554413"/>
          <p14:tracePt t="91910" x="5956300" y="3544888"/>
          <p14:tracePt t="91924" x="5938838" y="3527425"/>
          <p14:tracePt t="91938" x="5902325" y="3482975"/>
          <p14:tracePt t="91956" x="5875338" y="3446463"/>
          <p14:tracePt t="91977" x="5857875" y="3419475"/>
          <p14:tracePt t="92048" x="5867400" y="3419475"/>
          <p14:tracePt t="92062" x="5875338" y="3419475"/>
          <p14:tracePt t="92076" x="5919788" y="3419475"/>
          <p14:tracePt t="92097" x="5973763" y="3419475"/>
          <p14:tracePt t="92117" x="5983288" y="3419475"/>
          <p14:tracePt t="92137" x="5991225" y="3429000"/>
          <p14:tracePt t="92156" x="6000750" y="3429000"/>
          <p14:tracePt t="92196" x="6000750" y="3438525"/>
          <p14:tracePt t="92218" x="6000750" y="3446463"/>
          <p14:tracePt t="92236" x="6000750" y="3455988"/>
          <p14:tracePt t="92257" x="5991225" y="3465513"/>
          <p14:tracePt t="92276" x="5983288" y="3473450"/>
          <p14:tracePt t="92297" x="5965825" y="3473450"/>
          <p14:tracePt t="92376" x="5965825" y="3465513"/>
          <p14:tracePt t="92400" x="5965825" y="3455988"/>
          <p14:tracePt t="92414" x="5973763" y="3446463"/>
          <p14:tracePt t="92436" x="6018213" y="3429000"/>
          <p14:tracePt t="92457" x="6072188" y="3411538"/>
          <p14:tracePt t="92476" x="6089650" y="3402013"/>
          <p14:tracePt t="92497" x="6108700" y="3384550"/>
          <p14:tracePt t="92568" x="6108700" y="3394075"/>
          <p14:tracePt t="92581" x="6108700" y="3402013"/>
          <p14:tracePt t="92596" x="6116638" y="3429000"/>
          <p14:tracePt t="92617" x="6126163" y="3482975"/>
          <p14:tracePt t="92636" x="6134100" y="3500438"/>
          <p14:tracePt t="92657" x="6153150" y="3509963"/>
          <p14:tracePt t="92676" x="6180138" y="3509963"/>
          <p14:tracePt t="92698" x="6242050" y="3500438"/>
          <p14:tracePt t="92716" x="6296025" y="3473450"/>
          <p14:tracePt t="92737" x="6313488" y="3465513"/>
          <p14:tracePt t="92809" x="6303963" y="3482975"/>
          <p14:tracePt t="92822" x="6296025" y="3490913"/>
          <p14:tracePt t="92836" x="6259513" y="3554413"/>
          <p14:tracePt t="92857" x="6224588" y="3625850"/>
          <p14:tracePt t="92876" x="6197600" y="3697288"/>
          <p14:tracePt t="92897" x="6170613" y="3776663"/>
          <p14:tracePt t="92916" x="6161088" y="3803650"/>
          <p14:tracePt t="92945" x="6153150" y="3803650"/>
          <p14:tracePt t="92959" x="6143625" y="3803650"/>
          <p14:tracePt t="92977" x="6045200" y="3795713"/>
          <p14:tracePt t="92996" x="5983288" y="3768725"/>
          <p14:tracePt t="93017" x="5894388" y="3732213"/>
          <p14:tracePt t="93036" x="5848350" y="3714750"/>
          <p14:tracePt t="93080" x="5857875" y="3714750"/>
          <p14:tracePt t="93097" x="5894388" y="3724275"/>
          <p14:tracePt t="93116" x="5919788" y="3741738"/>
          <p14:tracePt t="93138" x="5965825" y="3768725"/>
          <p14:tracePt t="93156" x="5983288" y="3803650"/>
          <p14:tracePt t="93177" x="5991225" y="4062413"/>
          <p14:tracePt t="93196" x="5938838" y="4429125"/>
          <p14:tracePt t="93218" x="5786438" y="5205413"/>
          <p14:tracePt t="93236" x="5715000" y="5483225"/>
          <p14:tracePt t="93257" x="5697538" y="5599113"/>
          <p14:tracePt t="93276" x="5697538" y="5634038"/>
          <p14:tracePt t="93297" x="5705475" y="5661025"/>
          <p14:tracePt t="93316" x="5715000" y="5670550"/>
          <p14:tracePt t="93344" x="5724525" y="5670550"/>
          <p14:tracePt t="93369" x="5732463" y="5670550"/>
          <p14:tracePt t="93385" x="5741988" y="5670550"/>
          <p14:tracePt t="93401" x="5751513" y="5670550"/>
          <p14:tracePt t="93418" x="5768975" y="5680075"/>
          <p14:tracePt t="93436" x="5786438" y="5680075"/>
          <p14:tracePt t="93457" x="5840413" y="5661025"/>
          <p14:tracePt t="93476" x="5884863" y="5643563"/>
          <p14:tracePt t="93498" x="5919788" y="5626100"/>
          <p14:tracePt t="93517" x="5938838" y="5608638"/>
          <p14:tracePt t="93538" x="5965825" y="5562600"/>
          <p14:tracePt t="93556" x="5965825" y="5510213"/>
          <p14:tracePt t="93578" x="5973763" y="5429250"/>
          <p14:tracePt t="93597" x="5973763" y="5394325"/>
          <p14:tracePt t="93618" x="5965825" y="5367338"/>
          <p14:tracePt t="93636" x="5956300" y="5348288"/>
          <p14:tracePt t="93657" x="5956300" y="5322888"/>
          <p14:tracePt t="93677" x="5956300" y="5276850"/>
          <p14:tracePt t="93698" x="5956300" y="5241925"/>
          <p14:tracePt t="93716" x="5956300" y="5232400"/>
          <p14:tracePt t="93801" x="5965825" y="5214938"/>
          <p14:tracePt t="93814" x="5973763" y="5214938"/>
          <p14:tracePt t="93836" x="6000750" y="5205413"/>
          <p14:tracePt t="93858" x="6027738" y="5197475"/>
          <p14:tracePt t="93877" x="6037263" y="5187950"/>
          <p14:tracePt t="93897" x="6045200" y="5180013"/>
          <p14:tracePt t="93916" x="6054725" y="5180013"/>
          <p14:tracePt t="93957" x="6062663" y="5187950"/>
          <p14:tracePt t="93978" x="6089650" y="5241925"/>
          <p14:tracePt t="93996" x="6099175" y="5276850"/>
          <p14:tracePt t="94018" x="6108700" y="5330825"/>
          <p14:tracePt t="94037" x="6108700" y="5348288"/>
          <p14:tracePt t="94058" x="6116638" y="5394325"/>
          <p14:tracePt t="94076" x="6116638" y="5419725"/>
          <p14:tracePt t="94097" x="6116638" y="5465763"/>
          <p14:tracePt t="94116" x="6089650" y="5500688"/>
          <p14:tracePt t="94138" x="6089650" y="5518150"/>
          <p14:tracePt t="94178" x="6089650" y="5537200"/>
          <p14:tracePt t="94196" x="6099175" y="5554663"/>
          <p14:tracePt t="94218" x="6134100" y="5581650"/>
          <p14:tracePt t="94237" x="6153150" y="5599113"/>
          <p14:tracePt t="94258" x="6180138" y="5616575"/>
          <p14:tracePt t="94321" x="6170613" y="5616575"/>
          <p14:tracePt t="94334" x="6161088" y="5616575"/>
          <p14:tracePt t="94357" x="6116638" y="5589588"/>
          <p14:tracePt t="94378" x="6062663" y="5581650"/>
          <p14:tracePt t="94396" x="6054725" y="5581650"/>
          <p14:tracePt t="94425" x="6054725" y="5562600"/>
          <p14:tracePt t="94441" x="6054725" y="5527675"/>
          <p14:tracePt t="94458" x="6045200" y="5518150"/>
          <p14:tracePt t="94476" x="6045200" y="5510213"/>
          <p14:tracePt t="103901" x="6045200" y="5527675"/>
          <p14:tracePt t="103913" x="6062663" y="5527675"/>
          <p14:tracePt t="103927" x="5919788" y="5429250"/>
          <p14:tracePt t="103942" x="5715000" y="5224463"/>
          <p14:tracePt t="103959" x="5545138" y="5027613"/>
          <p14:tracePt t="103978" x="5500688" y="4830763"/>
          <p14:tracePt t="103998" x="5680075" y="4438650"/>
          <p14:tracePt t="104018" x="5803900" y="4251325"/>
          <p14:tracePt t="104039" x="5884863" y="4017963"/>
          <p14:tracePt t="104058" x="5894388" y="3973513"/>
          <p14:tracePt t="104078" x="5929313" y="3929063"/>
          <p14:tracePt t="104100" x="5965825" y="3911600"/>
          <p14:tracePt t="104118" x="5965825" y="3884613"/>
          <p14:tracePt t="104138" x="5965825" y="3875088"/>
          <p14:tracePt t="104158" x="5965825" y="3848100"/>
          <p14:tracePt t="104179" x="5965825" y="3840163"/>
          <p14:tracePt t="104198" x="5965825" y="3830638"/>
          <p14:tracePt t="104218" x="5965825" y="3813175"/>
          <p14:tracePt t="104239" x="5983288" y="3741738"/>
          <p14:tracePt t="104260" x="6000750" y="3705225"/>
          <p14:tracePt t="104278" x="6027738" y="3679825"/>
          <p14:tracePt t="104298" x="6037263" y="3660775"/>
          <p14:tracePt t="104319" x="6062663" y="3625850"/>
          <p14:tracePt t="104338" x="6072188" y="3581400"/>
          <p14:tracePt t="104358" x="6081713" y="3527425"/>
          <p14:tracePt t="104380" x="6081713" y="3482975"/>
          <p14:tracePt t="104460" x="6081713" y="3473450"/>
          <p14:tracePt t="104485" x="6081713" y="3465513"/>
          <p14:tracePt t="104749" x="6081713" y="3455988"/>
          <p14:tracePt t="104901" x="6081713" y="3465513"/>
          <p14:tracePt t="104914" x="6089650" y="3465513"/>
          <p14:tracePt t="105069" x="6089650" y="3473450"/>
          <p14:tracePt t="105100" x="6081713" y="3473450"/>
          <p14:tracePt t="105113" x="6081713" y="3482975"/>
          <p14:tracePt t="105157" x="6072188" y="3482975"/>
          <p14:tracePt t="105169" x="6054725" y="3482975"/>
          <p14:tracePt t="105183" x="6010275" y="3482975"/>
          <p14:tracePt t="105198" x="5946775" y="3482975"/>
          <p14:tracePt t="105219" x="5884863" y="3465513"/>
          <p14:tracePt t="105239" x="5840413" y="3438525"/>
          <p14:tracePt t="105259" x="5830888" y="3438525"/>
          <p14:tracePt t="105279" x="5830888" y="3429000"/>
          <p14:tracePt t="105325" x="5830888" y="3419475"/>
          <p14:tracePt t="105338" x="5840413" y="3411538"/>
          <p14:tracePt t="105359" x="5857875" y="3384550"/>
          <p14:tracePt t="105379" x="5867400" y="3384550"/>
          <p14:tracePt t="105399" x="5875338" y="3367088"/>
          <p14:tracePt t="105419" x="5884863" y="3367088"/>
          <p14:tracePt t="105439" x="5919788" y="3357563"/>
          <p14:tracePt t="105460" x="6027738" y="3303588"/>
          <p14:tracePt t="105479" x="6089650" y="3286125"/>
          <p14:tracePt t="105499" x="6153150" y="3268663"/>
          <p14:tracePt t="105519" x="6224588" y="3259138"/>
          <p14:tracePt t="105539" x="6251575" y="3259138"/>
          <p14:tracePt t="105542" x="6259513" y="3259138"/>
          <p14:tracePt t="105559" x="6269038" y="3259138"/>
          <p14:tracePt t="105613" x="6269038" y="3276600"/>
          <p14:tracePt t="105625" x="6269038" y="3295650"/>
          <p14:tracePt t="105639" x="6259513" y="3330575"/>
          <p14:tracePt t="105659" x="6259513" y="3375025"/>
          <p14:tracePt t="105679" x="6259513" y="3455988"/>
          <p14:tracePt t="105699" x="6259513" y="3473450"/>
          <p14:tracePt t="105719" x="6251575" y="3527425"/>
          <p14:tracePt t="105739" x="6251575" y="3562350"/>
          <p14:tracePt t="105759" x="6232525" y="3625850"/>
          <p14:tracePt t="105779" x="6232525" y="3660775"/>
          <p14:tracePt t="105799" x="6205538" y="3679825"/>
          <p14:tracePt t="105820" x="6180138" y="3697288"/>
          <p14:tracePt t="105839" x="6170613" y="3697288"/>
          <p14:tracePt t="105859" x="6161088" y="3705225"/>
          <p14:tracePt t="105879" x="6153150" y="3705225"/>
          <p14:tracePt t="105899" x="6134100" y="3714750"/>
          <p14:tracePt t="105919" x="6126163" y="3724275"/>
          <p14:tracePt t="105939" x="6116638" y="3724275"/>
          <p14:tracePt t="105997" x="6108700" y="3724275"/>
          <p14:tracePt t="106011" x="6099175" y="3724275"/>
          <p14:tracePt t="106025" x="6089650" y="3724275"/>
          <p14:tracePt t="106039" x="6054725" y="3714750"/>
          <p14:tracePt t="106059" x="6027738" y="3697288"/>
          <p14:tracePt t="106079" x="5983288" y="3660775"/>
          <p14:tracePt t="106100" x="5973763" y="3660775"/>
          <p14:tracePt t="106197" x="5965825" y="3660775"/>
          <p14:tracePt t="106221" x="5965825" y="3652838"/>
          <p14:tracePt t="106234" x="5956300" y="3652838"/>
          <p14:tracePt t="106248" x="5946775" y="3633788"/>
          <p14:tracePt t="106262" x="5929313" y="3608388"/>
          <p14:tracePt t="106280" x="5902325" y="3581400"/>
          <p14:tracePt t="106299" x="5884863" y="3536950"/>
          <p14:tracePt t="106319" x="5884863" y="3500438"/>
          <p14:tracePt t="106339" x="5884863" y="3490913"/>
          <p14:tracePt t="106359" x="5902325" y="3473450"/>
          <p14:tracePt t="106379" x="5911850" y="3465513"/>
          <p14:tracePt t="106399" x="5946775" y="3446463"/>
          <p14:tracePt t="106419" x="5973763" y="3438525"/>
          <p14:tracePt t="106439" x="6000750" y="3419475"/>
          <p14:tracePt t="106461" x="6054725" y="3411538"/>
          <p14:tracePt t="106479" x="6081713" y="3402013"/>
          <p14:tracePt t="106499" x="6108700" y="3384550"/>
          <p14:tracePt t="106519" x="6134100" y="3375025"/>
          <p14:tracePt t="106701" x="6134100" y="3384550"/>
          <p14:tracePt t="106714" x="6143625" y="3394075"/>
          <p14:tracePt t="106728" x="6153150" y="3411538"/>
          <p14:tracePt t="106742" x="6161088" y="3446463"/>
          <p14:tracePt t="106759" x="6170613" y="3465513"/>
          <p14:tracePt t="106779" x="6170613" y="3482975"/>
          <p14:tracePt t="106799" x="6170613" y="3490913"/>
          <p14:tracePt t="106819" x="6170613" y="3500438"/>
          <p14:tracePt t="106839" x="6170613" y="3517900"/>
          <p14:tracePt t="106859" x="6170613" y="3527425"/>
          <p14:tracePt t="106879" x="6170613" y="3544888"/>
          <p14:tracePt t="106899" x="6170613" y="3562350"/>
          <p14:tracePt t="106919" x="6170613" y="3589338"/>
          <p14:tracePt t="106939" x="6170613" y="3608388"/>
          <p14:tracePt t="106960" x="6170613" y="3625850"/>
          <p14:tracePt t="107005" x="6170613" y="3633788"/>
          <p14:tracePt t="107053" x="6153150" y="3643313"/>
          <p14:tracePt t="108886" x="6153150" y="3670300"/>
          <p14:tracePt t="108898" x="6153150" y="3679825"/>
          <p14:tracePt t="108919" x="6161088" y="3894138"/>
          <p14:tracePt t="108940" x="6188075" y="4017963"/>
          <p14:tracePt t="108960" x="6224588" y="4241800"/>
          <p14:tracePt t="108979" x="6224588" y="4375150"/>
          <p14:tracePt t="108999" x="6224588" y="4572000"/>
          <p14:tracePt t="109020" x="6224588" y="4714875"/>
          <p14:tracePt t="109039" x="6143625" y="5010150"/>
          <p14:tracePt t="109059" x="6054725" y="5187950"/>
          <p14:tracePt t="109079" x="5919788" y="5384800"/>
          <p14:tracePt t="109100" x="5867400" y="5491163"/>
          <p14:tracePt t="109119" x="5857875" y="5589588"/>
          <p14:tracePt t="109139" x="5857875" y="5608638"/>
          <p14:tracePt t="109180" x="5857875" y="5599113"/>
          <p14:tracePt t="109199" x="5857875" y="5581650"/>
          <p14:tracePt t="109219" x="5857875" y="5545138"/>
          <p14:tracePt t="109239" x="5848350" y="5500688"/>
          <p14:tracePt t="109260" x="5848350" y="5491163"/>
          <p14:tracePt t="109342" x="5840413" y="5491163"/>
          <p14:tracePt t="109374" x="5840413" y="5483225"/>
          <p14:tracePt t="109387" x="5840413" y="5473700"/>
          <p14:tracePt t="109401" x="5840413" y="5465763"/>
          <p14:tracePt t="109420" x="5840413" y="5446713"/>
          <p14:tracePt t="109439" x="5867400" y="5411788"/>
          <p14:tracePt t="109460" x="5902325" y="5367338"/>
          <p14:tracePt t="109479" x="5956300" y="5303838"/>
          <p14:tracePt t="109500" x="5973763" y="5276850"/>
          <p14:tracePt t="109520" x="5973763" y="5268913"/>
          <p14:tracePt t="109539" x="5973763" y="5259388"/>
          <p14:tracePt t="109559" x="5973763" y="5241925"/>
          <p14:tracePt t="109579" x="5965825" y="5232400"/>
          <p14:tracePt t="109647" x="5965825" y="5241925"/>
          <p14:tracePt t="109670" x="5973763" y="5241925"/>
          <p14:tracePt t="109687" x="6000750" y="5241925"/>
          <p14:tracePt t="109700" x="6010275" y="5241925"/>
          <p14:tracePt t="109719" x="6108700" y="5214938"/>
          <p14:tracePt t="109740" x="6153150" y="5205413"/>
          <p14:tracePt t="109760" x="6180138" y="5197475"/>
          <p14:tracePt t="109814" x="6180138" y="5214938"/>
          <p14:tracePt t="109827" x="6180138" y="5232400"/>
          <p14:tracePt t="109841" x="6197600" y="5286375"/>
          <p14:tracePt t="109859" x="6215063" y="5367338"/>
          <p14:tracePt t="109880" x="6251575" y="5429250"/>
          <p14:tracePt t="109900" x="6269038" y="5465763"/>
          <p14:tracePt t="109919" x="6269038" y="5491163"/>
          <p14:tracePt t="109975" x="6251575" y="5500688"/>
          <p14:tracePt t="109988" x="6232525" y="5500688"/>
          <p14:tracePt t="110001" x="6170613" y="5510213"/>
          <p14:tracePt t="110020" x="6116638" y="5510213"/>
          <p14:tracePt t="110040" x="6045200" y="5510213"/>
          <p14:tracePt t="110060" x="6000750" y="5537200"/>
          <p14:tracePt t="110080" x="5991225" y="5554663"/>
          <p14:tracePt t="110198" x="6000750" y="5537200"/>
          <p14:tracePt t="110210" x="6010275" y="5527675"/>
          <p14:tracePt t="110223" x="6045200" y="5438775"/>
          <p14:tracePt t="110240" x="6089650" y="5276850"/>
          <p14:tracePt t="110260" x="6126163" y="4919663"/>
          <p14:tracePt t="110279" x="6126163" y="4687888"/>
          <p14:tracePt t="110300" x="6116638" y="4527550"/>
          <p14:tracePt t="110320" x="6072188" y="4303713"/>
          <p14:tracePt t="110340" x="6054725" y="4197350"/>
          <p14:tracePt t="110360" x="6037263" y="4081463"/>
          <p14:tracePt t="110380" x="6037263" y="4044950"/>
          <p14:tracePt t="110400" x="6027738" y="4010025"/>
          <p14:tracePt t="110420" x="6000750" y="3990975"/>
          <p14:tracePt t="110440" x="5983288" y="3973513"/>
          <p14:tracePt t="110461" x="5973763" y="3946525"/>
          <p14:tracePt t="110480" x="5965825" y="3911600"/>
          <p14:tracePt t="110500" x="5956300" y="3867150"/>
          <p14:tracePt t="110520" x="5965825" y="3813175"/>
          <p14:tracePt t="110540" x="5983288" y="3759200"/>
          <p14:tracePt t="110543" x="6010275" y="3732213"/>
          <p14:tracePt t="110560" x="6037263" y="3687763"/>
          <p14:tracePt t="110580" x="6062663" y="3633788"/>
          <p14:tracePt t="110601" x="6081713" y="3581400"/>
          <p14:tracePt t="110620" x="6081713" y="3554413"/>
          <p14:tracePt t="110640" x="6081713" y="3536950"/>
          <p14:tracePt t="110718" x="6072188" y="3536950"/>
          <p14:tracePt t="110732" x="6072188" y="3544888"/>
          <p14:tracePt t="110746" x="6062663" y="3571875"/>
          <p14:tracePt t="110760" x="6054725" y="3581400"/>
          <p14:tracePt t="110780" x="6045200" y="3589338"/>
          <p14:tracePt t="110800" x="6037263" y="3598863"/>
          <p14:tracePt t="110820" x="6027738" y="3598863"/>
          <p14:tracePt t="110887" x="6027738" y="3608388"/>
          <p14:tracePt t="110902" x="6027738" y="3616325"/>
          <p14:tracePt t="110919" x="6027738" y="3633788"/>
          <p14:tracePt t="110940" x="6027738" y="3670300"/>
          <p14:tracePt t="110961" x="6045200" y="3813175"/>
          <p14:tracePt t="110980" x="6072188" y="3938588"/>
          <p14:tracePt t="111000" x="6153150" y="4143375"/>
          <p14:tracePt t="111020" x="6197600" y="4259263"/>
          <p14:tracePt t="111040" x="6242050" y="4491038"/>
          <p14:tracePt t="111060" x="6269038" y="4652963"/>
          <p14:tracePt t="111080" x="6276975" y="4857750"/>
          <p14:tracePt t="111101" x="6276975" y="4911725"/>
          <p14:tracePt t="111120" x="6276975" y="4956175"/>
          <p14:tracePt t="111140" x="6276975" y="4991100"/>
          <p14:tracePt t="111160" x="6276975" y="5054600"/>
          <p14:tracePt t="111180" x="6276975" y="5081588"/>
          <p14:tracePt t="111200" x="6286500" y="5116513"/>
          <p14:tracePt t="111220" x="6296025" y="5133975"/>
          <p14:tracePt t="111240" x="6296025" y="5153025"/>
          <p14:tracePt t="111260" x="6303963" y="5180013"/>
          <p14:tracePt t="111280" x="6330950" y="5259388"/>
          <p14:tracePt t="111300" x="6340475" y="5303838"/>
          <p14:tracePt t="111320" x="6340475" y="5357813"/>
          <p14:tracePt t="111340" x="6340475" y="5402263"/>
          <p14:tracePt t="111360" x="6340475" y="5456238"/>
          <p14:tracePt t="111380" x="6340475" y="5500688"/>
          <p14:tracePt t="111400" x="6367463" y="5599113"/>
          <p14:tracePt t="111420" x="6375400" y="5661025"/>
          <p14:tracePt t="111440" x="6375400" y="5670550"/>
          <p14:tracePt t="111575" x="6367463" y="5670550"/>
          <p14:tracePt t="111591" x="6357938" y="5670550"/>
          <p14:tracePt t="111607" x="6348413" y="5670550"/>
          <p14:tracePt t="111620" x="6340475" y="5661025"/>
          <p14:tracePt t="111640" x="6330950" y="5661025"/>
          <p14:tracePt t="111660" x="6323013" y="5653088"/>
          <p14:tracePt t="111681" x="6296025" y="5634038"/>
          <p14:tracePt t="111700" x="6286500" y="5626100"/>
          <p14:tracePt t="111720" x="6269038" y="5608638"/>
          <p14:tracePt t="111740" x="6251575" y="5581650"/>
          <p14:tracePt t="111760" x="6224588" y="5554663"/>
          <p14:tracePt t="111780" x="6197600" y="5537200"/>
          <p14:tracePt t="111800" x="6180138" y="5518150"/>
          <p14:tracePt t="111820" x="6170613" y="5518150"/>
          <p14:tracePt t="111840" x="6143625" y="5483225"/>
          <p14:tracePt t="111860" x="6116638" y="5456238"/>
          <p14:tracePt t="111880" x="6089650" y="5419725"/>
          <p14:tracePt t="111900" x="6081713" y="5411788"/>
          <p14:tracePt t="111920" x="6062663" y="5384800"/>
          <p14:tracePt t="111940" x="6045200" y="5357813"/>
          <p14:tracePt t="111961" x="6027738" y="5322888"/>
          <p14:tracePt t="111980" x="6000750" y="5268913"/>
          <p14:tracePt t="112000" x="5991225" y="5241925"/>
          <p14:tracePt t="112103" x="6000750" y="5232400"/>
          <p14:tracePt t="112119" x="6018213" y="5232400"/>
          <p14:tracePt t="112131" x="6027738" y="5232400"/>
          <p14:tracePt t="112145" x="6045200" y="5232400"/>
          <p14:tracePt t="112160" x="6081713" y="5232400"/>
          <p14:tracePt t="112180" x="6089650" y="5232400"/>
          <p14:tracePt t="112239" x="6099175" y="5232400"/>
          <p14:tracePt t="112252" x="6108700" y="5232400"/>
          <p14:tracePt t="112265" x="6116638" y="5276850"/>
          <p14:tracePt t="112280" x="6134100" y="5313363"/>
          <p14:tracePt t="112300" x="6134100" y="5357813"/>
          <p14:tracePt t="112321" x="6143625" y="5402263"/>
          <p14:tracePt t="112340" x="6143625" y="5429250"/>
          <p14:tracePt t="112360" x="6143625" y="5438775"/>
          <p14:tracePt t="112380" x="6143625" y="5456238"/>
          <p14:tracePt t="112400" x="6153150" y="5465763"/>
          <p14:tracePt t="112420" x="6153150" y="5473700"/>
          <p14:tracePt t="112440" x="6153150" y="5483225"/>
          <p14:tracePt t="112463" x="6161088" y="5483225"/>
          <p14:tracePt t="112480" x="6170613" y="5491163"/>
          <p14:tracePt t="112500" x="6188075" y="5491163"/>
          <p14:tracePt t="112520" x="6242050" y="5510213"/>
          <p14:tracePt t="112540" x="6286500" y="5510213"/>
          <p14:tracePt t="112544" x="6323013" y="5518150"/>
          <p14:tracePt t="112560" x="6340475" y="5527675"/>
          <p14:tracePt t="112580" x="6367463" y="5527675"/>
          <p14:tracePt t="112600" x="6375400" y="5527675"/>
          <p14:tracePt t="112620" x="6375400" y="5518150"/>
          <p14:tracePt t="114087" x="6402388" y="5510213"/>
          <p14:tracePt t="114100" x="6419850" y="5510213"/>
          <p14:tracePt t="114120" x="6500813" y="5527675"/>
          <p14:tracePt t="114140" x="6527800" y="5537200"/>
          <p14:tracePt t="114160" x="6446838" y="5608638"/>
          <p14:tracePt t="114181" x="6286500" y="5715000"/>
          <p14:tracePt t="114200" x="5884863" y="5919788"/>
          <p14:tracePt t="114220" x="5608638" y="6010275"/>
          <p14:tracePt t="114240" x="4919663" y="6089650"/>
          <p14:tracePt t="114260" x="4473575" y="6089650"/>
          <p14:tracePt t="114281" x="3652838" y="6089650"/>
          <p14:tracePt t="114300" x="3259138" y="6089650"/>
          <p14:tracePt t="114322" x="2894013" y="6089650"/>
          <p14:tracePt t="114340" x="2598738" y="6037263"/>
          <p14:tracePt t="114360" x="2411413" y="5991225"/>
          <p14:tracePt t="114380" x="2286000" y="5973763"/>
          <p14:tracePt t="114401" x="2143125" y="5973763"/>
          <p14:tracePt t="114420" x="2089150" y="6000750"/>
          <p14:tracePt t="114440" x="2062163" y="6018213"/>
          <p14:tracePt t="114488" x="2054225" y="6018213"/>
          <p14:tracePt t="114504" x="2044700" y="6018213"/>
          <p14:tracePt t="114521" x="2036763" y="6018213"/>
          <p14:tracePt t="114541" x="2027238" y="6010275"/>
          <p14:tracePt t="114576" x="2027238" y="6000750"/>
          <p14:tracePt t="114608" x="2027238" y="5991225"/>
          <p14:tracePt t="114624" x="2027238" y="5983288"/>
          <p14:tracePt t="114641" x="2036763" y="5983288"/>
          <p14:tracePt t="114660" x="2044700" y="5973763"/>
          <p14:tracePt t="114681" x="2098675" y="5965825"/>
          <p14:tracePt t="114700" x="2152650" y="5946775"/>
          <p14:tracePt t="114721" x="2295525" y="5929313"/>
          <p14:tracePt t="114740" x="2428875" y="5929313"/>
          <p14:tracePt t="114761" x="2660650" y="5929313"/>
          <p14:tracePt t="114780" x="2901950" y="5929313"/>
          <p14:tracePt t="114801" x="3438525" y="5929313"/>
          <p14:tracePt t="114821" x="3741738" y="5929313"/>
          <p14:tracePt t="114841" x="4276725" y="5929313"/>
          <p14:tracePt t="114860" x="4616450" y="5929313"/>
          <p14:tracePt t="114881" x="5286375" y="5902325"/>
          <p14:tracePt t="114901" x="5626100" y="5902325"/>
          <p14:tracePt t="114921" x="6108700" y="5911850"/>
          <p14:tracePt t="114940" x="6259513" y="5946775"/>
          <p14:tracePt t="114961" x="6367463" y="5956300"/>
          <p14:tracePt t="114980" x="6419850" y="5956300"/>
          <p14:tracePt t="115000" x="6429375" y="5956300"/>
          <p14:tracePt t="115041" x="6429375" y="5946775"/>
          <p14:tracePt t="115056" x="6429375" y="5938838"/>
          <p14:tracePt t="115070" x="6411913" y="5929313"/>
          <p14:tracePt t="115083" x="6384925" y="5919788"/>
          <p14:tracePt t="115100" x="6357938" y="5911850"/>
          <p14:tracePt t="115121" x="6348413" y="5911850"/>
          <p14:tracePt t="115141" x="6348413" y="5894388"/>
          <p14:tracePt t="115161" x="6394450" y="5813425"/>
          <p14:tracePt t="115181" x="6473825" y="5626100"/>
          <p14:tracePt t="115201" x="6518275" y="5429250"/>
          <p14:tracePt t="115221" x="6537325" y="5259388"/>
          <p14:tracePt t="115241" x="6589713" y="4830763"/>
          <p14:tracePt t="115261" x="6643688" y="4491038"/>
          <p14:tracePt t="115281" x="6742113" y="3990975"/>
          <p14:tracePt t="115301" x="6751638" y="3848100"/>
          <p14:tracePt t="115321" x="6751638" y="3751263"/>
          <p14:tracePt t="115341" x="6732588" y="3724275"/>
          <p14:tracePt t="115361" x="6688138" y="3687763"/>
          <p14:tracePt t="115381" x="6661150" y="3679825"/>
          <p14:tracePt t="115401" x="6634163" y="3679825"/>
          <p14:tracePt t="115421" x="6608763" y="3679825"/>
          <p14:tracePt t="115441" x="6589713" y="3679825"/>
          <p14:tracePt t="115461" x="6581775" y="3679825"/>
          <p14:tracePt t="115481" x="6527800" y="3679825"/>
          <p14:tracePt t="115500" x="6483350" y="3679825"/>
          <p14:tracePt t="115521" x="6429375" y="3679825"/>
          <p14:tracePt t="115541" x="6419850" y="3714750"/>
          <p14:tracePt t="115544" x="6419850" y="3776663"/>
          <p14:tracePt t="115561" x="6446838" y="3894138"/>
          <p14:tracePt t="115581" x="6527800" y="4054475"/>
          <p14:tracePt t="115601" x="6643688" y="4357688"/>
          <p14:tracePt t="115621" x="6769100" y="4867275"/>
          <p14:tracePt t="115641" x="6848475" y="5295900"/>
          <p14:tracePt t="115661" x="6894513" y="5581650"/>
          <p14:tracePt t="115681" x="6894513" y="5902325"/>
          <p14:tracePt t="115701" x="6894513" y="6000750"/>
          <p14:tracePt t="115721" x="6884988" y="6027738"/>
          <p14:tracePt t="115741" x="6875463" y="6037263"/>
          <p14:tracePt t="115761" x="6813550" y="6037263"/>
          <p14:tracePt t="115781" x="6759575" y="6037263"/>
          <p14:tracePt t="115801" x="6680200" y="6037263"/>
          <p14:tracePt t="115821" x="6653213" y="6037263"/>
          <p14:tracePt t="115841" x="6616700" y="6037263"/>
          <p14:tracePt t="115920" x="6616700" y="6027738"/>
          <p14:tracePt t="115936" x="6616700" y="6018213"/>
          <p14:tracePt t="115949" x="6616700" y="6010275"/>
          <p14:tracePt t="115963" x="6608763" y="6000750"/>
          <p14:tracePt t="115981" x="6608763" y="5973763"/>
          <p14:tracePt t="116001" x="6581775" y="5938838"/>
          <p14:tracePt t="116021" x="6562725" y="5919788"/>
          <p14:tracePt t="116041" x="6527800" y="5902325"/>
          <p14:tracePt t="116061" x="6491288" y="5875338"/>
          <p14:tracePt t="116081" x="6483350" y="5867400"/>
          <p14:tracePt t="116136" x="6491288" y="5867400"/>
          <p14:tracePt t="116148" x="6510338" y="5867400"/>
          <p14:tracePt t="116162" x="6518275" y="5867400"/>
          <p14:tracePt t="116181" x="6537325" y="5867400"/>
          <p14:tracePt t="116201" x="6581775" y="5867400"/>
          <p14:tracePt t="116221" x="6616700" y="5867400"/>
          <p14:tracePt t="116241" x="6653213" y="5857875"/>
          <p14:tracePt t="116261" x="6688138" y="5857875"/>
          <p14:tracePt t="116281" x="6697663" y="5848350"/>
          <p14:tracePt t="116301" x="6705600" y="5848350"/>
          <p14:tracePt t="116352" x="6715125" y="5848350"/>
          <p14:tracePt t="116364" x="6724650" y="5848350"/>
          <p14:tracePt t="116384" x="6732588" y="5848350"/>
          <p14:tracePt t="116401" x="6742113" y="5848350"/>
          <p14:tracePt t="116425" x="6751638" y="5848350"/>
          <p14:tracePt t="116441" x="6759575" y="5848350"/>
          <p14:tracePt t="116461" x="6769100" y="5848350"/>
          <p14:tracePt t="116481" x="6777038" y="5848350"/>
          <p14:tracePt t="116501" x="6786563" y="5848350"/>
          <p14:tracePt t="116521" x="6796088" y="5848350"/>
          <p14:tracePt t="116552" x="6796088" y="5857875"/>
          <p14:tracePt t="116568" x="6796088" y="5867400"/>
          <p14:tracePt t="116581" x="6796088" y="5875338"/>
          <p14:tracePt t="116601" x="6796088" y="5956300"/>
          <p14:tracePt t="116621" x="6796088" y="6018213"/>
          <p14:tracePt t="116641" x="6796088" y="6099175"/>
          <p14:tracePt t="116661" x="6804025" y="6126163"/>
          <p14:tracePt t="116681" x="6804025" y="6161088"/>
          <p14:tracePt t="116701" x="6804025" y="6188075"/>
          <p14:tracePt t="116721" x="6813550" y="6197600"/>
          <p14:tracePt t="116741" x="6813550" y="6205538"/>
          <p14:tracePt t="116785" x="6813550" y="6215063"/>
          <p14:tracePt t="116802" x="6813550" y="6224588"/>
          <p14:tracePt t="116841" x="6813550" y="6232525"/>
          <p14:tracePt t="116853" x="6804025" y="6232525"/>
          <p14:tracePt t="116867" x="6777038" y="6242050"/>
          <p14:tracePt t="116881" x="6732588" y="6242050"/>
          <p14:tracePt t="116901" x="6670675" y="6242050"/>
          <p14:tracePt t="116921" x="6626225" y="6242050"/>
          <p14:tracePt t="116941" x="6599238" y="6242050"/>
          <p14:tracePt t="116961" x="6589713" y="6242050"/>
          <p14:tracePt t="117001" x="6581775" y="6242050"/>
          <p14:tracePt t="117113" x="6572250" y="6232525"/>
          <p14:tracePt t="117128" x="6572250" y="6215063"/>
          <p14:tracePt t="117141" x="6562725" y="6205538"/>
          <p14:tracePt t="117161" x="6537325" y="6143625"/>
          <p14:tracePt t="117181" x="6527800" y="6089650"/>
          <p14:tracePt t="117201" x="6491288" y="6018213"/>
          <p14:tracePt t="117221" x="6491288" y="5983288"/>
          <p14:tracePt t="117241" x="6500813" y="5946775"/>
          <p14:tracePt t="117261" x="6518275" y="5919788"/>
          <p14:tracePt t="117281" x="6554788" y="5902325"/>
          <p14:tracePt t="117301" x="6589713" y="5884863"/>
          <p14:tracePt t="117321" x="6626225" y="5875338"/>
          <p14:tracePt t="117341" x="6653213" y="5867400"/>
          <p14:tracePt t="117361" x="6680200" y="5867400"/>
          <p14:tracePt t="117381" x="6697663" y="5857875"/>
          <p14:tracePt t="117401" x="6742113" y="5848350"/>
          <p14:tracePt t="117421" x="6769100" y="5830888"/>
          <p14:tracePt t="117441" x="6796088" y="5830888"/>
          <p14:tracePt t="117504" x="6796088" y="5840413"/>
          <p14:tracePt t="117518" x="6796088" y="5848350"/>
          <p14:tracePt t="117541" x="6796088" y="5857875"/>
          <p14:tracePt t="117562" x="6796088" y="5867400"/>
          <p14:tracePt t="117581" x="6796088" y="5875338"/>
          <p14:tracePt t="117601" x="6796088" y="5911850"/>
          <p14:tracePt t="117621" x="6796088" y="5929313"/>
          <p14:tracePt t="117641" x="6796088" y="5946775"/>
          <p14:tracePt t="117661" x="6796088" y="5956300"/>
          <p14:tracePt t="117682" x="6777038" y="5991225"/>
          <p14:tracePt t="117701" x="6759575" y="6027738"/>
          <p14:tracePt t="117721" x="6751638" y="6062663"/>
          <p14:tracePt t="117741" x="6742113" y="6081713"/>
          <p14:tracePt t="117761" x="6742113" y="6099175"/>
          <p14:tracePt t="117781" x="6732588" y="6108700"/>
          <p14:tracePt t="117801" x="6724650" y="6108700"/>
          <p14:tracePt t="117821" x="6715125" y="6116638"/>
          <p14:tracePt t="117841" x="6705600" y="6116638"/>
          <p14:tracePt t="117861" x="6697663" y="6116638"/>
          <p14:tracePt t="117881" x="6670675" y="6116638"/>
          <p14:tracePt t="117901" x="6653213" y="6108700"/>
          <p14:tracePt t="117921" x="6626225" y="6108700"/>
          <p14:tracePt t="118305" x="6616700" y="6108700"/>
          <p14:tracePt t="118317" x="6616700" y="6099175"/>
          <p14:tracePt t="118341" x="6608763" y="6037263"/>
          <p14:tracePt t="118361" x="6545263" y="5724525"/>
          <p14:tracePt t="118381" x="6518275" y="5429250"/>
          <p14:tracePt t="118402" x="6446838" y="4983163"/>
          <p14:tracePt t="118421" x="6375400" y="4633913"/>
          <p14:tracePt t="118441" x="6259513" y="4071938"/>
          <p14:tracePt t="118461" x="6205538" y="3919538"/>
          <p14:tracePt t="118481" x="6143625" y="3759200"/>
          <p14:tracePt t="118501" x="6116638" y="3732213"/>
          <p14:tracePt t="118521" x="6108700" y="3724275"/>
          <p14:tracePt t="118585" x="6099175" y="3724275"/>
          <p14:tracePt t="118598" x="6089650" y="3724275"/>
          <p14:tracePt t="118613" x="6081713" y="3714750"/>
          <p14:tracePt t="118627" x="6081713" y="3705225"/>
          <p14:tracePt t="118641" x="6072188" y="3697288"/>
          <p14:tracePt t="118661" x="6054725" y="3679825"/>
          <p14:tracePt t="118682" x="6018213" y="3633788"/>
          <p14:tracePt t="118701" x="5983288" y="3598863"/>
          <p14:tracePt t="118721" x="5902325" y="3544888"/>
          <p14:tracePt t="118741" x="5857875" y="3490913"/>
          <p14:tracePt t="118761" x="5795963" y="3411538"/>
          <p14:tracePt t="118781" x="5751513" y="3384550"/>
          <p14:tracePt t="118802" x="5697538" y="3357563"/>
          <p14:tracePt t="118843" x="5697538" y="3348038"/>
          <p14:tracePt t="118861" x="5705475" y="3348038"/>
          <p14:tracePt t="118882" x="5759450" y="3322638"/>
          <p14:tracePt t="118901" x="5795963" y="3313113"/>
          <p14:tracePt t="118922" x="5840413" y="3295650"/>
          <p14:tracePt t="118941" x="5857875" y="3286125"/>
          <p14:tracePt t="118962" x="5884863" y="3276600"/>
          <p14:tracePt t="118981" x="5902325" y="3259138"/>
          <p14:tracePt t="119002" x="5938838" y="3259138"/>
          <p14:tracePt t="119021" x="5965825" y="3259138"/>
          <p14:tracePt t="119042" x="5991225" y="3268663"/>
          <p14:tracePt t="119061" x="6000750" y="3268663"/>
          <p14:tracePt t="119089" x="6010275" y="3268663"/>
          <p14:tracePt t="119102" x="6010275" y="3276600"/>
          <p14:tracePt t="119122" x="6037263" y="3276600"/>
          <p14:tracePt t="119141" x="6062663" y="3286125"/>
          <p14:tracePt t="119162" x="6081713" y="3295650"/>
          <p14:tracePt t="119234" x="6089650" y="3295650"/>
          <p14:tracePt t="119257" x="6089650" y="3303588"/>
          <p14:tracePt t="119282" x="6089650" y="3313113"/>
          <p14:tracePt t="119294" x="6089650" y="3322638"/>
          <p14:tracePt t="119307" x="6089650" y="3330575"/>
          <p14:tracePt t="119322" x="6099175" y="3367088"/>
          <p14:tracePt t="119342" x="6108700" y="3394075"/>
          <p14:tracePt t="119362" x="6134100" y="3473450"/>
          <p14:tracePt t="119381" x="6143625" y="3517900"/>
          <p14:tracePt t="119402" x="6170613" y="3589338"/>
          <p14:tracePt t="119421" x="6180138" y="3616325"/>
          <p14:tracePt t="119442" x="6180138" y="3633788"/>
          <p14:tracePt t="119461" x="6180138" y="3643313"/>
          <p14:tracePt t="119483" x="6170613" y="3643313"/>
          <p14:tracePt t="119501" x="6153150" y="3652838"/>
          <p14:tracePt t="119522" x="6134100" y="3652838"/>
          <p14:tracePt t="119542" x="6116638" y="3652838"/>
          <p14:tracePt t="119562" x="6072188" y="3625850"/>
          <p14:tracePt t="119581" x="6027738" y="3562350"/>
          <p14:tracePt t="119602" x="5902325" y="3446463"/>
          <p14:tracePt t="119621" x="5830888" y="3411538"/>
          <p14:tracePt t="119642" x="5732463" y="3394075"/>
          <p14:tracePt t="119661" x="5697538" y="3394075"/>
          <p14:tracePt t="119682" x="5680075" y="3394075"/>
          <p14:tracePt t="119701" x="5661025" y="3394075"/>
          <p14:tracePt t="119721" x="5661025" y="3375025"/>
          <p14:tracePt t="119745" x="5661025" y="3367088"/>
          <p14:tracePt t="119777" x="5670550" y="3367088"/>
          <p14:tracePt t="119791" x="5680075" y="3348038"/>
          <p14:tracePt t="119804" x="5697538" y="3340100"/>
          <p14:tracePt t="119822" x="5732463" y="3322638"/>
          <p14:tracePt t="119842" x="5786438" y="3295650"/>
          <p14:tracePt t="119861" x="5795963" y="3276600"/>
          <p14:tracePt t="119882" x="5822950" y="3268663"/>
          <p14:tracePt t="119902" x="5830888" y="3268663"/>
          <p14:tracePt t="119922" x="5857875" y="3268663"/>
          <p14:tracePt t="119941" x="5894388" y="3268663"/>
          <p14:tracePt t="119962" x="5965825" y="3268663"/>
          <p14:tracePt t="119981" x="6018213" y="3268663"/>
          <p14:tracePt t="120002" x="6099175" y="3268663"/>
          <p14:tracePt t="120021" x="6153150" y="3268663"/>
          <p14:tracePt t="120042" x="6215063" y="3268663"/>
          <p14:tracePt t="120074" x="6215063" y="3276600"/>
          <p14:tracePt t="120089" x="6205538" y="3286125"/>
          <p14:tracePt t="120102" x="6197600" y="3295650"/>
          <p14:tracePt t="120122" x="6170613" y="3322638"/>
          <p14:tracePt t="120142" x="6161088" y="3340100"/>
          <p14:tracePt t="120162" x="6161088" y="3357563"/>
          <p14:tracePt t="120182" x="6170613" y="3367088"/>
          <p14:tracePt t="120202" x="6197600" y="3394075"/>
          <p14:tracePt t="120222" x="6232525" y="3438525"/>
          <p14:tracePt t="120242" x="6286500" y="3527425"/>
          <p14:tracePt t="120261" x="6303963" y="3581400"/>
          <p14:tracePt t="120282" x="6313488" y="3670300"/>
          <p14:tracePt t="120302" x="6313488" y="3714750"/>
          <p14:tracePt t="120322" x="6313488" y="3759200"/>
          <p14:tracePt t="120341" x="6286500" y="3786188"/>
          <p14:tracePt t="120362" x="6232525" y="3795713"/>
          <p14:tracePt t="120382" x="6180138" y="3795713"/>
          <p14:tracePt t="120402" x="6081713" y="3759200"/>
          <p14:tracePt t="120422" x="6045200" y="3751263"/>
          <p14:tracePt t="120442" x="6010275" y="3751263"/>
          <p14:tracePt t="120462" x="6010275" y="3741738"/>
          <p14:tracePt t="120482" x="6000750" y="3741738"/>
          <p14:tracePt t="120501" x="5991225" y="3741738"/>
          <p14:tracePt t="120538" x="5991225" y="3732213"/>
          <p14:tracePt t="120553" x="5991225" y="3714750"/>
          <p14:tracePt t="120568" x="5991225" y="3705225"/>
          <p14:tracePt t="120581" x="5991225" y="3660775"/>
          <p14:tracePt t="120602" x="5973763" y="3554413"/>
          <p14:tracePt t="120622" x="5956300" y="3500438"/>
          <p14:tracePt t="120642" x="5938838" y="3455988"/>
          <p14:tracePt t="120662" x="5929313" y="3438525"/>
          <p14:tracePt t="120702" x="5938838" y="3438525"/>
          <p14:tracePt t="120722" x="5956300" y="3429000"/>
          <p14:tracePt t="120742" x="5973763" y="3411538"/>
          <p14:tracePt t="120762" x="6000750" y="3402013"/>
          <p14:tracePt t="120782" x="6000750" y="3384550"/>
          <p14:tracePt t="120802" x="6000750" y="3375025"/>
          <p14:tracePt t="120842" x="6010275" y="3367088"/>
          <p14:tracePt t="120862" x="6010275" y="3348038"/>
          <p14:tracePt t="120902" x="6018213" y="3348038"/>
          <p14:tracePt t="120922" x="6045200" y="3357563"/>
          <p14:tracePt t="120942" x="6081713" y="3384550"/>
          <p14:tracePt t="120962" x="6108700" y="3419475"/>
          <p14:tracePt t="120982" x="6126163" y="3438525"/>
          <p14:tracePt t="121002" x="6134100" y="3446463"/>
          <p14:tracePt t="121022" x="6153150" y="3455988"/>
          <p14:tracePt t="121043" x="6161088" y="3490913"/>
          <p14:tracePt t="121062" x="6170613" y="3517900"/>
          <p14:tracePt t="121082" x="6180138" y="3544888"/>
          <p14:tracePt t="121102" x="6180138" y="3562350"/>
          <p14:tracePt t="121122" x="6180138" y="3571875"/>
          <p14:tracePt t="121142" x="6180138" y="3581400"/>
          <p14:tracePt t="121162" x="6215063" y="3616325"/>
          <p14:tracePt t="121182" x="6242050" y="3643313"/>
          <p14:tracePt t="121202" x="6259513" y="3652838"/>
          <p14:tracePt t="121234" x="6251575" y="3652838"/>
          <p14:tracePt t="121247" x="6242050" y="3652838"/>
          <p14:tracePt t="121262" x="6180138" y="3625850"/>
          <p14:tracePt t="121283" x="6134100" y="3598863"/>
          <p14:tracePt t="121338" x="6134100" y="3589338"/>
          <p14:tracePt t="121356" x="6134100" y="3581400"/>
          <p14:tracePt t="121378" x="6143625" y="3581400"/>
          <p14:tracePt t="122698" x="6161088" y="3581400"/>
          <p14:tracePt t="122711" x="6180138" y="3581400"/>
          <p14:tracePt t="122724" x="6340475" y="3581400"/>
          <p14:tracePt t="122742" x="6394450" y="3581400"/>
          <p14:tracePt t="122763" x="6429375" y="3581400"/>
          <p14:tracePt t="122962" x="6419850" y="3581400"/>
          <p14:tracePt t="122975" x="6402388" y="3581400"/>
          <p14:tracePt t="122988" x="6276975" y="3616325"/>
          <p14:tracePt t="123003" x="6188075" y="3643313"/>
          <p14:tracePt t="123022" x="6134100" y="3670300"/>
          <p14:tracePt t="123044" x="6027738" y="3687763"/>
          <p14:tracePt t="123062" x="5965825" y="3687763"/>
          <p14:tracePt t="123083" x="5911850" y="3660775"/>
          <p14:tracePt t="123179" x="5911850" y="3652838"/>
          <p14:tracePt t="123211" x="5902325" y="3652838"/>
          <p14:tracePt t="123224" x="5902325" y="3643313"/>
          <p14:tracePt t="123242" x="5902325" y="3633788"/>
          <p14:tracePt t="123262" x="5894388" y="3633788"/>
          <p14:tracePt t="123283" x="5894388" y="3616325"/>
          <p14:tracePt t="123354" x="5894388" y="3608388"/>
          <p14:tracePt t="123370" x="5894388" y="3598863"/>
          <p14:tracePt t="123387" x="5894388" y="3589338"/>
          <p14:tracePt t="123404" x="5902325" y="3562350"/>
          <p14:tracePt t="123422" x="5911850" y="3536950"/>
          <p14:tracePt t="123443" x="5929313" y="3509963"/>
          <p14:tracePt t="123698" x="5919788" y="3509963"/>
          <p14:tracePt t="123710" x="5911850" y="3509963"/>
          <p14:tracePt t="123724" x="5902325" y="3527425"/>
          <p14:tracePt t="123742" x="5867400" y="3554413"/>
          <p14:tracePt t="123763" x="5803900" y="3598863"/>
          <p14:tracePt t="123782" x="5759450" y="3633788"/>
          <p14:tracePt t="123803" x="5670550" y="3697288"/>
          <p14:tracePt t="123822" x="5626100" y="3705225"/>
          <p14:tracePt t="123843" x="5554663" y="3724275"/>
          <p14:tracePt t="123862" x="5500688" y="3751263"/>
          <p14:tracePt t="123883" x="5419725" y="3786188"/>
          <p14:tracePt t="123903" x="5367338" y="3795713"/>
          <p14:tracePt t="123923" x="5322888" y="3822700"/>
          <p14:tracePt t="123942" x="5295900" y="3830638"/>
          <p14:tracePt t="123963" x="5268913" y="3840163"/>
          <p14:tracePt t="123982" x="5241925" y="3857625"/>
          <p14:tracePt t="124003" x="5170488" y="3911600"/>
          <p14:tracePt t="124022" x="5126038" y="3946525"/>
          <p14:tracePt t="124044" x="5054600" y="4000500"/>
          <p14:tracePt t="124062" x="5018088" y="4037013"/>
          <p14:tracePt t="124083" x="5000625" y="4054475"/>
          <p14:tracePt t="124102" x="4991100" y="4062413"/>
          <p14:tracePt t="124123" x="4983163" y="4071938"/>
          <p14:tracePt t="124142" x="4973638" y="4071938"/>
          <p14:tracePt t="124163" x="4946650" y="4089400"/>
          <p14:tracePt t="124183" x="4919663" y="4116388"/>
          <p14:tracePt t="124203" x="4894263" y="4133850"/>
          <p14:tracePt t="124222" x="4884738" y="4133850"/>
          <p14:tracePt t="124242" x="4867275" y="4133850"/>
          <p14:tracePt t="124315" x="4875213" y="4133850"/>
          <p14:tracePt t="124328" x="4894263" y="4133850"/>
          <p14:tracePt t="124342" x="4965700" y="4108450"/>
          <p14:tracePt t="124364" x="5205413" y="4000500"/>
          <p14:tracePt t="124382" x="5357813" y="3929063"/>
          <p14:tracePt t="124403" x="5483225" y="3875088"/>
          <p14:tracePt t="124423" x="5626100" y="3822700"/>
          <p14:tracePt t="124444" x="5795963" y="3751263"/>
          <p14:tracePt t="124462" x="5857875" y="3705225"/>
          <p14:tracePt t="124484" x="5946775" y="3643313"/>
          <p14:tracePt t="124502" x="5983288" y="3616325"/>
          <p14:tracePt t="124524" x="6037263" y="3581400"/>
          <p14:tracePt t="124543" x="6062663" y="3554413"/>
          <p14:tracePt t="124563" x="6089650" y="3527425"/>
          <p14:tracePt t="124582" x="6099175" y="3509963"/>
          <p14:tracePt t="124622" x="6108700" y="3500438"/>
          <p14:tracePt t="124643" x="6126163" y="3490913"/>
          <p14:tracePt t="124683" x="6134100" y="3473450"/>
          <p14:tracePt t="124843" x="6126163" y="3482975"/>
          <p14:tracePt t="124855" x="6116638" y="3482975"/>
          <p14:tracePt t="124868" x="6108700" y="3490913"/>
          <p14:tracePt t="124883" x="6099175" y="3500438"/>
          <p14:tracePt t="124903" x="6081713" y="3517900"/>
          <p14:tracePt t="124924" x="6037263" y="3571875"/>
          <p14:tracePt t="124942" x="6010275" y="3633788"/>
          <p14:tracePt t="124964" x="5965825" y="3813175"/>
          <p14:tracePt t="124982" x="5929313" y="3973513"/>
          <p14:tracePt t="125003" x="5840413" y="4241800"/>
          <p14:tracePt t="125022" x="5822950" y="4384675"/>
          <p14:tracePt t="125044" x="5795963" y="4545013"/>
          <p14:tracePt t="125063" x="5768975" y="4652963"/>
          <p14:tracePt t="125084" x="5724525" y="4813300"/>
          <p14:tracePt t="125102" x="5680075" y="4857750"/>
          <p14:tracePt t="125123" x="5653088" y="4911725"/>
          <p14:tracePt t="125142" x="5634038" y="4929188"/>
          <p14:tracePt t="125164" x="5626100" y="4946650"/>
          <p14:tracePt t="125182" x="5616575" y="4956175"/>
          <p14:tracePt t="125227" x="5608638" y="4956175"/>
          <p14:tracePt t="125331" x="5608638" y="4929188"/>
          <p14:tracePt t="125345" x="5608638" y="4911725"/>
          <p14:tracePt t="125365" x="5643563" y="4830763"/>
          <p14:tracePt t="125382" x="5786438" y="4554538"/>
          <p14:tracePt t="125403" x="5884863" y="4357688"/>
          <p14:tracePt t="125423" x="6037263" y="4054475"/>
          <p14:tracePt t="125444" x="6126163" y="3867150"/>
          <p14:tracePt t="125463" x="6197600" y="3724275"/>
          <p14:tracePt t="125483" x="6224588" y="3660775"/>
          <p14:tracePt t="125503" x="6232525" y="3633788"/>
          <p14:tracePt t="125523" x="6242050" y="3616325"/>
          <p14:tracePt t="125543" x="6251575" y="3616325"/>
          <p14:tracePt t="125564" x="6251575" y="3598863"/>
          <p14:tracePt t="125583" x="6259513" y="3589338"/>
          <p14:tracePt t="125603" x="6259513" y="3581400"/>
          <p14:tracePt t="125644" x="6259513" y="3571875"/>
          <p14:tracePt t="125660" x="6259513" y="3562350"/>
          <p14:tracePt t="125675" x="6259513" y="3554413"/>
          <p14:tracePt t="125691" x="6259513" y="3544888"/>
          <p14:tracePt t="125707" x="6259513" y="3536950"/>
          <p14:tracePt t="125724" x="6259513" y="3527425"/>
          <p14:tracePt t="125755" x="6259513" y="3517900"/>
          <p14:tracePt t="125787" x="6251575" y="3517900"/>
          <p14:tracePt t="125804" x="6251575" y="3509963"/>
          <p14:tracePt t="125819" x="6242050" y="3509963"/>
          <p14:tracePt t="125835" x="6232525" y="3509963"/>
          <p14:tracePt t="125849" x="6224588" y="3509963"/>
          <p14:tracePt t="125863" x="6215063" y="3509963"/>
          <p14:tracePt t="125884" x="6197600" y="3509963"/>
          <p14:tracePt t="125903" x="6161088" y="3536950"/>
          <p14:tracePt t="125923" x="6108700" y="3581400"/>
          <p14:tracePt t="125943" x="6054725" y="3616325"/>
          <p14:tracePt t="125963" x="5946775" y="3697288"/>
          <p14:tracePt t="125983" x="5875338" y="3741738"/>
          <p14:tracePt t="126004" x="5768975" y="3795713"/>
          <p14:tracePt t="126023" x="5705475" y="3830638"/>
          <p14:tracePt t="126043" x="5661025" y="3867150"/>
          <p14:tracePt t="126063" x="5599113" y="3919538"/>
          <p14:tracePt t="126083" x="5572125" y="3938588"/>
          <p14:tracePt t="126103" x="5554663" y="3946525"/>
          <p14:tracePt t="126123" x="5545138" y="3946525"/>
          <p14:tracePt t="126143" x="5537200" y="3946525"/>
          <p14:tracePt t="126163" x="5527675" y="3946525"/>
          <p14:tracePt t="126183" x="5518150" y="3956050"/>
          <p14:tracePt t="126204" x="5473700" y="3965575"/>
          <p14:tracePt t="126222" x="5456238" y="3965575"/>
          <p14:tracePt t="126243" x="5438775" y="3965575"/>
          <p14:tracePt t="126282" x="5438775" y="3973513"/>
          <p14:tracePt t="126340" x="5446713" y="3973513"/>
          <p14:tracePt t="126352" x="5456238" y="3973513"/>
          <p14:tracePt t="126368" x="5510213" y="3965575"/>
          <p14:tracePt t="126384" x="5589588" y="3929063"/>
          <p14:tracePt t="126404" x="5705475" y="3875088"/>
          <p14:tracePt t="126423" x="5919788" y="3795713"/>
          <p14:tracePt t="126443" x="6062663" y="3724275"/>
          <p14:tracePt t="126463" x="6072188" y="3705225"/>
          <p14:tracePt t="126483" x="6072188" y="3687763"/>
          <p14:tracePt t="126556" x="6062663" y="3687763"/>
          <p14:tracePt t="126571" x="6054725" y="3687763"/>
          <p14:tracePt t="126584" x="6045200" y="3687763"/>
          <p14:tracePt t="126604" x="6037263" y="3687763"/>
          <p14:tracePt t="126623" x="6037263" y="3697288"/>
          <p14:tracePt t="126643" x="6027738" y="3697288"/>
          <p14:tracePt t="126684" x="6018213" y="3697288"/>
          <p14:tracePt t="126696" x="6018213" y="3687763"/>
          <p14:tracePt t="126709" x="6010275" y="3687763"/>
          <p14:tracePt t="126796" x="6000750" y="3687763"/>
          <p14:tracePt t="126812" x="5983288" y="3687763"/>
          <p14:tracePt t="126827" x="5965825" y="3705225"/>
          <p14:tracePt t="126843" x="5929313" y="3724275"/>
          <p14:tracePt t="126863" x="5894388" y="3759200"/>
          <p14:tracePt t="126883" x="5795963" y="3830638"/>
          <p14:tracePt t="126903" x="5705475" y="3867150"/>
          <p14:tracePt t="126924" x="5483225" y="3956050"/>
          <p14:tracePt t="126943" x="5348288" y="4000500"/>
          <p14:tracePt t="126964" x="5214938" y="4054475"/>
          <p14:tracePt t="126983" x="5099050" y="4089400"/>
          <p14:tracePt t="127004" x="5054600" y="4108450"/>
          <p14:tracePt t="127023" x="5045075" y="4116388"/>
          <p14:tracePt t="127043" x="5037138" y="4125913"/>
          <p14:tracePt t="127076" x="5037138" y="4133850"/>
          <p14:tracePt t="127108" x="5027613" y="4143375"/>
          <p14:tracePt t="127276" x="5037138" y="4143375"/>
          <p14:tracePt t="127292" x="5054600" y="4143375"/>
          <p14:tracePt t="127304" x="5089525" y="4143375"/>
          <p14:tracePt t="127324" x="5232400" y="4116388"/>
          <p14:tracePt t="127343" x="5340350" y="4071938"/>
          <p14:tracePt t="127364" x="5527675" y="4000500"/>
          <p14:tracePt t="127383" x="5634038" y="3946525"/>
          <p14:tracePt t="127404" x="5751513" y="3902075"/>
          <p14:tracePt t="127423" x="5840413" y="3848100"/>
          <p14:tracePt t="127443" x="5956300" y="3803650"/>
          <p14:tracePt t="127463" x="6010275" y="3776663"/>
          <p14:tracePt t="127484" x="6037263" y="3741738"/>
          <p14:tracePt t="127503" x="6037263" y="3732213"/>
          <p14:tracePt t="127543" x="6045200" y="3724275"/>
          <p14:tracePt t="127588" x="6045200" y="3714750"/>
          <p14:tracePt t="127604" x="6045200" y="3705225"/>
          <p14:tracePt t="127623" x="6054725" y="3705225"/>
          <p14:tracePt t="127644" x="6072188" y="3697288"/>
          <p14:tracePt t="127663" x="6081713" y="3687763"/>
          <p14:tracePt t="127772" x="6081713" y="3679825"/>
          <p14:tracePt t="127786" x="6081713" y="3670300"/>
          <p14:tracePt t="127803" x="6081713" y="3660775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01000" cy="4683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Data Hazard: HW Solution 1 - Add Stalls</a:t>
            </a:r>
          </a:p>
        </p:txBody>
      </p:sp>
      <p:sp>
        <p:nvSpPr>
          <p:cNvPr id="349" name="Rectangle 348"/>
          <p:cNvSpPr>
            <a:spLocks noChangeArrowheads="1"/>
          </p:cNvSpPr>
          <p:nvPr/>
        </p:nvSpPr>
        <p:spPr bwMode="auto">
          <a:xfrm>
            <a:off x="492125" y="708025"/>
            <a:ext cx="8004992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en-US" sz="2200" dirty="0">
                <a:latin typeface="+mj-lt"/>
              </a:rPr>
              <a:t>  Have the hardware detect hazard and add stalls if needed</a:t>
            </a:r>
          </a:p>
        </p:txBody>
      </p:sp>
      <p:sp>
        <p:nvSpPr>
          <p:cNvPr id="350" name="Rectangle 349"/>
          <p:cNvSpPr>
            <a:spLocks noChangeArrowheads="1"/>
          </p:cNvSpPr>
          <p:nvPr/>
        </p:nvSpPr>
        <p:spPr bwMode="auto">
          <a:xfrm>
            <a:off x="492125" y="5867400"/>
            <a:ext cx="4411657" cy="4308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200" dirty="0">
                <a:latin typeface="+mj-lt"/>
              </a:rPr>
              <a:t>   </a:t>
            </a:r>
            <a:r>
              <a:rPr lang="en-US" sz="2200" b="1" dirty="0" smtClean="0">
                <a:solidFill>
                  <a:srgbClr val="FF0000"/>
                </a:solidFill>
                <a:latin typeface="+mj-lt"/>
              </a:rPr>
              <a:t>Problem: </a:t>
            </a:r>
            <a:r>
              <a:rPr lang="en-US" sz="2200" dirty="0" smtClean="0">
                <a:latin typeface="+mj-lt"/>
              </a:rPr>
              <a:t>this </a:t>
            </a:r>
            <a:r>
              <a:rPr lang="en-US" sz="2200" dirty="0">
                <a:latin typeface="+mj-lt"/>
              </a:rPr>
              <a:t>also slows us down!</a:t>
            </a:r>
          </a:p>
        </p:txBody>
      </p:sp>
      <p:grpSp>
        <p:nvGrpSpPr>
          <p:cNvPr id="382" name="Группа 381"/>
          <p:cNvGrpSpPr/>
          <p:nvPr/>
        </p:nvGrpSpPr>
        <p:grpSpPr>
          <a:xfrm>
            <a:off x="119380" y="1363097"/>
            <a:ext cx="8483283" cy="4315391"/>
            <a:chOff x="119380" y="1363097"/>
            <a:chExt cx="8483283" cy="4315391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3389313" y="2565400"/>
              <a:ext cx="2297112" cy="561975"/>
              <a:chOff x="2312" y="1616"/>
              <a:chExt cx="1567" cy="354"/>
            </a:xfrm>
          </p:grpSpPr>
          <p:grpSp>
            <p:nvGrpSpPr>
              <p:cNvPr id="4" name="Group 3"/>
              <p:cNvGrpSpPr>
                <a:grpSpLocks/>
              </p:cNvGrpSpPr>
              <p:nvPr/>
            </p:nvGrpSpPr>
            <p:grpSpPr bwMode="auto">
              <a:xfrm>
                <a:off x="2312" y="1616"/>
                <a:ext cx="271" cy="246"/>
                <a:chOff x="2304" y="1616"/>
                <a:chExt cx="271" cy="246"/>
              </a:xfrm>
            </p:grpSpPr>
            <p:sp>
              <p:nvSpPr>
                <p:cNvPr id="17" name="Rectangle 4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Rectangle 5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Rectangle 6"/>
                <p:cNvSpPr>
                  <a:spLocks noChangeArrowheads="1"/>
                </p:cNvSpPr>
                <p:nvPr/>
              </p:nvSpPr>
              <p:spPr bwMode="auto">
                <a:xfrm>
                  <a:off x="2304" y="1678"/>
                  <a:ext cx="71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Rectangle 7"/>
                <p:cNvSpPr>
                  <a:spLocks noChangeArrowheads="1"/>
                </p:cNvSpPr>
                <p:nvPr/>
              </p:nvSpPr>
              <p:spPr bwMode="auto">
                <a:xfrm>
                  <a:off x="2341" y="1702"/>
                  <a:ext cx="18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1" name="Rectangle 8"/>
                <p:cNvSpPr>
                  <a:spLocks noChangeArrowheads="1"/>
                </p:cNvSpPr>
                <p:nvPr/>
              </p:nvSpPr>
              <p:spPr bwMode="auto">
                <a:xfrm>
                  <a:off x="2358" y="1702"/>
                  <a:ext cx="5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2" name="Line 9"/>
                <p:cNvSpPr>
                  <a:spLocks noChangeShapeType="1"/>
                </p:cNvSpPr>
                <p:nvPr/>
              </p:nvSpPr>
              <p:spPr bwMode="auto">
                <a:xfrm>
                  <a:off x="2446" y="1739"/>
                  <a:ext cx="12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Freeform 10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Freeform 11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2"/>
              <p:cNvGrpSpPr>
                <a:grpSpLocks/>
              </p:cNvGrpSpPr>
              <p:nvPr/>
            </p:nvGrpSpPr>
            <p:grpSpPr bwMode="auto">
              <a:xfrm>
                <a:off x="2571" y="1632"/>
                <a:ext cx="333" cy="338"/>
                <a:chOff x="1971" y="1920"/>
                <a:chExt cx="381" cy="338"/>
              </a:xfrm>
            </p:grpSpPr>
            <p:sp>
              <p:nvSpPr>
                <p:cNvPr id="15" name="AutoShape 13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6" name="Oval 14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2895" y="1632"/>
                <a:ext cx="333" cy="338"/>
                <a:chOff x="1971" y="1920"/>
                <a:chExt cx="381" cy="338"/>
              </a:xfrm>
            </p:grpSpPr>
            <p:sp>
              <p:nvSpPr>
                <p:cNvPr id="13" name="AutoShape 16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4" name="Oval 17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3219" y="1630"/>
                <a:ext cx="333" cy="338"/>
                <a:chOff x="1971" y="1920"/>
                <a:chExt cx="381" cy="338"/>
              </a:xfrm>
            </p:grpSpPr>
            <p:sp>
              <p:nvSpPr>
                <p:cNvPr id="11" name="AutoShape 19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2" name="Oval 20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1"/>
              <p:cNvGrpSpPr>
                <a:grpSpLocks/>
              </p:cNvGrpSpPr>
              <p:nvPr/>
            </p:nvGrpSpPr>
            <p:grpSpPr bwMode="auto">
              <a:xfrm>
                <a:off x="3546" y="1632"/>
                <a:ext cx="333" cy="338"/>
                <a:chOff x="1971" y="1920"/>
                <a:chExt cx="381" cy="338"/>
              </a:xfrm>
            </p:grpSpPr>
            <p:sp>
              <p:nvSpPr>
                <p:cNvPr id="9" name="AutoShape 22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10" name="Oval 23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3894138" y="3000375"/>
              <a:ext cx="2297112" cy="561975"/>
              <a:chOff x="2312" y="1616"/>
              <a:chExt cx="1567" cy="354"/>
            </a:xfrm>
          </p:grpSpPr>
          <p:grpSp>
            <p:nvGrpSpPr>
              <p:cNvPr id="26" name="Group 25"/>
              <p:cNvGrpSpPr>
                <a:grpSpLocks/>
              </p:cNvGrpSpPr>
              <p:nvPr/>
            </p:nvGrpSpPr>
            <p:grpSpPr bwMode="auto">
              <a:xfrm>
                <a:off x="2312" y="1616"/>
                <a:ext cx="271" cy="246"/>
                <a:chOff x="2304" y="1616"/>
                <a:chExt cx="271" cy="246"/>
              </a:xfrm>
            </p:grpSpPr>
            <p:sp>
              <p:nvSpPr>
                <p:cNvPr id="39" name="Rectangle 26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Rectangle 27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" name="Rectangle 28"/>
                <p:cNvSpPr>
                  <a:spLocks noChangeArrowheads="1"/>
                </p:cNvSpPr>
                <p:nvPr/>
              </p:nvSpPr>
              <p:spPr bwMode="auto">
                <a:xfrm>
                  <a:off x="2304" y="1678"/>
                  <a:ext cx="71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Rectangle 29"/>
                <p:cNvSpPr>
                  <a:spLocks noChangeArrowheads="1"/>
                </p:cNvSpPr>
                <p:nvPr/>
              </p:nvSpPr>
              <p:spPr bwMode="auto">
                <a:xfrm>
                  <a:off x="2341" y="1702"/>
                  <a:ext cx="18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43" name="Rectangle 30"/>
                <p:cNvSpPr>
                  <a:spLocks noChangeArrowheads="1"/>
                </p:cNvSpPr>
                <p:nvPr/>
              </p:nvSpPr>
              <p:spPr bwMode="auto">
                <a:xfrm>
                  <a:off x="2358" y="1702"/>
                  <a:ext cx="5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44" name="Line 31"/>
                <p:cNvSpPr>
                  <a:spLocks noChangeShapeType="1"/>
                </p:cNvSpPr>
                <p:nvPr/>
              </p:nvSpPr>
              <p:spPr bwMode="auto">
                <a:xfrm>
                  <a:off x="2446" y="1739"/>
                  <a:ext cx="12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32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33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34"/>
              <p:cNvGrpSpPr>
                <a:grpSpLocks/>
              </p:cNvGrpSpPr>
              <p:nvPr/>
            </p:nvGrpSpPr>
            <p:grpSpPr bwMode="auto">
              <a:xfrm>
                <a:off x="2571" y="1632"/>
                <a:ext cx="333" cy="338"/>
                <a:chOff x="1971" y="1920"/>
                <a:chExt cx="381" cy="338"/>
              </a:xfrm>
            </p:grpSpPr>
            <p:sp>
              <p:nvSpPr>
                <p:cNvPr id="37" name="AutoShape 35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8" name="Oval 36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37"/>
              <p:cNvGrpSpPr>
                <a:grpSpLocks/>
              </p:cNvGrpSpPr>
              <p:nvPr/>
            </p:nvGrpSpPr>
            <p:grpSpPr bwMode="auto">
              <a:xfrm>
                <a:off x="2895" y="1632"/>
                <a:ext cx="333" cy="338"/>
                <a:chOff x="1971" y="1920"/>
                <a:chExt cx="381" cy="338"/>
              </a:xfrm>
            </p:grpSpPr>
            <p:sp>
              <p:nvSpPr>
                <p:cNvPr id="35" name="AutoShape 38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6" name="Oval 39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40"/>
              <p:cNvGrpSpPr>
                <a:grpSpLocks/>
              </p:cNvGrpSpPr>
              <p:nvPr/>
            </p:nvGrpSpPr>
            <p:grpSpPr bwMode="auto">
              <a:xfrm>
                <a:off x="3219" y="1630"/>
                <a:ext cx="333" cy="338"/>
                <a:chOff x="1971" y="1920"/>
                <a:chExt cx="381" cy="338"/>
              </a:xfrm>
            </p:grpSpPr>
            <p:sp>
              <p:nvSpPr>
                <p:cNvPr id="33" name="AutoShape 41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4" name="Oval 42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43"/>
              <p:cNvGrpSpPr>
                <a:grpSpLocks/>
              </p:cNvGrpSpPr>
              <p:nvPr/>
            </p:nvGrpSpPr>
            <p:grpSpPr bwMode="auto">
              <a:xfrm>
                <a:off x="3546" y="1632"/>
                <a:ext cx="333" cy="338"/>
                <a:chOff x="1971" y="1920"/>
                <a:chExt cx="381" cy="338"/>
              </a:xfrm>
            </p:grpSpPr>
            <p:sp>
              <p:nvSpPr>
                <p:cNvPr id="31" name="AutoShape 44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" name="Oval 45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7" name="Group 46"/>
            <p:cNvGrpSpPr>
              <a:grpSpLocks/>
            </p:cNvGrpSpPr>
            <p:nvPr/>
          </p:nvGrpSpPr>
          <p:grpSpPr bwMode="auto">
            <a:xfrm>
              <a:off x="4379913" y="3429000"/>
              <a:ext cx="2297112" cy="561975"/>
              <a:chOff x="2312" y="1616"/>
              <a:chExt cx="1567" cy="354"/>
            </a:xfrm>
          </p:grpSpPr>
          <p:grpSp>
            <p:nvGrpSpPr>
              <p:cNvPr id="48" name="Group 47"/>
              <p:cNvGrpSpPr>
                <a:grpSpLocks/>
              </p:cNvGrpSpPr>
              <p:nvPr/>
            </p:nvGrpSpPr>
            <p:grpSpPr bwMode="auto">
              <a:xfrm>
                <a:off x="2312" y="1616"/>
                <a:ext cx="271" cy="246"/>
                <a:chOff x="2304" y="1616"/>
                <a:chExt cx="271" cy="246"/>
              </a:xfrm>
            </p:grpSpPr>
            <p:sp>
              <p:nvSpPr>
                <p:cNvPr id="61" name="Rectangle 48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Rectangle 49"/>
                <p:cNvSpPr>
                  <a:spLocks noChangeArrowheads="1"/>
                </p:cNvSpPr>
                <p:nvPr/>
              </p:nvSpPr>
              <p:spPr bwMode="auto">
                <a:xfrm>
                  <a:off x="2375" y="1678"/>
                  <a:ext cx="73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Rectangle 50"/>
                <p:cNvSpPr>
                  <a:spLocks noChangeArrowheads="1"/>
                </p:cNvSpPr>
                <p:nvPr/>
              </p:nvSpPr>
              <p:spPr bwMode="auto">
                <a:xfrm>
                  <a:off x="2304" y="1678"/>
                  <a:ext cx="71" cy="123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Rectangle 51"/>
                <p:cNvSpPr>
                  <a:spLocks noChangeArrowheads="1"/>
                </p:cNvSpPr>
                <p:nvPr/>
              </p:nvSpPr>
              <p:spPr bwMode="auto">
                <a:xfrm>
                  <a:off x="2341" y="1702"/>
                  <a:ext cx="18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65" name="Rectangle 52"/>
                <p:cNvSpPr>
                  <a:spLocks noChangeArrowheads="1"/>
                </p:cNvSpPr>
                <p:nvPr/>
              </p:nvSpPr>
              <p:spPr bwMode="auto">
                <a:xfrm>
                  <a:off x="2358" y="1702"/>
                  <a:ext cx="53" cy="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66" name="Line 53"/>
                <p:cNvSpPr>
                  <a:spLocks noChangeShapeType="1"/>
                </p:cNvSpPr>
                <p:nvPr/>
              </p:nvSpPr>
              <p:spPr bwMode="auto">
                <a:xfrm>
                  <a:off x="2446" y="1739"/>
                  <a:ext cx="12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Freeform 54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Freeform 55"/>
                <p:cNvSpPr>
                  <a:spLocks/>
                </p:cNvSpPr>
                <p:nvPr/>
              </p:nvSpPr>
              <p:spPr bwMode="auto">
                <a:xfrm>
                  <a:off x="2519" y="1616"/>
                  <a:ext cx="54" cy="246"/>
                </a:xfrm>
                <a:custGeom>
                  <a:avLst/>
                  <a:gdLst>
                    <a:gd name="T0" fmla="*/ 54 w 54"/>
                    <a:gd name="T1" fmla="*/ 246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46 h 288"/>
                    <a:gd name="T8" fmla="*/ 54 w 54"/>
                    <a:gd name="T9" fmla="*/ 246 h 288"/>
                    <a:gd name="T10" fmla="*/ 54 w 54"/>
                    <a:gd name="T11" fmla="*/ 246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56"/>
              <p:cNvGrpSpPr>
                <a:grpSpLocks/>
              </p:cNvGrpSpPr>
              <p:nvPr/>
            </p:nvGrpSpPr>
            <p:grpSpPr bwMode="auto">
              <a:xfrm>
                <a:off x="2571" y="1632"/>
                <a:ext cx="333" cy="338"/>
                <a:chOff x="1971" y="1920"/>
                <a:chExt cx="381" cy="338"/>
              </a:xfrm>
            </p:grpSpPr>
            <p:sp>
              <p:nvSpPr>
                <p:cNvPr id="59" name="AutoShape 57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60" name="Oval 58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59"/>
              <p:cNvGrpSpPr>
                <a:grpSpLocks/>
              </p:cNvGrpSpPr>
              <p:nvPr/>
            </p:nvGrpSpPr>
            <p:grpSpPr bwMode="auto">
              <a:xfrm>
                <a:off x="2895" y="1632"/>
                <a:ext cx="333" cy="338"/>
                <a:chOff x="1971" y="1920"/>
                <a:chExt cx="381" cy="338"/>
              </a:xfrm>
            </p:grpSpPr>
            <p:sp>
              <p:nvSpPr>
                <p:cNvPr id="57" name="AutoShape 60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58" name="Oval 61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" name="Group 62"/>
              <p:cNvGrpSpPr>
                <a:grpSpLocks/>
              </p:cNvGrpSpPr>
              <p:nvPr/>
            </p:nvGrpSpPr>
            <p:grpSpPr bwMode="auto">
              <a:xfrm>
                <a:off x="3219" y="1630"/>
                <a:ext cx="333" cy="338"/>
                <a:chOff x="1971" y="1920"/>
                <a:chExt cx="381" cy="338"/>
              </a:xfrm>
            </p:grpSpPr>
            <p:sp>
              <p:nvSpPr>
                <p:cNvPr id="55" name="AutoShape 63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56" name="Oval 64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65"/>
              <p:cNvGrpSpPr>
                <a:grpSpLocks/>
              </p:cNvGrpSpPr>
              <p:nvPr/>
            </p:nvGrpSpPr>
            <p:grpSpPr bwMode="auto">
              <a:xfrm>
                <a:off x="3546" y="1632"/>
                <a:ext cx="333" cy="338"/>
                <a:chOff x="1971" y="1920"/>
                <a:chExt cx="381" cy="338"/>
              </a:xfrm>
            </p:grpSpPr>
            <p:sp>
              <p:nvSpPr>
                <p:cNvPr id="53" name="AutoShape 66"/>
                <p:cNvSpPr>
                  <a:spLocks noChangeArrowheads="1"/>
                </p:cNvSpPr>
                <p:nvPr/>
              </p:nvSpPr>
              <p:spPr bwMode="auto">
                <a:xfrm>
                  <a:off x="2016" y="1920"/>
                  <a:ext cx="336" cy="240"/>
                </a:xfrm>
                <a:prstGeom prst="cloudCallout">
                  <a:avLst>
                    <a:gd name="adj1" fmla="val -43750"/>
                    <a:gd name="adj2" fmla="val 70000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900" b="1">
                      <a:latin typeface="Arial" charset="0"/>
                    </a:rPr>
                    <a:t>bubble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54" name="Oval 67"/>
                <p:cNvSpPr>
                  <a:spLocks noChangeArrowheads="1"/>
                </p:cNvSpPr>
                <p:nvPr/>
              </p:nvSpPr>
              <p:spPr bwMode="auto">
                <a:xfrm rot="1942148">
                  <a:off x="1971" y="2130"/>
                  <a:ext cx="158" cy="128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noFill/>
                  <a:round/>
                  <a:headEnd type="none" w="sm" len="sm"/>
                  <a:tailEnd type="none" w="med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0" name="Line 69"/>
            <p:cNvSpPr>
              <a:spLocks noChangeShapeType="1"/>
            </p:cNvSpPr>
            <p:nvPr/>
          </p:nvSpPr>
          <p:spPr bwMode="auto">
            <a:xfrm>
              <a:off x="4779963" y="2308225"/>
              <a:ext cx="107950" cy="3175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4887913" y="2212975"/>
              <a:ext cx="103187" cy="193675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4887913" y="2212975"/>
              <a:ext cx="103187" cy="193675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2"/>
            <p:cNvSpPr>
              <a:spLocks noChangeShapeType="1"/>
            </p:cNvSpPr>
            <p:nvPr/>
          </p:nvSpPr>
          <p:spPr bwMode="auto">
            <a:xfrm flipV="1">
              <a:off x="5097463" y="2211388"/>
              <a:ext cx="1587" cy="1984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3"/>
            <p:cNvSpPr>
              <a:spLocks noChangeShapeType="1"/>
            </p:cNvSpPr>
            <p:nvPr/>
          </p:nvSpPr>
          <p:spPr bwMode="auto">
            <a:xfrm flipH="1">
              <a:off x="4991100" y="2212975"/>
              <a:ext cx="106363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4"/>
            <p:cNvSpPr>
              <a:spLocks noChangeShapeType="1"/>
            </p:cNvSpPr>
            <p:nvPr/>
          </p:nvSpPr>
          <p:spPr bwMode="auto">
            <a:xfrm flipH="1">
              <a:off x="4991100" y="2406650"/>
              <a:ext cx="106363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3490913" y="2212975"/>
              <a:ext cx="106362" cy="193675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3490913" y="2212975"/>
              <a:ext cx="106362" cy="1936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77"/>
            <p:cNvSpPr>
              <a:spLocks noChangeShapeType="1"/>
            </p:cNvSpPr>
            <p:nvPr/>
          </p:nvSpPr>
          <p:spPr bwMode="auto">
            <a:xfrm flipV="1">
              <a:off x="3382963" y="2211388"/>
              <a:ext cx="3175" cy="1984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78"/>
            <p:cNvSpPr>
              <a:spLocks noChangeShapeType="1"/>
            </p:cNvSpPr>
            <p:nvPr/>
          </p:nvSpPr>
          <p:spPr bwMode="auto">
            <a:xfrm>
              <a:off x="3382963" y="2212975"/>
              <a:ext cx="112712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79"/>
            <p:cNvSpPr>
              <a:spLocks noChangeShapeType="1"/>
            </p:cNvSpPr>
            <p:nvPr/>
          </p:nvSpPr>
          <p:spPr bwMode="auto">
            <a:xfrm>
              <a:off x="3382963" y="2406650"/>
              <a:ext cx="112712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2990850" y="2212975"/>
              <a:ext cx="103188" cy="193675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2990850" y="2212975"/>
              <a:ext cx="103188" cy="1936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2882900" y="2212975"/>
              <a:ext cx="107950" cy="1936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2938463" y="2252663"/>
              <a:ext cx="26987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2965450" y="2252663"/>
              <a:ext cx="77788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3411538" y="2252663"/>
              <a:ext cx="66675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3478213" y="2252663"/>
              <a:ext cx="52387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3532188" y="2252663"/>
              <a:ext cx="53975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3910013" y="2117725"/>
              <a:ext cx="158750" cy="385763"/>
            </a:xfrm>
            <a:custGeom>
              <a:avLst/>
              <a:gdLst>
                <a:gd name="T0" fmla="*/ 0 w 109"/>
                <a:gd name="T1" fmla="*/ 0 h 285"/>
                <a:gd name="T2" fmla="*/ 2913 w 109"/>
                <a:gd name="T3" fmla="*/ 155659 h 285"/>
                <a:gd name="T4" fmla="*/ 52431 w 109"/>
                <a:gd name="T5" fmla="*/ 193558 h 285"/>
                <a:gd name="T6" fmla="*/ 2913 w 109"/>
                <a:gd name="T7" fmla="*/ 230104 h 285"/>
                <a:gd name="T8" fmla="*/ 2913 w 109"/>
                <a:gd name="T9" fmla="*/ 385763 h 285"/>
                <a:gd name="T10" fmla="*/ 158750 w 109"/>
                <a:gd name="T11" fmla="*/ 266650 h 285"/>
                <a:gd name="T12" fmla="*/ 158750 w 109"/>
                <a:gd name="T13" fmla="*/ 119113 h 285"/>
                <a:gd name="T14" fmla="*/ 2913 w 109"/>
                <a:gd name="T15" fmla="*/ 0 h 285"/>
                <a:gd name="T16" fmla="*/ 2913 w 109"/>
                <a:gd name="T17" fmla="*/ 0 h 285"/>
                <a:gd name="T18" fmla="*/ 0 w 109"/>
                <a:gd name="T19" fmla="*/ 0 h 2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9"/>
                <a:gd name="T31" fmla="*/ 0 h 285"/>
                <a:gd name="T32" fmla="*/ 109 w 109"/>
                <a:gd name="T33" fmla="*/ 285 h 2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9" h="285">
                  <a:moveTo>
                    <a:pt x="0" y="0"/>
                  </a:moveTo>
                  <a:lnTo>
                    <a:pt x="2" y="115"/>
                  </a:lnTo>
                  <a:lnTo>
                    <a:pt x="36" y="143"/>
                  </a:lnTo>
                  <a:lnTo>
                    <a:pt x="2" y="170"/>
                  </a:lnTo>
                  <a:lnTo>
                    <a:pt x="2" y="285"/>
                  </a:lnTo>
                  <a:lnTo>
                    <a:pt x="109" y="197"/>
                  </a:lnTo>
                  <a:lnTo>
                    <a:pt x="109" y="88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3910013" y="2117725"/>
              <a:ext cx="158750" cy="385763"/>
            </a:xfrm>
            <a:custGeom>
              <a:avLst/>
              <a:gdLst>
                <a:gd name="T0" fmla="*/ 0 w 109"/>
                <a:gd name="T1" fmla="*/ 0 h 285"/>
                <a:gd name="T2" fmla="*/ 2913 w 109"/>
                <a:gd name="T3" fmla="*/ 155659 h 285"/>
                <a:gd name="T4" fmla="*/ 52431 w 109"/>
                <a:gd name="T5" fmla="*/ 193558 h 285"/>
                <a:gd name="T6" fmla="*/ 2913 w 109"/>
                <a:gd name="T7" fmla="*/ 230104 h 285"/>
                <a:gd name="T8" fmla="*/ 2913 w 109"/>
                <a:gd name="T9" fmla="*/ 385763 h 285"/>
                <a:gd name="T10" fmla="*/ 158750 w 109"/>
                <a:gd name="T11" fmla="*/ 266650 h 285"/>
                <a:gd name="T12" fmla="*/ 158750 w 109"/>
                <a:gd name="T13" fmla="*/ 119113 h 285"/>
                <a:gd name="T14" fmla="*/ 2913 w 109"/>
                <a:gd name="T15" fmla="*/ 0 h 285"/>
                <a:gd name="T16" fmla="*/ 2913 w 109"/>
                <a:gd name="T17" fmla="*/ 0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9"/>
                <a:gd name="T28" fmla="*/ 0 h 285"/>
                <a:gd name="T29" fmla="*/ 109 w 109"/>
                <a:gd name="T30" fmla="*/ 285 h 2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9" h="285">
                  <a:moveTo>
                    <a:pt x="0" y="0"/>
                  </a:moveTo>
                  <a:lnTo>
                    <a:pt x="2" y="115"/>
                  </a:lnTo>
                  <a:lnTo>
                    <a:pt x="36" y="143"/>
                  </a:lnTo>
                  <a:lnTo>
                    <a:pt x="2" y="170"/>
                  </a:lnTo>
                  <a:lnTo>
                    <a:pt x="2" y="285"/>
                  </a:lnTo>
                  <a:lnTo>
                    <a:pt x="109" y="197"/>
                  </a:lnTo>
                  <a:lnTo>
                    <a:pt x="109" y="88"/>
                  </a:lnTo>
                  <a:lnTo>
                    <a:pt x="2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90"/>
            <p:cNvSpPr>
              <a:spLocks noChangeShapeType="1"/>
            </p:cNvSpPr>
            <p:nvPr/>
          </p:nvSpPr>
          <p:spPr bwMode="auto">
            <a:xfrm>
              <a:off x="3094038" y="2308225"/>
              <a:ext cx="292100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91"/>
            <p:cNvSpPr>
              <a:spLocks noChangeShapeType="1"/>
            </p:cNvSpPr>
            <p:nvPr/>
          </p:nvSpPr>
          <p:spPr bwMode="auto">
            <a:xfrm>
              <a:off x="3594100" y="2262188"/>
              <a:ext cx="317500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92"/>
            <p:cNvSpPr>
              <a:spLocks noChangeShapeType="1"/>
            </p:cNvSpPr>
            <p:nvPr/>
          </p:nvSpPr>
          <p:spPr bwMode="auto">
            <a:xfrm>
              <a:off x="4068763" y="2308225"/>
              <a:ext cx="319087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93"/>
            <p:cNvSpPr>
              <a:spLocks noChangeShapeType="1"/>
            </p:cNvSpPr>
            <p:nvPr/>
          </p:nvSpPr>
          <p:spPr bwMode="auto">
            <a:xfrm>
              <a:off x="3594100" y="2359025"/>
              <a:ext cx="3175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3330575" y="2262188"/>
              <a:ext cx="52388" cy="46037"/>
            </a:xfrm>
            <a:custGeom>
              <a:avLst/>
              <a:gdLst>
                <a:gd name="T0" fmla="*/ 0 w 36"/>
                <a:gd name="T1" fmla="*/ 46037 h 34"/>
                <a:gd name="T2" fmla="*/ 2910 w 36"/>
                <a:gd name="T3" fmla="*/ 0 h 34"/>
                <a:gd name="T4" fmla="*/ 52388 w 36"/>
                <a:gd name="T5" fmla="*/ 0 h 34"/>
                <a:gd name="T6" fmla="*/ 0 60000 65536"/>
                <a:gd name="T7" fmla="*/ 0 60000 65536"/>
                <a:gd name="T8" fmla="*/ 0 60000 65536"/>
                <a:gd name="T9" fmla="*/ 0 w 36"/>
                <a:gd name="T10" fmla="*/ 0 h 34"/>
                <a:gd name="T11" fmla="*/ 36 w 36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" h="34">
                  <a:moveTo>
                    <a:pt x="0" y="34"/>
                  </a:moveTo>
                  <a:lnTo>
                    <a:pt x="2" y="0"/>
                  </a:lnTo>
                  <a:lnTo>
                    <a:pt x="3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120"/>
            <p:cNvSpPr>
              <a:spLocks noChangeShapeType="1"/>
            </p:cNvSpPr>
            <p:nvPr/>
          </p:nvSpPr>
          <p:spPr bwMode="auto">
            <a:xfrm flipH="1">
              <a:off x="692150" y="2212975"/>
              <a:ext cx="6350" cy="33004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658813" y="5476875"/>
              <a:ext cx="73025" cy="68263"/>
            </a:xfrm>
            <a:custGeom>
              <a:avLst/>
              <a:gdLst>
                <a:gd name="T0" fmla="*/ 73025 w 24"/>
                <a:gd name="T1" fmla="*/ 0 h 25"/>
                <a:gd name="T2" fmla="*/ 0 w 24"/>
                <a:gd name="T3" fmla="*/ 5461 h 25"/>
                <a:gd name="T4" fmla="*/ 39555 w 24"/>
                <a:gd name="T5" fmla="*/ 68263 h 25"/>
                <a:gd name="T6" fmla="*/ 73025 w 24"/>
                <a:gd name="T7" fmla="*/ 5461 h 25"/>
                <a:gd name="T8" fmla="*/ 73025 w 24"/>
                <a:gd name="T9" fmla="*/ 5461 h 25"/>
                <a:gd name="T10" fmla="*/ 73025 w 24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25"/>
                <a:gd name="T20" fmla="*/ 24 w 24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25">
                  <a:moveTo>
                    <a:pt x="24" y="0"/>
                  </a:moveTo>
                  <a:lnTo>
                    <a:pt x="0" y="2"/>
                  </a:lnTo>
                  <a:lnTo>
                    <a:pt x="13" y="25"/>
                  </a:lnTo>
                  <a:lnTo>
                    <a:pt x="24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3201988" y="2117725"/>
              <a:ext cx="77787" cy="388938"/>
            </a:xfrm>
            <a:custGeom>
              <a:avLst/>
              <a:gdLst>
                <a:gd name="T0" fmla="*/ 77787 w 53"/>
                <a:gd name="T1" fmla="*/ 386228 h 287"/>
                <a:gd name="T2" fmla="*/ 77787 w 53"/>
                <a:gd name="T3" fmla="*/ 0 h 287"/>
                <a:gd name="T4" fmla="*/ 0 w 53"/>
                <a:gd name="T5" fmla="*/ 0 h 287"/>
                <a:gd name="T6" fmla="*/ 0 w 53"/>
                <a:gd name="T7" fmla="*/ 388938 h 287"/>
                <a:gd name="T8" fmla="*/ 77787 w 53"/>
                <a:gd name="T9" fmla="*/ 388938 h 287"/>
                <a:gd name="T10" fmla="*/ 77787 w 53"/>
                <a:gd name="T11" fmla="*/ 388938 h 287"/>
                <a:gd name="T12" fmla="*/ 77787 w 53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7"/>
                <a:gd name="T23" fmla="*/ 53 w 53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7">
                  <a:moveTo>
                    <a:pt x="53" y="285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3" y="287"/>
                  </a:lnTo>
                  <a:lnTo>
                    <a:pt x="53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3201988" y="2117725"/>
              <a:ext cx="77787" cy="388938"/>
            </a:xfrm>
            <a:custGeom>
              <a:avLst/>
              <a:gdLst>
                <a:gd name="T0" fmla="*/ 77787 w 53"/>
                <a:gd name="T1" fmla="*/ 386228 h 287"/>
                <a:gd name="T2" fmla="*/ 77787 w 53"/>
                <a:gd name="T3" fmla="*/ 0 h 287"/>
                <a:gd name="T4" fmla="*/ 0 w 53"/>
                <a:gd name="T5" fmla="*/ 0 h 287"/>
                <a:gd name="T6" fmla="*/ 0 w 53"/>
                <a:gd name="T7" fmla="*/ 388938 h 287"/>
                <a:gd name="T8" fmla="*/ 77787 w 53"/>
                <a:gd name="T9" fmla="*/ 388938 h 287"/>
                <a:gd name="T10" fmla="*/ 77787 w 53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7"/>
                <a:gd name="T20" fmla="*/ 53 w 53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7">
                  <a:moveTo>
                    <a:pt x="53" y="285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3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3702050" y="2117725"/>
              <a:ext cx="77788" cy="388938"/>
            </a:xfrm>
            <a:custGeom>
              <a:avLst/>
              <a:gdLst>
                <a:gd name="T0" fmla="*/ 77788 w 54"/>
                <a:gd name="T1" fmla="*/ 386228 h 287"/>
                <a:gd name="T2" fmla="*/ 77788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7788 w 54"/>
                <a:gd name="T9" fmla="*/ 388938 h 287"/>
                <a:gd name="T10" fmla="*/ 77788 w 54"/>
                <a:gd name="T11" fmla="*/ 388938 h 287"/>
                <a:gd name="T12" fmla="*/ 77788 w 54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7"/>
                <a:gd name="T23" fmla="*/ 54 w 54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  <a:lnTo>
                    <a:pt x="54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3702050" y="2117725"/>
              <a:ext cx="77788" cy="388938"/>
            </a:xfrm>
            <a:custGeom>
              <a:avLst/>
              <a:gdLst>
                <a:gd name="T0" fmla="*/ 77788 w 54"/>
                <a:gd name="T1" fmla="*/ 386228 h 287"/>
                <a:gd name="T2" fmla="*/ 77788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7788 w 54"/>
                <a:gd name="T9" fmla="*/ 388938 h 287"/>
                <a:gd name="T10" fmla="*/ 77788 w 54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7"/>
                <a:gd name="T20" fmla="*/ 54 w 54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4200525" y="2117725"/>
              <a:ext cx="79375" cy="388938"/>
            </a:xfrm>
            <a:custGeom>
              <a:avLst/>
              <a:gdLst>
                <a:gd name="T0" fmla="*/ 79375 w 54"/>
                <a:gd name="T1" fmla="*/ 386228 h 287"/>
                <a:gd name="T2" fmla="*/ 79375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9375 w 54"/>
                <a:gd name="T9" fmla="*/ 388938 h 287"/>
                <a:gd name="T10" fmla="*/ 79375 w 54"/>
                <a:gd name="T11" fmla="*/ 388938 h 287"/>
                <a:gd name="T12" fmla="*/ 79375 w 54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7"/>
                <a:gd name="T23" fmla="*/ 54 w 54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  <a:lnTo>
                    <a:pt x="54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4200525" y="2117725"/>
              <a:ext cx="79375" cy="388938"/>
            </a:xfrm>
            <a:custGeom>
              <a:avLst/>
              <a:gdLst>
                <a:gd name="T0" fmla="*/ 79375 w 54"/>
                <a:gd name="T1" fmla="*/ 386228 h 287"/>
                <a:gd name="T2" fmla="*/ 79375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9375 w 54"/>
                <a:gd name="T9" fmla="*/ 388938 h 287"/>
                <a:gd name="T10" fmla="*/ 79375 w 54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7"/>
                <a:gd name="T20" fmla="*/ 54 w 54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4700588" y="2117725"/>
              <a:ext cx="79375" cy="388938"/>
            </a:xfrm>
            <a:custGeom>
              <a:avLst/>
              <a:gdLst>
                <a:gd name="T0" fmla="*/ 79375 w 54"/>
                <a:gd name="T1" fmla="*/ 386228 h 287"/>
                <a:gd name="T2" fmla="*/ 79375 w 54"/>
                <a:gd name="T3" fmla="*/ 0 h 287"/>
                <a:gd name="T4" fmla="*/ 0 w 54"/>
                <a:gd name="T5" fmla="*/ 0 h 287"/>
                <a:gd name="T6" fmla="*/ 0 w 54"/>
                <a:gd name="T7" fmla="*/ 388938 h 287"/>
                <a:gd name="T8" fmla="*/ 79375 w 54"/>
                <a:gd name="T9" fmla="*/ 388938 h 287"/>
                <a:gd name="T10" fmla="*/ 79375 w 54"/>
                <a:gd name="T11" fmla="*/ 388938 h 287"/>
                <a:gd name="T12" fmla="*/ 79375 w 54"/>
                <a:gd name="T13" fmla="*/ 386228 h 2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7"/>
                <a:gd name="T23" fmla="*/ 54 w 54"/>
                <a:gd name="T24" fmla="*/ 287 h 2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7">
                  <a:moveTo>
                    <a:pt x="54" y="285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4" y="287"/>
                  </a:lnTo>
                  <a:lnTo>
                    <a:pt x="54" y="28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4387850" y="2212975"/>
              <a:ext cx="209550" cy="193675"/>
            </a:xfrm>
            <a:custGeom>
              <a:avLst/>
              <a:gdLst>
                <a:gd name="T0" fmla="*/ 206619 w 143"/>
                <a:gd name="T1" fmla="*/ 193675 h 143"/>
                <a:gd name="T2" fmla="*/ 209550 w 143"/>
                <a:gd name="T3" fmla="*/ 0 h 143"/>
                <a:gd name="T4" fmla="*/ 0 w 143"/>
                <a:gd name="T5" fmla="*/ 0 h 143"/>
                <a:gd name="T6" fmla="*/ 0 w 143"/>
                <a:gd name="T7" fmla="*/ 193675 h 143"/>
                <a:gd name="T8" fmla="*/ 209550 w 143"/>
                <a:gd name="T9" fmla="*/ 193675 h 143"/>
                <a:gd name="T10" fmla="*/ 209550 w 143"/>
                <a:gd name="T11" fmla="*/ 193675 h 1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3"/>
                <a:gd name="T19" fmla="*/ 0 h 143"/>
                <a:gd name="T20" fmla="*/ 143 w 143"/>
                <a:gd name="T21" fmla="*/ 143 h 14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3" h="143">
                  <a:moveTo>
                    <a:pt x="141" y="143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143"/>
                  </a:lnTo>
                  <a:lnTo>
                    <a:pt x="143" y="14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Rectangle 152"/>
            <p:cNvSpPr>
              <a:spLocks noChangeArrowheads="1"/>
            </p:cNvSpPr>
            <p:nvPr/>
          </p:nvSpPr>
          <p:spPr bwMode="auto">
            <a:xfrm>
              <a:off x="4421188" y="2252663"/>
              <a:ext cx="66675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4487863" y="2252663"/>
              <a:ext cx="77787" cy="12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5" name="Line 154"/>
            <p:cNvSpPr>
              <a:spLocks noChangeShapeType="1"/>
            </p:cNvSpPr>
            <p:nvPr/>
          </p:nvSpPr>
          <p:spPr bwMode="auto">
            <a:xfrm>
              <a:off x="4594225" y="2308225"/>
              <a:ext cx="106363" cy="31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4914900" y="2219325"/>
              <a:ext cx="68263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7" name="Rectangle 156"/>
            <p:cNvSpPr>
              <a:spLocks noChangeArrowheads="1"/>
            </p:cNvSpPr>
            <p:nvPr/>
          </p:nvSpPr>
          <p:spPr bwMode="auto">
            <a:xfrm>
              <a:off x="4983163" y="2219325"/>
              <a:ext cx="52387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8" name="Rectangle 157"/>
            <p:cNvSpPr>
              <a:spLocks noChangeArrowheads="1"/>
            </p:cNvSpPr>
            <p:nvPr/>
          </p:nvSpPr>
          <p:spPr bwMode="auto">
            <a:xfrm>
              <a:off x="5035550" y="2219325"/>
              <a:ext cx="52388" cy="122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9" name="Line 158"/>
            <p:cNvSpPr>
              <a:spLocks noChangeShapeType="1"/>
            </p:cNvSpPr>
            <p:nvPr/>
          </p:nvSpPr>
          <p:spPr bwMode="auto">
            <a:xfrm>
              <a:off x="4997450" y="2324100"/>
              <a:ext cx="504825" cy="1685925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4976813" y="2306638"/>
              <a:ext cx="42862" cy="38100"/>
            </a:xfrm>
            <a:custGeom>
              <a:avLst/>
              <a:gdLst>
                <a:gd name="T0" fmla="*/ 20692 w 29"/>
                <a:gd name="T1" fmla="*/ 35379 h 28"/>
                <a:gd name="T2" fmla="*/ 25126 w 29"/>
                <a:gd name="T3" fmla="*/ 38100 h 28"/>
                <a:gd name="T4" fmla="*/ 28082 w 29"/>
                <a:gd name="T5" fmla="*/ 35379 h 28"/>
                <a:gd name="T6" fmla="*/ 31038 w 29"/>
                <a:gd name="T7" fmla="*/ 35379 h 28"/>
                <a:gd name="T8" fmla="*/ 33994 w 29"/>
                <a:gd name="T9" fmla="*/ 32657 h 28"/>
                <a:gd name="T10" fmla="*/ 36950 w 29"/>
                <a:gd name="T11" fmla="*/ 32657 h 28"/>
                <a:gd name="T12" fmla="*/ 39906 w 29"/>
                <a:gd name="T13" fmla="*/ 29936 h 28"/>
                <a:gd name="T14" fmla="*/ 39906 w 29"/>
                <a:gd name="T15" fmla="*/ 28575 h 28"/>
                <a:gd name="T16" fmla="*/ 42862 w 29"/>
                <a:gd name="T17" fmla="*/ 25854 h 28"/>
                <a:gd name="T18" fmla="*/ 42862 w 29"/>
                <a:gd name="T19" fmla="*/ 23132 h 28"/>
                <a:gd name="T20" fmla="*/ 42862 w 29"/>
                <a:gd name="T21" fmla="*/ 17689 h 28"/>
                <a:gd name="T22" fmla="*/ 42862 w 29"/>
                <a:gd name="T23" fmla="*/ 14968 h 28"/>
                <a:gd name="T24" fmla="*/ 42862 w 29"/>
                <a:gd name="T25" fmla="*/ 12246 h 28"/>
                <a:gd name="T26" fmla="*/ 39906 w 29"/>
                <a:gd name="T27" fmla="*/ 9525 h 28"/>
                <a:gd name="T28" fmla="*/ 39906 w 29"/>
                <a:gd name="T29" fmla="*/ 6804 h 28"/>
                <a:gd name="T30" fmla="*/ 36950 w 29"/>
                <a:gd name="T31" fmla="*/ 4082 h 28"/>
                <a:gd name="T32" fmla="*/ 33994 w 29"/>
                <a:gd name="T33" fmla="*/ 1361 h 28"/>
                <a:gd name="T34" fmla="*/ 31038 w 29"/>
                <a:gd name="T35" fmla="*/ 1361 h 28"/>
                <a:gd name="T36" fmla="*/ 28082 w 29"/>
                <a:gd name="T37" fmla="*/ 0 h 28"/>
                <a:gd name="T38" fmla="*/ 25126 w 29"/>
                <a:gd name="T39" fmla="*/ 0 h 28"/>
                <a:gd name="T40" fmla="*/ 22170 w 29"/>
                <a:gd name="T41" fmla="*/ 0 h 28"/>
                <a:gd name="T42" fmla="*/ 17736 w 29"/>
                <a:gd name="T43" fmla="*/ 0 h 28"/>
                <a:gd name="T44" fmla="*/ 14780 w 29"/>
                <a:gd name="T45" fmla="*/ 0 h 28"/>
                <a:gd name="T46" fmla="*/ 11824 w 29"/>
                <a:gd name="T47" fmla="*/ 1361 h 28"/>
                <a:gd name="T48" fmla="*/ 8868 w 29"/>
                <a:gd name="T49" fmla="*/ 1361 h 28"/>
                <a:gd name="T50" fmla="*/ 5912 w 29"/>
                <a:gd name="T51" fmla="*/ 4082 h 28"/>
                <a:gd name="T52" fmla="*/ 5912 w 29"/>
                <a:gd name="T53" fmla="*/ 6804 h 28"/>
                <a:gd name="T54" fmla="*/ 2956 w 29"/>
                <a:gd name="T55" fmla="*/ 9525 h 28"/>
                <a:gd name="T56" fmla="*/ 2956 w 29"/>
                <a:gd name="T57" fmla="*/ 12246 h 28"/>
                <a:gd name="T58" fmla="*/ 0 w 29"/>
                <a:gd name="T59" fmla="*/ 14968 h 28"/>
                <a:gd name="T60" fmla="*/ 0 w 29"/>
                <a:gd name="T61" fmla="*/ 17689 h 28"/>
                <a:gd name="T62" fmla="*/ 0 w 29"/>
                <a:gd name="T63" fmla="*/ 23132 h 28"/>
                <a:gd name="T64" fmla="*/ 2956 w 29"/>
                <a:gd name="T65" fmla="*/ 25854 h 28"/>
                <a:gd name="T66" fmla="*/ 2956 w 29"/>
                <a:gd name="T67" fmla="*/ 28575 h 28"/>
                <a:gd name="T68" fmla="*/ 5912 w 29"/>
                <a:gd name="T69" fmla="*/ 29936 h 28"/>
                <a:gd name="T70" fmla="*/ 5912 w 29"/>
                <a:gd name="T71" fmla="*/ 32657 h 28"/>
                <a:gd name="T72" fmla="*/ 8868 w 29"/>
                <a:gd name="T73" fmla="*/ 32657 h 28"/>
                <a:gd name="T74" fmla="*/ 11824 w 29"/>
                <a:gd name="T75" fmla="*/ 35379 h 28"/>
                <a:gd name="T76" fmla="*/ 14780 w 29"/>
                <a:gd name="T77" fmla="*/ 35379 h 28"/>
                <a:gd name="T78" fmla="*/ 17736 w 29"/>
                <a:gd name="T79" fmla="*/ 38100 h 28"/>
                <a:gd name="T80" fmla="*/ 22170 w 29"/>
                <a:gd name="T81" fmla="*/ 38100 h 28"/>
                <a:gd name="T82" fmla="*/ 22170 w 29"/>
                <a:gd name="T83" fmla="*/ 38100 h 28"/>
                <a:gd name="T84" fmla="*/ 20692 w 29"/>
                <a:gd name="T85" fmla="*/ 35379 h 2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"/>
                <a:gd name="T130" fmla="*/ 0 h 28"/>
                <a:gd name="T131" fmla="*/ 29 w 29"/>
                <a:gd name="T132" fmla="*/ 28 h 2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" h="28">
                  <a:moveTo>
                    <a:pt x="14" y="26"/>
                  </a:moveTo>
                  <a:lnTo>
                    <a:pt x="17" y="28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3" y="24"/>
                  </a:lnTo>
                  <a:lnTo>
                    <a:pt x="25" y="24"/>
                  </a:lnTo>
                  <a:lnTo>
                    <a:pt x="27" y="22"/>
                  </a:lnTo>
                  <a:lnTo>
                    <a:pt x="27" y="21"/>
                  </a:lnTo>
                  <a:lnTo>
                    <a:pt x="29" y="19"/>
                  </a:lnTo>
                  <a:lnTo>
                    <a:pt x="29" y="17"/>
                  </a:lnTo>
                  <a:lnTo>
                    <a:pt x="29" y="13"/>
                  </a:lnTo>
                  <a:lnTo>
                    <a:pt x="29" y="11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7" y="5"/>
                  </a:lnTo>
                  <a:lnTo>
                    <a:pt x="25" y="3"/>
                  </a:lnTo>
                  <a:lnTo>
                    <a:pt x="23" y="1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2" y="28"/>
                  </a:lnTo>
                  <a:lnTo>
                    <a:pt x="15" y="28"/>
                  </a:lnTo>
                  <a:lnTo>
                    <a:pt x="14" y="26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4332288" y="2308225"/>
              <a:ext cx="368300" cy="149225"/>
            </a:xfrm>
            <a:custGeom>
              <a:avLst/>
              <a:gdLst>
                <a:gd name="T0" fmla="*/ 0 w 251"/>
                <a:gd name="T1" fmla="*/ 0 h 110"/>
                <a:gd name="T2" fmla="*/ 0 w 251"/>
                <a:gd name="T3" fmla="*/ 149225 h 110"/>
                <a:gd name="T4" fmla="*/ 318411 w 251"/>
                <a:gd name="T5" fmla="*/ 149225 h 110"/>
                <a:gd name="T6" fmla="*/ 318411 w 251"/>
                <a:gd name="T7" fmla="*/ 50194 h 110"/>
                <a:gd name="T8" fmla="*/ 368300 w 251"/>
                <a:gd name="T9" fmla="*/ 50194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110"/>
                <a:gd name="T17" fmla="*/ 251 w 251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110">
                  <a:moveTo>
                    <a:pt x="0" y="0"/>
                  </a:moveTo>
                  <a:lnTo>
                    <a:pt x="0" y="110"/>
                  </a:lnTo>
                  <a:lnTo>
                    <a:pt x="217" y="110"/>
                  </a:lnTo>
                  <a:lnTo>
                    <a:pt x="217" y="37"/>
                  </a:lnTo>
                  <a:lnTo>
                    <a:pt x="251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4697413" y="2117725"/>
              <a:ext cx="82550" cy="388938"/>
            </a:xfrm>
            <a:custGeom>
              <a:avLst/>
              <a:gdLst>
                <a:gd name="T0" fmla="*/ 79602 w 56"/>
                <a:gd name="T1" fmla="*/ 386228 h 287"/>
                <a:gd name="T2" fmla="*/ 82550 w 56"/>
                <a:gd name="T3" fmla="*/ 0 h 287"/>
                <a:gd name="T4" fmla="*/ 0 w 56"/>
                <a:gd name="T5" fmla="*/ 0 h 287"/>
                <a:gd name="T6" fmla="*/ 0 w 56"/>
                <a:gd name="T7" fmla="*/ 388938 h 287"/>
                <a:gd name="T8" fmla="*/ 82550 w 56"/>
                <a:gd name="T9" fmla="*/ 388938 h 287"/>
                <a:gd name="T10" fmla="*/ 82550 w 56"/>
                <a:gd name="T11" fmla="*/ 388938 h 2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287"/>
                <a:gd name="T20" fmla="*/ 56 w 56"/>
                <a:gd name="T21" fmla="*/ 287 h 28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287">
                  <a:moveTo>
                    <a:pt x="54" y="285"/>
                  </a:moveTo>
                  <a:lnTo>
                    <a:pt x="56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56" y="28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3" name="Group 162"/>
            <p:cNvGrpSpPr>
              <a:grpSpLocks/>
            </p:cNvGrpSpPr>
            <p:nvPr/>
          </p:nvGrpSpPr>
          <p:grpSpPr bwMode="auto">
            <a:xfrm>
              <a:off x="4889500" y="3887788"/>
              <a:ext cx="3713163" cy="1703387"/>
              <a:chOff x="2742" y="2726"/>
              <a:chExt cx="2533" cy="1258"/>
            </a:xfrm>
          </p:grpSpPr>
          <p:sp>
            <p:nvSpPr>
              <p:cNvPr id="164" name="Freeform 163"/>
              <p:cNvSpPr>
                <a:spLocks/>
              </p:cNvSpPr>
              <p:nvPr/>
            </p:nvSpPr>
            <p:spPr bwMode="auto">
              <a:xfrm>
                <a:off x="4789" y="3768"/>
                <a:ext cx="73" cy="144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4"/>
              <p:cNvSpPr>
                <a:spLocks/>
              </p:cNvSpPr>
              <p:nvPr/>
            </p:nvSpPr>
            <p:spPr bwMode="auto">
              <a:xfrm>
                <a:off x="4789" y="3768"/>
                <a:ext cx="73" cy="144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5"/>
              <p:cNvSpPr>
                <a:spLocks/>
              </p:cNvSpPr>
              <p:nvPr/>
            </p:nvSpPr>
            <p:spPr bwMode="auto">
              <a:xfrm>
                <a:off x="4860" y="3768"/>
                <a:ext cx="73" cy="144"/>
              </a:xfrm>
              <a:custGeom>
                <a:avLst/>
                <a:gdLst>
                  <a:gd name="T0" fmla="*/ 0 w 73"/>
                  <a:gd name="T1" fmla="*/ 0 h 144"/>
                  <a:gd name="T2" fmla="*/ 73 w 73"/>
                  <a:gd name="T3" fmla="*/ 0 h 144"/>
                  <a:gd name="T4" fmla="*/ 73 w 73"/>
                  <a:gd name="T5" fmla="*/ 144 h 144"/>
                  <a:gd name="T6" fmla="*/ 2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0"/>
                    </a:moveTo>
                    <a:lnTo>
                      <a:pt x="73" y="0"/>
                    </a:lnTo>
                    <a:lnTo>
                      <a:pt x="73" y="144"/>
                    </a:lnTo>
                    <a:lnTo>
                      <a:pt x="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166"/>
              <p:cNvSpPr>
                <a:spLocks noChangeShapeType="1"/>
              </p:cNvSpPr>
              <p:nvPr/>
            </p:nvSpPr>
            <p:spPr bwMode="auto">
              <a:xfrm>
                <a:off x="4251" y="3804"/>
                <a:ext cx="73" cy="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Rectangle 167"/>
              <p:cNvSpPr>
                <a:spLocks noChangeArrowheads="1"/>
              </p:cNvSpPr>
              <p:nvPr/>
            </p:nvSpPr>
            <p:spPr bwMode="auto">
              <a:xfrm>
                <a:off x="5131" y="3768"/>
                <a:ext cx="72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168"/>
              <p:cNvSpPr>
                <a:spLocks noChangeShapeType="1"/>
              </p:cNvSpPr>
              <p:nvPr/>
            </p:nvSpPr>
            <p:spPr bwMode="auto">
              <a:xfrm flipV="1">
                <a:off x="5274" y="3766"/>
                <a:ext cx="1" cy="14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169"/>
              <p:cNvSpPr>
                <a:spLocks noChangeShapeType="1"/>
              </p:cNvSpPr>
              <p:nvPr/>
            </p:nvSpPr>
            <p:spPr bwMode="auto">
              <a:xfrm flipH="1">
                <a:off x="5200" y="3768"/>
                <a:ext cx="7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170"/>
              <p:cNvSpPr>
                <a:spLocks noChangeShapeType="1"/>
              </p:cNvSpPr>
              <p:nvPr/>
            </p:nvSpPr>
            <p:spPr bwMode="auto">
              <a:xfrm flipH="1">
                <a:off x="5200" y="3912"/>
                <a:ext cx="7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Rectangle 171"/>
              <p:cNvSpPr>
                <a:spLocks noChangeArrowheads="1"/>
              </p:cNvSpPr>
              <p:nvPr/>
            </p:nvSpPr>
            <p:spPr bwMode="auto">
              <a:xfrm>
                <a:off x="3837" y="3768"/>
                <a:ext cx="73" cy="144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Rectangle 172"/>
              <p:cNvSpPr>
                <a:spLocks noChangeArrowheads="1"/>
              </p:cNvSpPr>
              <p:nvPr/>
            </p:nvSpPr>
            <p:spPr bwMode="auto">
              <a:xfrm>
                <a:off x="3837" y="3768"/>
                <a:ext cx="73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Rectangle 173"/>
              <p:cNvSpPr>
                <a:spLocks noChangeArrowheads="1"/>
              </p:cNvSpPr>
              <p:nvPr/>
            </p:nvSpPr>
            <p:spPr bwMode="auto">
              <a:xfrm>
                <a:off x="3766" y="3768"/>
                <a:ext cx="71" cy="14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Rectangle 174"/>
              <p:cNvSpPr>
                <a:spLocks noChangeArrowheads="1"/>
              </p:cNvSpPr>
              <p:nvPr/>
            </p:nvSpPr>
            <p:spPr bwMode="auto">
              <a:xfrm>
                <a:off x="3802" y="3798"/>
                <a:ext cx="18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6" name="Rectangle 175"/>
              <p:cNvSpPr>
                <a:spLocks noChangeArrowheads="1"/>
              </p:cNvSpPr>
              <p:nvPr/>
            </p:nvSpPr>
            <p:spPr bwMode="auto">
              <a:xfrm>
                <a:off x="3819" y="3798"/>
                <a:ext cx="53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7" name="Freeform 176"/>
              <p:cNvSpPr>
                <a:spLocks/>
              </p:cNvSpPr>
              <p:nvPr/>
            </p:nvSpPr>
            <p:spPr bwMode="auto">
              <a:xfrm>
                <a:off x="4178" y="3768"/>
                <a:ext cx="73" cy="144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7"/>
              <p:cNvSpPr>
                <a:spLocks/>
              </p:cNvSpPr>
              <p:nvPr/>
            </p:nvSpPr>
            <p:spPr bwMode="auto">
              <a:xfrm>
                <a:off x="4178" y="3768"/>
                <a:ext cx="73" cy="144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78"/>
              <p:cNvSpPr>
                <a:spLocks noChangeShapeType="1"/>
              </p:cNvSpPr>
              <p:nvPr/>
            </p:nvSpPr>
            <p:spPr bwMode="auto">
              <a:xfrm flipV="1">
                <a:off x="4107" y="3766"/>
                <a:ext cx="1" cy="14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Line 179"/>
              <p:cNvSpPr>
                <a:spLocks noChangeShapeType="1"/>
              </p:cNvSpPr>
              <p:nvPr/>
            </p:nvSpPr>
            <p:spPr bwMode="auto">
              <a:xfrm>
                <a:off x="4107" y="3768"/>
                <a:ext cx="7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Line 180"/>
              <p:cNvSpPr>
                <a:spLocks noChangeShapeType="1"/>
              </p:cNvSpPr>
              <p:nvPr/>
            </p:nvSpPr>
            <p:spPr bwMode="auto">
              <a:xfrm>
                <a:off x="4107" y="3912"/>
                <a:ext cx="7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1"/>
              <p:cNvSpPr>
                <a:spLocks/>
              </p:cNvSpPr>
              <p:nvPr/>
            </p:nvSpPr>
            <p:spPr bwMode="auto">
              <a:xfrm>
                <a:off x="4465" y="3697"/>
                <a:ext cx="110" cy="285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82"/>
              <p:cNvSpPr>
                <a:spLocks/>
              </p:cNvSpPr>
              <p:nvPr/>
            </p:nvSpPr>
            <p:spPr bwMode="auto">
              <a:xfrm>
                <a:off x="4465" y="3697"/>
                <a:ext cx="110" cy="285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Rectangle 183"/>
              <p:cNvSpPr>
                <a:spLocks noChangeArrowheads="1"/>
              </p:cNvSpPr>
              <p:nvPr/>
            </p:nvSpPr>
            <p:spPr bwMode="auto">
              <a:xfrm>
                <a:off x="4814" y="3798"/>
                <a:ext cx="4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5" name="Rectangle 184"/>
              <p:cNvSpPr>
                <a:spLocks noChangeArrowheads="1"/>
              </p:cNvSpPr>
              <p:nvPr/>
            </p:nvSpPr>
            <p:spPr bwMode="auto">
              <a:xfrm>
                <a:off x="4860" y="3798"/>
                <a:ext cx="53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6" name="Rectangle 185"/>
              <p:cNvSpPr>
                <a:spLocks noChangeArrowheads="1"/>
              </p:cNvSpPr>
              <p:nvPr/>
            </p:nvSpPr>
            <p:spPr bwMode="auto">
              <a:xfrm>
                <a:off x="5150" y="3798"/>
                <a:ext cx="4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7" name="Rectangle 186"/>
              <p:cNvSpPr>
                <a:spLocks noChangeArrowheads="1"/>
              </p:cNvSpPr>
              <p:nvPr/>
            </p:nvSpPr>
            <p:spPr bwMode="auto">
              <a:xfrm>
                <a:off x="5196" y="3798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8" name="Rectangle 187"/>
              <p:cNvSpPr>
                <a:spLocks noChangeArrowheads="1"/>
              </p:cNvSpPr>
              <p:nvPr/>
            </p:nvSpPr>
            <p:spPr bwMode="auto">
              <a:xfrm>
                <a:off x="5230" y="3798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89" name="Line 188"/>
              <p:cNvSpPr>
                <a:spLocks noChangeShapeType="1"/>
              </p:cNvSpPr>
              <p:nvPr/>
            </p:nvSpPr>
            <p:spPr bwMode="auto">
              <a:xfrm>
                <a:off x="3910" y="3839"/>
                <a:ext cx="197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89"/>
              <p:cNvSpPr>
                <a:spLocks noChangeShapeType="1"/>
              </p:cNvSpPr>
              <p:nvPr/>
            </p:nvSpPr>
            <p:spPr bwMode="auto">
              <a:xfrm>
                <a:off x="4575" y="3839"/>
                <a:ext cx="214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190"/>
              <p:cNvSpPr>
                <a:spLocks noChangeShapeType="1"/>
              </p:cNvSpPr>
              <p:nvPr/>
            </p:nvSpPr>
            <p:spPr bwMode="auto">
              <a:xfrm>
                <a:off x="4933" y="3839"/>
                <a:ext cx="198" cy="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191"/>
              <p:cNvSpPr>
                <a:spLocks noChangeShapeType="1"/>
              </p:cNvSpPr>
              <p:nvPr/>
            </p:nvSpPr>
            <p:spPr bwMode="auto">
              <a:xfrm>
                <a:off x="4251" y="3875"/>
                <a:ext cx="21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92"/>
              <p:cNvSpPr>
                <a:spLocks/>
              </p:cNvSpPr>
              <p:nvPr/>
            </p:nvSpPr>
            <p:spPr bwMode="auto">
              <a:xfrm>
                <a:off x="4071" y="3804"/>
                <a:ext cx="36" cy="35"/>
              </a:xfrm>
              <a:custGeom>
                <a:avLst/>
                <a:gdLst>
                  <a:gd name="T0" fmla="*/ 0 w 36"/>
                  <a:gd name="T1" fmla="*/ 35 h 35"/>
                  <a:gd name="T2" fmla="*/ 0 w 36"/>
                  <a:gd name="T3" fmla="*/ 0 h 35"/>
                  <a:gd name="T4" fmla="*/ 36 w 36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5"/>
                  <a:gd name="T11" fmla="*/ 36 w 36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5">
                    <a:moveTo>
                      <a:pt x="0" y="35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193"/>
              <p:cNvSpPr>
                <a:spLocks/>
              </p:cNvSpPr>
              <p:nvPr/>
            </p:nvSpPr>
            <p:spPr bwMode="auto">
              <a:xfrm>
                <a:off x="4753" y="3839"/>
                <a:ext cx="253" cy="109"/>
              </a:xfrm>
              <a:custGeom>
                <a:avLst/>
                <a:gdLst>
                  <a:gd name="T0" fmla="*/ 0 w 253"/>
                  <a:gd name="T1" fmla="*/ 0 h 109"/>
                  <a:gd name="T2" fmla="*/ 2 w 253"/>
                  <a:gd name="T3" fmla="*/ 109 h 109"/>
                  <a:gd name="T4" fmla="*/ 217 w 253"/>
                  <a:gd name="T5" fmla="*/ 109 h 109"/>
                  <a:gd name="T6" fmla="*/ 217 w 253"/>
                  <a:gd name="T7" fmla="*/ 36 h 109"/>
                  <a:gd name="T8" fmla="*/ 253 w 253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194"/>
              <p:cNvSpPr>
                <a:spLocks/>
              </p:cNvSpPr>
              <p:nvPr/>
            </p:nvSpPr>
            <p:spPr bwMode="auto">
              <a:xfrm>
                <a:off x="3981" y="3697"/>
                <a:ext cx="55" cy="287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3981" y="3697"/>
                <a:ext cx="55" cy="287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4324" y="3697"/>
                <a:ext cx="53" cy="287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4324" y="3697"/>
                <a:ext cx="53" cy="287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98"/>
              <p:cNvSpPr>
                <a:spLocks/>
              </p:cNvSpPr>
              <p:nvPr/>
            </p:nvSpPr>
            <p:spPr bwMode="auto">
              <a:xfrm>
                <a:off x="4665" y="3697"/>
                <a:ext cx="54" cy="287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Freeform 199"/>
              <p:cNvSpPr>
                <a:spLocks/>
              </p:cNvSpPr>
              <p:nvPr/>
            </p:nvSpPr>
            <p:spPr bwMode="auto">
              <a:xfrm>
                <a:off x="4665" y="3697"/>
                <a:ext cx="54" cy="287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200"/>
              <p:cNvSpPr>
                <a:spLocks/>
              </p:cNvSpPr>
              <p:nvPr/>
            </p:nvSpPr>
            <p:spPr bwMode="auto">
              <a:xfrm>
                <a:off x="5006" y="3697"/>
                <a:ext cx="54" cy="287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Freeform 201"/>
              <p:cNvSpPr>
                <a:spLocks/>
              </p:cNvSpPr>
              <p:nvPr/>
            </p:nvSpPr>
            <p:spPr bwMode="auto">
              <a:xfrm>
                <a:off x="5006" y="3697"/>
                <a:ext cx="54" cy="287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Rectangle 202"/>
              <p:cNvSpPr>
                <a:spLocks noChangeArrowheads="1"/>
              </p:cNvSpPr>
              <p:nvPr/>
            </p:nvSpPr>
            <p:spPr bwMode="auto">
              <a:xfrm>
                <a:off x="4124" y="3812"/>
                <a:ext cx="4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4" name="Rectangle 203"/>
              <p:cNvSpPr>
                <a:spLocks noChangeArrowheads="1"/>
              </p:cNvSpPr>
              <p:nvPr/>
            </p:nvSpPr>
            <p:spPr bwMode="auto">
              <a:xfrm>
                <a:off x="4172" y="3812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5" name="Rectangle 204"/>
              <p:cNvSpPr>
                <a:spLocks noChangeArrowheads="1"/>
              </p:cNvSpPr>
              <p:nvPr/>
            </p:nvSpPr>
            <p:spPr bwMode="auto">
              <a:xfrm>
                <a:off x="4207" y="3812"/>
                <a:ext cx="36" cy="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6" name="Line 205"/>
              <p:cNvSpPr>
                <a:spLocks noChangeShapeType="1"/>
              </p:cNvSpPr>
              <p:nvPr/>
            </p:nvSpPr>
            <p:spPr bwMode="auto">
              <a:xfrm>
                <a:off x="4375" y="3804"/>
                <a:ext cx="9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4170" y="3785"/>
                <a:ext cx="29" cy="29"/>
              </a:xfrm>
              <a:custGeom>
                <a:avLst/>
                <a:gdLst>
                  <a:gd name="T0" fmla="*/ 14 w 29"/>
                  <a:gd name="T1" fmla="*/ 29 h 29"/>
                  <a:gd name="T2" fmla="*/ 18 w 29"/>
                  <a:gd name="T3" fmla="*/ 29 h 29"/>
                  <a:gd name="T4" fmla="*/ 19 w 29"/>
                  <a:gd name="T5" fmla="*/ 29 h 29"/>
                  <a:gd name="T6" fmla="*/ 21 w 29"/>
                  <a:gd name="T7" fmla="*/ 27 h 29"/>
                  <a:gd name="T8" fmla="*/ 23 w 29"/>
                  <a:gd name="T9" fmla="*/ 27 h 29"/>
                  <a:gd name="T10" fmla="*/ 25 w 29"/>
                  <a:gd name="T11" fmla="*/ 25 h 29"/>
                  <a:gd name="T12" fmla="*/ 27 w 29"/>
                  <a:gd name="T13" fmla="*/ 23 h 29"/>
                  <a:gd name="T14" fmla="*/ 27 w 29"/>
                  <a:gd name="T15" fmla="*/ 21 h 29"/>
                  <a:gd name="T16" fmla="*/ 29 w 29"/>
                  <a:gd name="T17" fmla="*/ 19 h 29"/>
                  <a:gd name="T18" fmla="*/ 29 w 29"/>
                  <a:gd name="T19" fmla="*/ 17 h 29"/>
                  <a:gd name="T20" fmla="*/ 29 w 29"/>
                  <a:gd name="T21" fmla="*/ 16 h 29"/>
                  <a:gd name="T22" fmla="*/ 29 w 29"/>
                  <a:gd name="T23" fmla="*/ 12 h 29"/>
                  <a:gd name="T24" fmla="*/ 29 w 29"/>
                  <a:gd name="T25" fmla="*/ 10 h 29"/>
                  <a:gd name="T26" fmla="*/ 27 w 29"/>
                  <a:gd name="T27" fmla="*/ 8 h 29"/>
                  <a:gd name="T28" fmla="*/ 27 w 29"/>
                  <a:gd name="T29" fmla="*/ 6 h 29"/>
                  <a:gd name="T30" fmla="*/ 25 w 29"/>
                  <a:gd name="T31" fmla="*/ 4 h 29"/>
                  <a:gd name="T32" fmla="*/ 23 w 29"/>
                  <a:gd name="T33" fmla="*/ 4 h 29"/>
                  <a:gd name="T34" fmla="*/ 21 w 29"/>
                  <a:gd name="T35" fmla="*/ 2 h 29"/>
                  <a:gd name="T36" fmla="*/ 19 w 29"/>
                  <a:gd name="T37" fmla="*/ 2 h 29"/>
                  <a:gd name="T38" fmla="*/ 18 w 29"/>
                  <a:gd name="T39" fmla="*/ 0 h 29"/>
                  <a:gd name="T40" fmla="*/ 16 w 29"/>
                  <a:gd name="T41" fmla="*/ 0 h 29"/>
                  <a:gd name="T42" fmla="*/ 12 w 29"/>
                  <a:gd name="T43" fmla="*/ 0 h 29"/>
                  <a:gd name="T44" fmla="*/ 10 w 29"/>
                  <a:gd name="T45" fmla="*/ 2 h 29"/>
                  <a:gd name="T46" fmla="*/ 8 w 29"/>
                  <a:gd name="T47" fmla="*/ 2 h 29"/>
                  <a:gd name="T48" fmla="*/ 6 w 29"/>
                  <a:gd name="T49" fmla="*/ 4 h 29"/>
                  <a:gd name="T50" fmla="*/ 4 w 29"/>
                  <a:gd name="T51" fmla="*/ 4 h 29"/>
                  <a:gd name="T52" fmla="*/ 4 w 29"/>
                  <a:gd name="T53" fmla="*/ 6 h 29"/>
                  <a:gd name="T54" fmla="*/ 2 w 29"/>
                  <a:gd name="T55" fmla="*/ 8 h 29"/>
                  <a:gd name="T56" fmla="*/ 2 w 29"/>
                  <a:gd name="T57" fmla="*/ 10 h 29"/>
                  <a:gd name="T58" fmla="*/ 0 w 29"/>
                  <a:gd name="T59" fmla="*/ 12 h 29"/>
                  <a:gd name="T60" fmla="*/ 0 w 29"/>
                  <a:gd name="T61" fmla="*/ 16 h 29"/>
                  <a:gd name="T62" fmla="*/ 0 w 29"/>
                  <a:gd name="T63" fmla="*/ 17 h 29"/>
                  <a:gd name="T64" fmla="*/ 2 w 29"/>
                  <a:gd name="T65" fmla="*/ 19 h 29"/>
                  <a:gd name="T66" fmla="*/ 2 w 29"/>
                  <a:gd name="T67" fmla="*/ 21 h 29"/>
                  <a:gd name="T68" fmla="*/ 4 w 29"/>
                  <a:gd name="T69" fmla="*/ 23 h 29"/>
                  <a:gd name="T70" fmla="*/ 4 w 29"/>
                  <a:gd name="T71" fmla="*/ 25 h 29"/>
                  <a:gd name="T72" fmla="*/ 6 w 29"/>
                  <a:gd name="T73" fmla="*/ 27 h 29"/>
                  <a:gd name="T74" fmla="*/ 8 w 29"/>
                  <a:gd name="T75" fmla="*/ 27 h 29"/>
                  <a:gd name="T76" fmla="*/ 10 w 29"/>
                  <a:gd name="T77" fmla="*/ 29 h 29"/>
                  <a:gd name="T78" fmla="*/ 12 w 29"/>
                  <a:gd name="T79" fmla="*/ 29 h 29"/>
                  <a:gd name="T80" fmla="*/ 16 w 29"/>
                  <a:gd name="T81" fmla="*/ 29 h 29"/>
                  <a:gd name="T82" fmla="*/ 16 w 29"/>
                  <a:gd name="T83" fmla="*/ 29 h 29"/>
                  <a:gd name="T84" fmla="*/ 14 w 29"/>
                  <a:gd name="T85" fmla="*/ 29 h 2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9"/>
                  <a:gd name="T131" fmla="*/ 29 w 29"/>
                  <a:gd name="T132" fmla="*/ 29 h 2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9">
                    <a:moveTo>
                      <a:pt x="14" y="29"/>
                    </a:moveTo>
                    <a:lnTo>
                      <a:pt x="18" y="29"/>
                    </a:lnTo>
                    <a:lnTo>
                      <a:pt x="19" y="29"/>
                    </a:lnTo>
                    <a:lnTo>
                      <a:pt x="21" y="27"/>
                    </a:lnTo>
                    <a:lnTo>
                      <a:pt x="23" y="27"/>
                    </a:lnTo>
                    <a:lnTo>
                      <a:pt x="25" y="25"/>
                    </a:lnTo>
                    <a:lnTo>
                      <a:pt x="27" y="23"/>
                    </a:lnTo>
                    <a:lnTo>
                      <a:pt x="27" y="21"/>
                    </a:lnTo>
                    <a:lnTo>
                      <a:pt x="29" y="19"/>
                    </a:lnTo>
                    <a:lnTo>
                      <a:pt x="29" y="17"/>
                    </a:lnTo>
                    <a:lnTo>
                      <a:pt x="29" y="16"/>
                    </a:lnTo>
                    <a:lnTo>
                      <a:pt x="29" y="12"/>
                    </a:lnTo>
                    <a:lnTo>
                      <a:pt x="29" y="10"/>
                    </a:lnTo>
                    <a:lnTo>
                      <a:pt x="27" y="8"/>
                    </a:lnTo>
                    <a:lnTo>
                      <a:pt x="27" y="6"/>
                    </a:lnTo>
                    <a:lnTo>
                      <a:pt x="25" y="4"/>
                    </a:lnTo>
                    <a:lnTo>
                      <a:pt x="23" y="4"/>
                    </a:lnTo>
                    <a:lnTo>
                      <a:pt x="21" y="2"/>
                    </a:lnTo>
                    <a:lnTo>
                      <a:pt x="19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4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8" y="27"/>
                    </a:lnTo>
                    <a:lnTo>
                      <a:pt x="10" y="29"/>
                    </a:lnTo>
                    <a:lnTo>
                      <a:pt x="12" y="29"/>
                    </a:lnTo>
                    <a:lnTo>
                      <a:pt x="16" y="29"/>
                    </a:lnTo>
                    <a:lnTo>
                      <a:pt x="14" y="29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8" name="Group 207"/>
              <p:cNvGrpSpPr>
                <a:grpSpLocks/>
              </p:cNvGrpSpPr>
              <p:nvPr/>
            </p:nvGrpSpPr>
            <p:grpSpPr bwMode="auto">
              <a:xfrm>
                <a:off x="2742" y="2726"/>
                <a:ext cx="2192" cy="935"/>
                <a:chOff x="2742" y="2726"/>
                <a:chExt cx="2192" cy="935"/>
              </a:xfrm>
            </p:grpSpPr>
            <p:sp>
              <p:nvSpPr>
                <p:cNvPr id="209" name="Line 208"/>
                <p:cNvSpPr>
                  <a:spLocks noChangeShapeType="1"/>
                </p:cNvSpPr>
                <p:nvPr/>
              </p:nvSpPr>
              <p:spPr bwMode="auto">
                <a:xfrm>
                  <a:off x="3910" y="3481"/>
                  <a:ext cx="71" cy="1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Line 209"/>
                <p:cNvSpPr>
                  <a:spLocks noChangeShapeType="1"/>
                </p:cNvSpPr>
                <p:nvPr/>
              </p:nvSpPr>
              <p:spPr bwMode="auto">
                <a:xfrm>
                  <a:off x="3910" y="3552"/>
                  <a:ext cx="71" cy="2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Freeform 210"/>
                <p:cNvSpPr>
                  <a:spLocks/>
                </p:cNvSpPr>
                <p:nvPr/>
              </p:nvSpPr>
              <p:spPr bwMode="auto">
                <a:xfrm>
                  <a:off x="4519" y="3444"/>
                  <a:ext cx="73" cy="144"/>
                </a:xfrm>
                <a:custGeom>
                  <a:avLst/>
                  <a:gdLst>
                    <a:gd name="T0" fmla="*/ 0 w 73"/>
                    <a:gd name="T1" fmla="*/ 144 h 144"/>
                    <a:gd name="T2" fmla="*/ 73 w 73"/>
                    <a:gd name="T3" fmla="*/ 144 h 144"/>
                    <a:gd name="T4" fmla="*/ 73 w 73"/>
                    <a:gd name="T5" fmla="*/ 0 h 144"/>
                    <a:gd name="T6" fmla="*/ 2 w 73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0" y="144"/>
                      </a:moveTo>
                      <a:lnTo>
                        <a:pt x="73" y="144"/>
                      </a:lnTo>
                      <a:lnTo>
                        <a:pt x="73" y="0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" name="Freeform 211"/>
                <p:cNvSpPr>
                  <a:spLocks/>
                </p:cNvSpPr>
                <p:nvPr/>
              </p:nvSpPr>
              <p:spPr bwMode="auto">
                <a:xfrm>
                  <a:off x="4448" y="3444"/>
                  <a:ext cx="73" cy="144"/>
                </a:xfrm>
                <a:custGeom>
                  <a:avLst/>
                  <a:gdLst>
                    <a:gd name="T0" fmla="*/ 71 w 73"/>
                    <a:gd name="T1" fmla="*/ 0 h 144"/>
                    <a:gd name="T2" fmla="*/ 0 w 73"/>
                    <a:gd name="T3" fmla="*/ 0 h 144"/>
                    <a:gd name="T4" fmla="*/ 0 w 73"/>
                    <a:gd name="T5" fmla="*/ 144 h 144"/>
                    <a:gd name="T6" fmla="*/ 73 w 73"/>
                    <a:gd name="T7" fmla="*/ 144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71" y="0"/>
                      </a:move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73" y="144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212"/>
                <p:cNvSpPr>
                  <a:spLocks noChangeShapeType="1"/>
                </p:cNvSpPr>
                <p:nvPr/>
              </p:nvSpPr>
              <p:spPr bwMode="auto">
                <a:xfrm>
                  <a:off x="3566" y="3230"/>
                  <a:ext cx="73" cy="1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4" name="Line 213"/>
                <p:cNvSpPr>
                  <a:spLocks noChangeShapeType="1"/>
                </p:cNvSpPr>
                <p:nvPr/>
              </p:nvSpPr>
              <p:spPr bwMode="auto">
                <a:xfrm>
                  <a:off x="3566" y="3157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Line 214"/>
                <p:cNvSpPr>
                  <a:spLocks noChangeShapeType="1"/>
                </p:cNvSpPr>
                <p:nvPr/>
              </p:nvSpPr>
              <p:spPr bwMode="auto">
                <a:xfrm>
                  <a:off x="3225" y="2906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215"/>
                <p:cNvSpPr>
                  <a:spLocks noChangeShapeType="1"/>
                </p:cNvSpPr>
                <p:nvPr/>
              </p:nvSpPr>
              <p:spPr bwMode="auto">
                <a:xfrm>
                  <a:off x="3225" y="2834"/>
                  <a:ext cx="73" cy="2"/>
                </a:xfrm>
                <a:prstGeom prst="line">
                  <a:avLst/>
                </a:prstGeom>
                <a:noFill/>
                <a:ln w="15875">
                  <a:solidFill>
                    <a:srgbClr val="EB75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Freeform 216"/>
                <p:cNvSpPr>
                  <a:spLocks/>
                </p:cNvSpPr>
                <p:nvPr/>
              </p:nvSpPr>
              <p:spPr bwMode="auto">
                <a:xfrm>
                  <a:off x="4107" y="2799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71 w 73"/>
                    <a:gd name="T9" fmla="*/ 144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4"/>
                    <a:gd name="T17" fmla="*/ 73 w 73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1" y="144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8" name="Freeform 217"/>
                <p:cNvSpPr>
                  <a:spLocks/>
                </p:cNvSpPr>
                <p:nvPr/>
              </p:nvSpPr>
              <p:spPr bwMode="auto">
                <a:xfrm>
                  <a:off x="4107" y="2799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Line 218"/>
                <p:cNvSpPr>
                  <a:spLocks noChangeShapeType="1"/>
                </p:cNvSpPr>
                <p:nvPr/>
              </p:nvSpPr>
              <p:spPr bwMode="auto">
                <a:xfrm flipV="1">
                  <a:off x="4251" y="2795"/>
                  <a:ext cx="1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219"/>
                <p:cNvSpPr>
                  <a:spLocks noChangeShapeType="1"/>
                </p:cNvSpPr>
                <p:nvPr/>
              </p:nvSpPr>
              <p:spPr bwMode="auto">
                <a:xfrm flipH="1">
                  <a:off x="4176" y="2799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Line 220"/>
                <p:cNvSpPr>
                  <a:spLocks noChangeShapeType="1"/>
                </p:cNvSpPr>
                <p:nvPr/>
              </p:nvSpPr>
              <p:spPr bwMode="auto">
                <a:xfrm flipH="1">
                  <a:off x="4176" y="2943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Rectangle 221"/>
                <p:cNvSpPr>
                  <a:spLocks noChangeArrowheads="1"/>
                </p:cNvSpPr>
                <p:nvPr/>
              </p:nvSpPr>
              <p:spPr bwMode="auto">
                <a:xfrm>
                  <a:off x="2813" y="2799"/>
                  <a:ext cx="73" cy="144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Rectangle 222"/>
                <p:cNvSpPr>
                  <a:spLocks noChangeArrowheads="1"/>
                </p:cNvSpPr>
                <p:nvPr/>
              </p:nvSpPr>
              <p:spPr bwMode="auto">
                <a:xfrm>
                  <a:off x="2813" y="2799"/>
                  <a:ext cx="73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Rectangle 223"/>
                <p:cNvSpPr>
                  <a:spLocks noChangeArrowheads="1"/>
                </p:cNvSpPr>
                <p:nvPr/>
              </p:nvSpPr>
              <p:spPr bwMode="auto">
                <a:xfrm>
                  <a:off x="2742" y="2799"/>
                  <a:ext cx="71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" name="Rectangle 224"/>
                <p:cNvSpPr>
                  <a:spLocks noChangeArrowheads="1"/>
                </p:cNvSpPr>
                <p:nvPr/>
              </p:nvSpPr>
              <p:spPr bwMode="auto">
                <a:xfrm>
                  <a:off x="2779" y="2828"/>
                  <a:ext cx="18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26" name="Rectangle 225"/>
                <p:cNvSpPr>
                  <a:spLocks noChangeArrowheads="1"/>
                </p:cNvSpPr>
                <p:nvPr/>
              </p:nvSpPr>
              <p:spPr bwMode="auto">
                <a:xfrm>
                  <a:off x="2796" y="2828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27" name="Rectangle 226"/>
                <p:cNvSpPr>
                  <a:spLocks noChangeArrowheads="1"/>
                </p:cNvSpPr>
                <p:nvPr/>
              </p:nvSpPr>
              <p:spPr bwMode="auto">
                <a:xfrm>
                  <a:off x="3154" y="2799"/>
                  <a:ext cx="73" cy="144"/>
                </a:xfrm>
                <a:prstGeom prst="rect">
                  <a:avLst/>
                </a:prstGeom>
                <a:solidFill>
                  <a:srgbClr val="FBE2C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Rectangle 227"/>
                <p:cNvSpPr>
                  <a:spLocks noChangeArrowheads="1"/>
                </p:cNvSpPr>
                <p:nvPr/>
              </p:nvSpPr>
              <p:spPr bwMode="auto">
                <a:xfrm>
                  <a:off x="3154" y="2799"/>
                  <a:ext cx="73" cy="144"/>
                </a:xfrm>
                <a:prstGeom prst="rect">
                  <a:avLst/>
                </a:prstGeom>
                <a:noFill/>
                <a:ln w="9525">
                  <a:solidFill>
                    <a:srgbClr val="EB75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Line 228"/>
                <p:cNvSpPr>
                  <a:spLocks noChangeShapeType="1"/>
                </p:cNvSpPr>
                <p:nvPr/>
              </p:nvSpPr>
              <p:spPr bwMode="auto">
                <a:xfrm flipV="1">
                  <a:off x="3081" y="2795"/>
                  <a:ext cx="2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Line 229"/>
                <p:cNvSpPr>
                  <a:spLocks noChangeShapeType="1"/>
                </p:cNvSpPr>
                <p:nvPr/>
              </p:nvSpPr>
              <p:spPr bwMode="auto">
                <a:xfrm>
                  <a:off x="3081" y="2799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Line 230"/>
                <p:cNvSpPr>
                  <a:spLocks noChangeShapeType="1"/>
                </p:cNvSpPr>
                <p:nvPr/>
              </p:nvSpPr>
              <p:spPr bwMode="auto">
                <a:xfrm>
                  <a:off x="3081" y="2943"/>
                  <a:ext cx="73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Freeform 231"/>
                <p:cNvSpPr>
                  <a:spLocks/>
                </p:cNvSpPr>
                <p:nvPr/>
              </p:nvSpPr>
              <p:spPr bwMode="auto">
                <a:xfrm>
                  <a:off x="3442" y="2728"/>
                  <a:ext cx="109" cy="286"/>
                </a:xfrm>
                <a:custGeom>
                  <a:avLst/>
                  <a:gdLst>
                    <a:gd name="T0" fmla="*/ 0 w 109"/>
                    <a:gd name="T1" fmla="*/ 0 h 286"/>
                    <a:gd name="T2" fmla="*/ 0 w 109"/>
                    <a:gd name="T3" fmla="*/ 115 h 286"/>
                    <a:gd name="T4" fmla="*/ 34 w 109"/>
                    <a:gd name="T5" fmla="*/ 142 h 286"/>
                    <a:gd name="T6" fmla="*/ 0 w 109"/>
                    <a:gd name="T7" fmla="*/ 171 h 286"/>
                    <a:gd name="T8" fmla="*/ 0 w 109"/>
                    <a:gd name="T9" fmla="*/ 286 h 286"/>
                    <a:gd name="T10" fmla="*/ 109 w 109"/>
                    <a:gd name="T11" fmla="*/ 198 h 286"/>
                    <a:gd name="T12" fmla="*/ 109 w 109"/>
                    <a:gd name="T13" fmla="*/ 86 h 286"/>
                    <a:gd name="T14" fmla="*/ 0 w 109"/>
                    <a:gd name="T15" fmla="*/ 0 h 286"/>
                    <a:gd name="T16" fmla="*/ 0 w 109"/>
                    <a:gd name="T17" fmla="*/ 0 h 28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9"/>
                    <a:gd name="T28" fmla="*/ 0 h 286"/>
                    <a:gd name="T29" fmla="*/ 109 w 109"/>
                    <a:gd name="T30" fmla="*/ 286 h 28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9" h="286">
                      <a:moveTo>
                        <a:pt x="0" y="0"/>
                      </a:moveTo>
                      <a:lnTo>
                        <a:pt x="0" y="115"/>
                      </a:lnTo>
                      <a:lnTo>
                        <a:pt x="34" y="142"/>
                      </a:lnTo>
                      <a:lnTo>
                        <a:pt x="0" y="171"/>
                      </a:lnTo>
                      <a:lnTo>
                        <a:pt x="0" y="286"/>
                      </a:lnTo>
                      <a:lnTo>
                        <a:pt x="109" y="198"/>
                      </a:lnTo>
                      <a:lnTo>
                        <a:pt x="109" y="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Freeform 232"/>
                <p:cNvSpPr>
                  <a:spLocks/>
                </p:cNvSpPr>
                <p:nvPr/>
              </p:nvSpPr>
              <p:spPr bwMode="auto">
                <a:xfrm>
                  <a:off x="3442" y="2728"/>
                  <a:ext cx="109" cy="286"/>
                </a:xfrm>
                <a:custGeom>
                  <a:avLst/>
                  <a:gdLst>
                    <a:gd name="T0" fmla="*/ 0 w 109"/>
                    <a:gd name="T1" fmla="*/ 0 h 286"/>
                    <a:gd name="T2" fmla="*/ 0 w 109"/>
                    <a:gd name="T3" fmla="*/ 115 h 286"/>
                    <a:gd name="T4" fmla="*/ 34 w 109"/>
                    <a:gd name="T5" fmla="*/ 142 h 286"/>
                    <a:gd name="T6" fmla="*/ 0 w 109"/>
                    <a:gd name="T7" fmla="*/ 171 h 286"/>
                    <a:gd name="T8" fmla="*/ 0 w 109"/>
                    <a:gd name="T9" fmla="*/ 286 h 286"/>
                    <a:gd name="T10" fmla="*/ 109 w 109"/>
                    <a:gd name="T11" fmla="*/ 198 h 286"/>
                    <a:gd name="T12" fmla="*/ 109 w 109"/>
                    <a:gd name="T13" fmla="*/ 86 h 286"/>
                    <a:gd name="T14" fmla="*/ 0 w 109"/>
                    <a:gd name="T15" fmla="*/ 0 h 286"/>
                    <a:gd name="T16" fmla="*/ 0 w 109"/>
                    <a:gd name="T17" fmla="*/ 0 h 28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9"/>
                    <a:gd name="T28" fmla="*/ 0 h 286"/>
                    <a:gd name="T29" fmla="*/ 109 w 109"/>
                    <a:gd name="T30" fmla="*/ 286 h 28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9" h="286">
                      <a:moveTo>
                        <a:pt x="0" y="0"/>
                      </a:moveTo>
                      <a:lnTo>
                        <a:pt x="0" y="115"/>
                      </a:lnTo>
                      <a:lnTo>
                        <a:pt x="34" y="142"/>
                      </a:lnTo>
                      <a:lnTo>
                        <a:pt x="0" y="171"/>
                      </a:lnTo>
                      <a:lnTo>
                        <a:pt x="0" y="286"/>
                      </a:lnTo>
                      <a:lnTo>
                        <a:pt x="109" y="198"/>
                      </a:lnTo>
                      <a:lnTo>
                        <a:pt x="109" y="8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4" name="Rectangle 233"/>
                <p:cNvSpPr>
                  <a:spLocks noChangeArrowheads="1"/>
                </p:cNvSpPr>
                <p:nvPr/>
              </p:nvSpPr>
              <p:spPr bwMode="auto">
                <a:xfrm>
                  <a:off x="4124" y="2828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35" name="Rectangle 234"/>
                <p:cNvSpPr>
                  <a:spLocks noChangeArrowheads="1"/>
                </p:cNvSpPr>
                <p:nvPr/>
              </p:nvSpPr>
              <p:spPr bwMode="auto">
                <a:xfrm>
                  <a:off x="4172" y="2828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36" name="Rectangle 235"/>
                <p:cNvSpPr>
                  <a:spLocks noChangeArrowheads="1"/>
                </p:cNvSpPr>
                <p:nvPr/>
              </p:nvSpPr>
              <p:spPr bwMode="auto">
                <a:xfrm>
                  <a:off x="4207" y="2828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37" name="Line 236"/>
                <p:cNvSpPr>
                  <a:spLocks noChangeShapeType="1"/>
                </p:cNvSpPr>
                <p:nvPr/>
              </p:nvSpPr>
              <p:spPr bwMode="auto">
                <a:xfrm>
                  <a:off x="2884" y="2870"/>
                  <a:ext cx="19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8" name="Line 237"/>
                <p:cNvSpPr>
                  <a:spLocks noChangeShapeType="1"/>
                </p:cNvSpPr>
                <p:nvPr/>
              </p:nvSpPr>
              <p:spPr bwMode="auto">
                <a:xfrm>
                  <a:off x="3549" y="2870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Line 238"/>
                <p:cNvSpPr>
                  <a:spLocks noChangeShapeType="1"/>
                </p:cNvSpPr>
                <p:nvPr/>
              </p:nvSpPr>
              <p:spPr bwMode="auto">
                <a:xfrm>
                  <a:off x="3908" y="2870"/>
                  <a:ext cx="19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0" name="Freeform 239"/>
                <p:cNvSpPr>
                  <a:spLocks/>
                </p:cNvSpPr>
                <p:nvPr/>
              </p:nvSpPr>
              <p:spPr bwMode="auto">
                <a:xfrm>
                  <a:off x="3047" y="2836"/>
                  <a:ext cx="34" cy="34"/>
                </a:xfrm>
                <a:custGeom>
                  <a:avLst/>
                  <a:gdLst>
                    <a:gd name="T0" fmla="*/ 0 w 34"/>
                    <a:gd name="T1" fmla="*/ 34 h 34"/>
                    <a:gd name="T2" fmla="*/ 0 w 34"/>
                    <a:gd name="T3" fmla="*/ 0 h 34"/>
                    <a:gd name="T4" fmla="*/ 34 w 34"/>
                    <a:gd name="T5" fmla="*/ 0 h 34"/>
                    <a:gd name="T6" fmla="*/ 0 60000 65536"/>
                    <a:gd name="T7" fmla="*/ 0 60000 65536"/>
                    <a:gd name="T8" fmla="*/ 0 60000 65536"/>
                    <a:gd name="T9" fmla="*/ 0 w 34"/>
                    <a:gd name="T10" fmla="*/ 0 h 34"/>
                    <a:gd name="T11" fmla="*/ 34 w 34"/>
                    <a:gd name="T12" fmla="*/ 34 h 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4" h="34">
                      <a:moveTo>
                        <a:pt x="0" y="34"/>
                      </a:moveTo>
                      <a:lnTo>
                        <a:pt x="0" y="0"/>
                      </a:lnTo>
                      <a:lnTo>
                        <a:pt x="34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Freeform 240"/>
                <p:cNvSpPr>
                  <a:spLocks/>
                </p:cNvSpPr>
                <p:nvPr/>
              </p:nvSpPr>
              <p:spPr bwMode="auto">
                <a:xfrm>
                  <a:off x="2957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Freeform 241"/>
                <p:cNvSpPr>
                  <a:spLocks/>
                </p:cNvSpPr>
                <p:nvPr/>
              </p:nvSpPr>
              <p:spPr bwMode="auto">
                <a:xfrm>
                  <a:off x="2957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3" name="Freeform 242"/>
                <p:cNvSpPr>
                  <a:spLocks/>
                </p:cNvSpPr>
                <p:nvPr/>
              </p:nvSpPr>
              <p:spPr bwMode="auto">
                <a:xfrm>
                  <a:off x="3298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4" name="Freeform 243"/>
                <p:cNvSpPr>
                  <a:spLocks/>
                </p:cNvSpPr>
                <p:nvPr/>
              </p:nvSpPr>
              <p:spPr bwMode="auto">
                <a:xfrm>
                  <a:off x="3639" y="2726"/>
                  <a:ext cx="54" cy="288"/>
                </a:xfrm>
                <a:custGeom>
                  <a:avLst/>
                  <a:gdLst>
                    <a:gd name="T0" fmla="*/ 54 w 54"/>
                    <a:gd name="T1" fmla="*/ 288 h 288"/>
                    <a:gd name="T2" fmla="*/ 54 w 54"/>
                    <a:gd name="T3" fmla="*/ 0 h 288"/>
                    <a:gd name="T4" fmla="*/ 0 w 54"/>
                    <a:gd name="T5" fmla="*/ 0 h 288"/>
                    <a:gd name="T6" fmla="*/ 0 w 54"/>
                    <a:gd name="T7" fmla="*/ 288 h 288"/>
                    <a:gd name="T8" fmla="*/ 54 w 54"/>
                    <a:gd name="T9" fmla="*/ 288 h 288"/>
                    <a:gd name="T10" fmla="*/ 54 w 54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8"/>
                    <a:gd name="T20" fmla="*/ 54 w 54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8">
                      <a:moveTo>
                        <a:pt x="54" y="288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4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5" name="Freeform 244"/>
                <p:cNvSpPr>
                  <a:spLocks/>
                </p:cNvSpPr>
                <p:nvPr/>
              </p:nvSpPr>
              <p:spPr bwMode="auto">
                <a:xfrm>
                  <a:off x="3981" y="2726"/>
                  <a:ext cx="55" cy="288"/>
                </a:xfrm>
                <a:custGeom>
                  <a:avLst/>
                  <a:gdLst>
                    <a:gd name="T0" fmla="*/ 53 w 55"/>
                    <a:gd name="T1" fmla="*/ 288 h 288"/>
                    <a:gd name="T2" fmla="*/ 55 w 55"/>
                    <a:gd name="T3" fmla="*/ 0 h 288"/>
                    <a:gd name="T4" fmla="*/ 0 w 55"/>
                    <a:gd name="T5" fmla="*/ 0 h 288"/>
                    <a:gd name="T6" fmla="*/ 0 w 55"/>
                    <a:gd name="T7" fmla="*/ 288 h 288"/>
                    <a:gd name="T8" fmla="*/ 55 w 55"/>
                    <a:gd name="T9" fmla="*/ 288 h 288"/>
                    <a:gd name="T10" fmla="*/ 55 w 55"/>
                    <a:gd name="T11" fmla="*/ 288 h 288"/>
                    <a:gd name="T12" fmla="*/ 53 w 55"/>
                    <a:gd name="T13" fmla="*/ 288 h 28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5"/>
                    <a:gd name="T22" fmla="*/ 0 h 288"/>
                    <a:gd name="T23" fmla="*/ 55 w 55"/>
                    <a:gd name="T24" fmla="*/ 288 h 28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5" h="288">
                      <a:moveTo>
                        <a:pt x="53" y="288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5" y="288"/>
                      </a:lnTo>
                      <a:lnTo>
                        <a:pt x="53" y="28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6" name="Freeform 245"/>
                <p:cNvSpPr>
                  <a:spLocks/>
                </p:cNvSpPr>
                <p:nvPr/>
              </p:nvSpPr>
              <p:spPr bwMode="auto">
                <a:xfrm>
                  <a:off x="3981" y="2726"/>
                  <a:ext cx="55" cy="288"/>
                </a:xfrm>
                <a:custGeom>
                  <a:avLst/>
                  <a:gdLst>
                    <a:gd name="T0" fmla="*/ 53 w 55"/>
                    <a:gd name="T1" fmla="*/ 288 h 288"/>
                    <a:gd name="T2" fmla="*/ 55 w 55"/>
                    <a:gd name="T3" fmla="*/ 0 h 288"/>
                    <a:gd name="T4" fmla="*/ 0 w 55"/>
                    <a:gd name="T5" fmla="*/ 0 h 288"/>
                    <a:gd name="T6" fmla="*/ 0 w 55"/>
                    <a:gd name="T7" fmla="*/ 288 h 288"/>
                    <a:gd name="T8" fmla="*/ 55 w 55"/>
                    <a:gd name="T9" fmla="*/ 288 h 288"/>
                    <a:gd name="T10" fmla="*/ 55 w 55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5"/>
                    <a:gd name="T19" fmla="*/ 0 h 288"/>
                    <a:gd name="T20" fmla="*/ 55 w 55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5" h="288">
                      <a:moveTo>
                        <a:pt x="53" y="288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5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Freeform 246"/>
                <p:cNvSpPr>
                  <a:spLocks/>
                </p:cNvSpPr>
                <p:nvPr/>
              </p:nvSpPr>
              <p:spPr bwMode="auto">
                <a:xfrm>
                  <a:off x="4448" y="3123"/>
                  <a:ext cx="73" cy="143"/>
                </a:xfrm>
                <a:custGeom>
                  <a:avLst/>
                  <a:gdLst>
                    <a:gd name="T0" fmla="*/ 71 w 73"/>
                    <a:gd name="T1" fmla="*/ 141 h 143"/>
                    <a:gd name="T2" fmla="*/ 0 w 73"/>
                    <a:gd name="T3" fmla="*/ 143 h 143"/>
                    <a:gd name="T4" fmla="*/ 0 w 73"/>
                    <a:gd name="T5" fmla="*/ 0 h 143"/>
                    <a:gd name="T6" fmla="*/ 73 w 73"/>
                    <a:gd name="T7" fmla="*/ 0 h 143"/>
                    <a:gd name="T8" fmla="*/ 71 w 73"/>
                    <a:gd name="T9" fmla="*/ 141 h 1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3"/>
                    <a:gd name="T17" fmla="*/ 73 w 73"/>
                    <a:gd name="T18" fmla="*/ 143 h 1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3">
                      <a:moveTo>
                        <a:pt x="71" y="141"/>
                      </a:moveTo>
                      <a:lnTo>
                        <a:pt x="0" y="14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1" y="14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Freeform 247"/>
                <p:cNvSpPr>
                  <a:spLocks/>
                </p:cNvSpPr>
                <p:nvPr/>
              </p:nvSpPr>
              <p:spPr bwMode="auto">
                <a:xfrm>
                  <a:off x="4448" y="3123"/>
                  <a:ext cx="73" cy="143"/>
                </a:xfrm>
                <a:custGeom>
                  <a:avLst/>
                  <a:gdLst>
                    <a:gd name="T0" fmla="*/ 71 w 73"/>
                    <a:gd name="T1" fmla="*/ 141 h 143"/>
                    <a:gd name="T2" fmla="*/ 0 w 73"/>
                    <a:gd name="T3" fmla="*/ 143 h 143"/>
                    <a:gd name="T4" fmla="*/ 0 w 73"/>
                    <a:gd name="T5" fmla="*/ 0 h 143"/>
                    <a:gd name="T6" fmla="*/ 73 w 73"/>
                    <a:gd name="T7" fmla="*/ 0 h 1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3"/>
                    <a:gd name="T14" fmla="*/ 73 w 73"/>
                    <a:gd name="T15" fmla="*/ 143 h 1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3">
                      <a:moveTo>
                        <a:pt x="71" y="141"/>
                      </a:moveTo>
                      <a:lnTo>
                        <a:pt x="0" y="143"/>
                      </a:lnTo>
                      <a:lnTo>
                        <a:pt x="0" y="0"/>
                      </a:lnTo>
                      <a:lnTo>
                        <a:pt x="73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9" name="Line 248"/>
                <p:cNvSpPr>
                  <a:spLocks noChangeShapeType="1"/>
                </p:cNvSpPr>
                <p:nvPr/>
              </p:nvSpPr>
              <p:spPr bwMode="auto">
                <a:xfrm flipV="1">
                  <a:off x="4592" y="3119"/>
                  <a:ext cx="1" cy="14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0" name="Line 249"/>
                <p:cNvSpPr>
                  <a:spLocks noChangeShapeType="1"/>
                </p:cNvSpPr>
                <p:nvPr/>
              </p:nvSpPr>
              <p:spPr bwMode="auto">
                <a:xfrm flipH="1">
                  <a:off x="4517" y="3121"/>
                  <a:ext cx="75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1" name="Line 250"/>
                <p:cNvSpPr>
                  <a:spLocks noChangeShapeType="1"/>
                </p:cNvSpPr>
                <p:nvPr/>
              </p:nvSpPr>
              <p:spPr bwMode="auto">
                <a:xfrm flipH="1">
                  <a:off x="4517" y="3264"/>
                  <a:ext cx="75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2" name="Freeform 251"/>
                <p:cNvSpPr>
                  <a:spLocks/>
                </p:cNvSpPr>
                <p:nvPr/>
              </p:nvSpPr>
              <p:spPr bwMode="auto">
                <a:xfrm>
                  <a:off x="3154" y="3123"/>
                  <a:ext cx="73" cy="143"/>
                </a:xfrm>
                <a:custGeom>
                  <a:avLst/>
                  <a:gdLst>
                    <a:gd name="T0" fmla="*/ 0 w 73"/>
                    <a:gd name="T1" fmla="*/ 141 h 143"/>
                    <a:gd name="T2" fmla="*/ 73 w 73"/>
                    <a:gd name="T3" fmla="*/ 143 h 143"/>
                    <a:gd name="T4" fmla="*/ 73 w 73"/>
                    <a:gd name="T5" fmla="*/ 0 h 143"/>
                    <a:gd name="T6" fmla="*/ 0 w 73"/>
                    <a:gd name="T7" fmla="*/ 0 h 143"/>
                    <a:gd name="T8" fmla="*/ 0 w 73"/>
                    <a:gd name="T9" fmla="*/ 141 h 1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3"/>
                    <a:gd name="T17" fmla="*/ 73 w 73"/>
                    <a:gd name="T18" fmla="*/ 143 h 1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3">
                      <a:moveTo>
                        <a:pt x="0" y="141"/>
                      </a:moveTo>
                      <a:lnTo>
                        <a:pt x="73" y="143"/>
                      </a:lnTo>
                      <a:lnTo>
                        <a:pt x="73" y="0"/>
                      </a:lnTo>
                      <a:lnTo>
                        <a:pt x="0" y="0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Freeform 252"/>
                <p:cNvSpPr>
                  <a:spLocks/>
                </p:cNvSpPr>
                <p:nvPr/>
              </p:nvSpPr>
              <p:spPr bwMode="auto">
                <a:xfrm>
                  <a:off x="3154" y="3123"/>
                  <a:ext cx="73" cy="143"/>
                </a:xfrm>
                <a:custGeom>
                  <a:avLst/>
                  <a:gdLst>
                    <a:gd name="T0" fmla="*/ 0 w 73"/>
                    <a:gd name="T1" fmla="*/ 141 h 143"/>
                    <a:gd name="T2" fmla="*/ 73 w 73"/>
                    <a:gd name="T3" fmla="*/ 143 h 143"/>
                    <a:gd name="T4" fmla="*/ 73 w 73"/>
                    <a:gd name="T5" fmla="*/ 0 h 143"/>
                    <a:gd name="T6" fmla="*/ 0 w 73"/>
                    <a:gd name="T7" fmla="*/ 0 h 1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3"/>
                    <a:gd name="T14" fmla="*/ 73 w 73"/>
                    <a:gd name="T15" fmla="*/ 143 h 1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3">
                      <a:moveTo>
                        <a:pt x="0" y="141"/>
                      </a:moveTo>
                      <a:lnTo>
                        <a:pt x="73" y="143"/>
                      </a:lnTo>
                      <a:lnTo>
                        <a:pt x="7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4" name="Freeform 253"/>
                <p:cNvSpPr>
                  <a:spLocks/>
                </p:cNvSpPr>
                <p:nvPr/>
              </p:nvSpPr>
              <p:spPr bwMode="auto">
                <a:xfrm>
                  <a:off x="3083" y="3121"/>
                  <a:ext cx="71" cy="145"/>
                </a:xfrm>
                <a:custGeom>
                  <a:avLst/>
                  <a:gdLst>
                    <a:gd name="T0" fmla="*/ 71 w 71"/>
                    <a:gd name="T1" fmla="*/ 0 h 145"/>
                    <a:gd name="T2" fmla="*/ 0 w 71"/>
                    <a:gd name="T3" fmla="*/ 2 h 145"/>
                    <a:gd name="T4" fmla="*/ 0 w 71"/>
                    <a:gd name="T5" fmla="*/ 145 h 145"/>
                    <a:gd name="T6" fmla="*/ 71 w 71"/>
                    <a:gd name="T7" fmla="*/ 145 h 1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1"/>
                    <a:gd name="T13" fmla="*/ 0 h 145"/>
                    <a:gd name="T14" fmla="*/ 71 w 71"/>
                    <a:gd name="T15" fmla="*/ 145 h 1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1" h="145">
                      <a:moveTo>
                        <a:pt x="71" y="0"/>
                      </a:moveTo>
                      <a:lnTo>
                        <a:pt x="0" y="2"/>
                      </a:lnTo>
                      <a:lnTo>
                        <a:pt x="0" y="145"/>
                      </a:lnTo>
                      <a:lnTo>
                        <a:pt x="71" y="145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5" name="Rectangle 254"/>
                <p:cNvSpPr>
                  <a:spLocks noChangeArrowheads="1"/>
                </p:cNvSpPr>
                <p:nvPr/>
              </p:nvSpPr>
              <p:spPr bwMode="auto">
                <a:xfrm>
                  <a:off x="3120" y="3153"/>
                  <a:ext cx="18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56" name="Rectangle 255"/>
                <p:cNvSpPr>
                  <a:spLocks noChangeArrowheads="1"/>
                </p:cNvSpPr>
                <p:nvPr/>
              </p:nvSpPr>
              <p:spPr bwMode="auto">
                <a:xfrm>
                  <a:off x="3137" y="3153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57" name="Freeform 256"/>
                <p:cNvSpPr>
                  <a:spLocks/>
                </p:cNvSpPr>
                <p:nvPr/>
              </p:nvSpPr>
              <p:spPr bwMode="auto">
                <a:xfrm>
                  <a:off x="3496" y="3123"/>
                  <a:ext cx="72" cy="143"/>
                </a:xfrm>
                <a:custGeom>
                  <a:avLst/>
                  <a:gdLst>
                    <a:gd name="T0" fmla="*/ 0 w 72"/>
                    <a:gd name="T1" fmla="*/ 141 h 143"/>
                    <a:gd name="T2" fmla="*/ 72 w 72"/>
                    <a:gd name="T3" fmla="*/ 143 h 143"/>
                    <a:gd name="T4" fmla="*/ 72 w 72"/>
                    <a:gd name="T5" fmla="*/ 0 h 143"/>
                    <a:gd name="T6" fmla="*/ 0 w 72"/>
                    <a:gd name="T7" fmla="*/ 0 h 143"/>
                    <a:gd name="T8" fmla="*/ 0 w 72"/>
                    <a:gd name="T9" fmla="*/ 141 h 1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"/>
                    <a:gd name="T16" fmla="*/ 0 h 143"/>
                    <a:gd name="T17" fmla="*/ 72 w 72"/>
                    <a:gd name="T18" fmla="*/ 143 h 1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" h="143">
                      <a:moveTo>
                        <a:pt x="0" y="141"/>
                      </a:moveTo>
                      <a:lnTo>
                        <a:pt x="72" y="143"/>
                      </a:lnTo>
                      <a:lnTo>
                        <a:pt x="72" y="0"/>
                      </a:lnTo>
                      <a:lnTo>
                        <a:pt x="0" y="0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FBE2C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" name="Freeform 257"/>
                <p:cNvSpPr>
                  <a:spLocks/>
                </p:cNvSpPr>
                <p:nvPr/>
              </p:nvSpPr>
              <p:spPr bwMode="auto">
                <a:xfrm>
                  <a:off x="3496" y="3123"/>
                  <a:ext cx="72" cy="143"/>
                </a:xfrm>
                <a:custGeom>
                  <a:avLst/>
                  <a:gdLst>
                    <a:gd name="T0" fmla="*/ 0 w 72"/>
                    <a:gd name="T1" fmla="*/ 141 h 143"/>
                    <a:gd name="T2" fmla="*/ 72 w 72"/>
                    <a:gd name="T3" fmla="*/ 143 h 143"/>
                    <a:gd name="T4" fmla="*/ 72 w 72"/>
                    <a:gd name="T5" fmla="*/ 0 h 143"/>
                    <a:gd name="T6" fmla="*/ 0 w 72"/>
                    <a:gd name="T7" fmla="*/ 0 h 14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2"/>
                    <a:gd name="T13" fmla="*/ 0 h 143"/>
                    <a:gd name="T14" fmla="*/ 72 w 72"/>
                    <a:gd name="T15" fmla="*/ 143 h 14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2" h="143">
                      <a:moveTo>
                        <a:pt x="0" y="141"/>
                      </a:moveTo>
                      <a:lnTo>
                        <a:pt x="72" y="143"/>
                      </a:lnTo>
                      <a:lnTo>
                        <a:pt x="7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B75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" name="Line 258"/>
                <p:cNvSpPr>
                  <a:spLocks noChangeShapeType="1"/>
                </p:cNvSpPr>
                <p:nvPr/>
              </p:nvSpPr>
              <p:spPr bwMode="auto">
                <a:xfrm flipV="1">
                  <a:off x="3423" y="3119"/>
                  <a:ext cx="2" cy="14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" name="Line 259"/>
                <p:cNvSpPr>
                  <a:spLocks noChangeShapeType="1"/>
                </p:cNvSpPr>
                <p:nvPr/>
              </p:nvSpPr>
              <p:spPr bwMode="auto">
                <a:xfrm>
                  <a:off x="3423" y="3121"/>
                  <a:ext cx="73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" name="Line 260"/>
                <p:cNvSpPr>
                  <a:spLocks noChangeShapeType="1"/>
                </p:cNvSpPr>
                <p:nvPr/>
              </p:nvSpPr>
              <p:spPr bwMode="auto">
                <a:xfrm>
                  <a:off x="3423" y="3264"/>
                  <a:ext cx="73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" name="Rectangle 261"/>
                <p:cNvSpPr>
                  <a:spLocks noChangeArrowheads="1"/>
                </p:cNvSpPr>
                <p:nvPr/>
              </p:nvSpPr>
              <p:spPr bwMode="auto">
                <a:xfrm>
                  <a:off x="3444" y="3169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3" name="Rectangle 262"/>
                <p:cNvSpPr>
                  <a:spLocks noChangeArrowheads="1"/>
                </p:cNvSpPr>
                <p:nvPr/>
              </p:nvSpPr>
              <p:spPr bwMode="auto">
                <a:xfrm>
                  <a:off x="3490" y="3169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4" name="Rectangle 263"/>
                <p:cNvSpPr>
                  <a:spLocks noChangeArrowheads="1"/>
                </p:cNvSpPr>
                <p:nvPr/>
              </p:nvSpPr>
              <p:spPr bwMode="auto">
                <a:xfrm>
                  <a:off x="3524" y="3169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5" name="Freeform 264"/>
                <p:cNvSpPr>
                  <a:spLocks/>
                </p:cNvSpPr>
                <p:nvPr/>
              </p:nvSpPr>
              <p:spPr bwMode="auto">
                <a:xfrm>
                  <a:off x="3783" y="3050"/>
                  <a:ext cx="109" cy="285"/>
                </a:xfrm>
                <a:custGeom>
                  <a:avLst/>
                  <a:gdLst>
                    <a:gd name="T0" fmla="*/ 0 w 109"/>
                    <a:gd name="T1" fmla="*/ 0 h 285"/>
                    <a:gd name="T2" fmla="*/ 0 w 109"/>
                    <a:gd name="T3" fmla="*/ 117 h 285"/>
                    <a:gd name="T4" fmla="*/ 35 w 109"/>
                    <a:gd name="T5" fmla="*/ 144 h 285"/>
                    <a:gd name="T6" fmla="*/ 0 w 109"/>
                    <a:gd name="T7" fmla="*/ 170 h 285"/>
                    <a:gd name="T8" fmla="*/ 0 w 109"/>
                    <a:gd name="T9" fmla="*/ 285 h 285"/>
                    <a:gd name="T10" fmla="*/ 109 w 109"/>
                    <a:gd name="T11" fmla="*/ 199 h 285"/>
                    <a:gd name="T12" fmla="*/ 109 w 109"/>
                    <a:gd name="T13" fmla="*/ 88 h 285"/>
                    <a:gd name="T14" fmla="*/ 0 w 109"/>
                    <a:gd name="T15" fmla="*/ 2 h 285"/>
                    <a:gd name="T16" fmla="*/ 0 w 109"/>
                    <a:gd name="T17" fmla="*/ 2 h 285"/>
                    <a:gd name="T18" fmla="*/ 0 w 109"/>
                    <a:gd name="T19" fmla="*/ 0 h 28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09"/>
                    <a:gd name="T31" fmla="*/ 0 h 285"/>
                    <a:gd name="T32" fmla="*/ 109 w 109"/>
                    <a:gd name="T33" fmla="*/ 285 h 28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09" h="285">
                      <a:moveTo>
                        <a:pt x="0" y="0"/>
                      </a:moveTo>
                      <a:lnTo>
                        <a:pt x="0" y="117"/>
                      </a:lnTo>
                      <a:lnTo>
                        <a:pt x="35" y="144"/>
                      </a:lnTo>
                      <a:lnTo>
                        <a:pt x="0" y="170"/>
                      </a:lnTo>
                      <a:lnTo>
                        <a:pt x="0" y="285"/>
                      </a:lnTo>
                      <a:lnTo>
                        <a:pt x="109" y="199"/>
                      </a:lnTo>
                      <a:lnTo>
                        <a:pt x="109" y="88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6" name="Freeform 265"/>
                <p:cNvSpPr>
                  <a:spLocks/>
                </p:cNvSpPr>
                <p:nvPr/>
              </p:nvSpPr>
              <p:spPr bwMode="auto">
                <a:xfrm>
                  <a:off x="4107" y="3123"/>
                  <a:ext cx="144" cy="143"/>
                </a:xfrm>
                <a:custGeom>
                  <a:avLst/>
                  <a:gdLst>
                    <a:gd name="T0" fmla="*/ 144 w 144"/>
                    <a:gd name="T1" fmla="*/ 141 h 143"/>
                    <a:gd name="T2" fmla="*/ 144 w 144"/>
                    <a:gd name="T3" fmla="*/ 0 h 143"/>
                    <a:gd name="T4" fmla="*/ 0 w 144"/>
                    <a:gd name="T5" fmla="*/ 0 h 143"/>
                    <a:gd name="T6" fmla="*/ 0 w 144"/>
                    <a:gd name="T7" fmla="*/ 143 h 143"/>
                    <a:gd name="T8" fmla="*/ 144 w 144"/>
                    <a:gd name="T9" fmla="*/ 143 h 143"/>
                    <a:gd name="T10" fmla="*/ 144 w 144"/>
                    <a:gd name="T11" fmla="*/ 143 h 1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44"/>
                    <a:gd name="T19" fmla="*/ 0 h 143"/>
                    <a:gd name="T20" fmla="*/ 144 w 144"/>
                    <a:gd name="T21" fmla="*/ 143 h 14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44" h="143">
                      <a:moveTo>
                        <a:pt x="144" y="141"/>
                      </a:moveTo>
                      <a:lnTo>
                        <a:pt x="144" y="0"/>
                      </a:lnTo>
                      <a:lnTo>
                        <a:pt x="0" y="0"/>
                      </a:lnTo>
                      <a:lnTo>
                        <a:pt x="0" y="143"/>
                      </a:lnTo>
                      <a:lnTo>
                        <a:pt x="144" y="143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7" name="Rectangle 266"/>
                <p:cNvSpPr>
                  <a:spLocks noChangeArrowheads="1"/>
                </p:cNvSpPr>
                <p:nvPr/>
              </p:nvSpPr>
              <p:spPr bwMode="auto">
                <a:xfrm>
                  <a:off x="4130" y="3153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D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8" name="Rectangle 267"/>
                <p:cNvSpPr>
                  <a:spLocks noChangeArrowheads="1"/>
                </p:cNvSpPr>
                <p:nvPr/>
              </p:nvSpPr>
              <p:spPr bwMode="auto">
                <a:xfrm>
                  <a:off x="4178" y="3153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69" name="Rectangle 268"/>
                <p:cNvSpPr>
                  <a:spLocks noChangeArrowheads="1"/>
                </p:cNvSpPr>
                <p:nvPr/>
              </p:nvSpPr>
              <p:spPr bwMode="auto">
                <a:xfrm>
                  <a:off x="4467" y="3153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70" name="Rectangle 269"/>
                <p:cNvSpPr>
                  <a:spLocks noChangeArrowheads="1"/>
                </p:cNvSpPr>
                <p:nvPr/>
              </p:nvSpPr>
              <p:spPr bwMode="auto">
                <a:xfrm>
                  <a:off x="4513" y="3153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71" name="Rectangle 270"/>
                <p:cNvSpPr>
                  <a:spLocks noChangeArrowheads="1"/>
                </p:cNvSpPr>
                <p:nvPr/>
              </p:nvSpPr>
              <p:spPr bwMode="auto">
                <a:xfrm>
                  <a:off x="4548" y="3153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72" name="Line 271"/>
                <p:cNvSpPr>
                  <a:spLocks noChangeShapeType="1"/>
                </p:cNvSpPr>
                <p:nvPr/>
              </p:nvSpPr>
              <p:spPr bwMode="auto">
                <a:xfrm>
                  <a:off x="3225" y="3194"/>
                  <a:ext cx="20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Line 272"/>
                <p:cNvSpPr>
                  <a:spLocks noChangeShapeType="1"/>
                </p:cNvSpPr>
                <p:nvPr/>
              </p:nvSpPr>
              <p:spPr bwMode="auto">
                <a:xfrm>
                  <a:off x="3890" y="3194"/>
                  <a:ext cx="21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4" name="Line 273"/>
                <p:cNvSpPr>
                  <a:spLocks noChangeShapeType="1"/>
                </p:cNvSpPr>
                <p:nvPr/>
              </p:nvSpPr>
              <p:spPr bwMode="auto">
                <a:xfrm>
                  <a:off x="4249" y="3194"/>
                  <a:ext cx="19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" name="Freeform 274"/>
                <p:cNvSpPr>
                  <a:spLocks/>
                </p:cNvSpPr>
                <p:nvPr/>
              </p:nvSpPr>
              <p:spPr bwMode="auto">
                <a:xfrm>
                  <a:off x="3388" y="3157"/>
                  <a:ext cx="37" cy="37"/>
                </a:xfrm>
                <a:custGeom>
                  <a:avLst/>
                  <a:gdLst>
                    <a:gd name="T0" fmla="*/ 0 w 37"/>
                    <a:gd name="T1" fmla="*/ 37 h 37"/>
                    <a:gd name="T2" fmla="*/ 0 w 37"/>
                    <a:gd name="T3" fmla="*/ 0 h 37"/>
                    <a:gd name="T4" fmla="*/ 37 w 37"/>
                    <a:gd name="T5" fmla="*/ 0 h 37"/>
                    <a:gd name="T6" fmla="*/ 0 60000 65536"/>
                    <a:gd name="T7" fmla="*/ 0 60000 65536"/>
                    <a:gd name="T8" fmla="*/ 0 60000 65536"/>
                    <a:gd name="T9" fmla="*/ 0 w 37"/>
                    <a:gd name="T10" fmla="*/ 0 h 37"/>
                    <a:gd name="T11" fmla="*/ 37 w 37"/>
                    <a:gd name="T12" fmla="*/ 37 h 3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" h="37">
                      <a:moveTo>
                        <a:pt x="0" y="37"/>
                      </a:moveTo>
                      <a:lnTo>
                        <a:pt x="0" y="0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Freeform 275"/>
                <p:cNvSpPr>
                  <a:spLocks/>
                </p:cNvSpPr>
                <p:nvPr/>
              </p:nvSpPr>
              <p:spPr bwMode="auto">
                <a:xfrm>
                  <a:off x="4071" y="3194"/>
                  <a:ext cx="253" cy="107"/>
                </a:xfrm>
                <a:custGeom>
                  <a:avLst/>
                  <a:gdLst>
                    <a:gd name="T0" fmla="*/ 0 w 253"/>
                    <a:gd name="T1" fmla="*/ 0 h 107"/>
                    <a:gd name="T2" fmla="*/ 0 w 253"/>
                    <a:gd name="T3" fmla="*/ 107 h 107"/>
                    <a:gd name="T4" fmla="*/ 216 w 253"/>
                    <a:gd name="T5" fmla="*/ 107 h 107"/>
                    <a:gd name="T6" fmla="*/ 216 w 253"/>
                    <a:gd name="T7" fmla="*/ 36 h 107"/>
                    <a:gd name="T8" fmla="*/ 253 w 253"/>
                    <a:gd name="T9" fmla="*/ 36 h 1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3"/>
                    <a:gd name="T16" fmla="*/ 0 h 107"/>
                    <a:gd name="T17" fmla="*/ 253 w 253"/>
                    <a:gd name="T18" fmla="*/ 107 h 1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3" h="107">
                      <a:moveTo>
                        <a:pt x="0" y="0"/>
                      </a:moveTo>
                      <a:lnTo>
                        <a:pt x="0" y="107"/>
                      </a:lnTo>
                      <a:lnTo>
                        <a:pt x="216" y="107"/>
                      </a:lnTo>
                      <a:lnTo>
                        <a:pt x="216" y="36"/>
                      </a:lnTo>
                      <a:lnTo>
                        <a:pt x="253" y="36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Freeform 276"/>
                <p:cNvSpPr>
                  <a:spLocks/>
                </p:cNvSpPr>
                <p:nvPr/>
              </p:nvSpPr>
              <p:spPr bwMode="auto">
                <a:xfrm>
                  <a:off x="3298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277"/>
                <p:cNvSpPr>
                  <a:spLocks/>
                </p:cNvSpPr>
                <p:nvPr/>
              </p:nvSpPr>
              <p:spPr bwMode="auto">
                <a:xfrm>
                  <a:off x="3298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Freeform 278"/>
                <p:cNvSpPr>
                  <a:spLocks/>
                </p:cNvSpPr>
                <p:nvPr/>
              </p:nvSpPr>
              <p:spPr bwMode="auto">
                <a:xfrm>
                  <a:off x="3639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Freeform 279"/>
                <p:cNvSpPr>
                  <a:spLocks/>
                </p:cNvSpPr>
                <p:nvPr/>
              </p:nvSpPr>
              <p:spPr bwMode="auto">
                <a:xfrm>
                  <a:off x="3639" y="3050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Freeform 280"/>
                <p:cNvSpPr>
                  <a:spLocks/>
                </p:cNvSpPr>
                <p:nvPr/>
              </p:nvSpPr>
              <p:spPr bwMode="auto">
                <a:xfrm>
                  <a:off x="3981" y="3050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53 w 55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5"/>
                    <a:gd name="T22" fmla="*/ 0 h 287"/>
                    <a:gd name="T23" fmla="*/ 55 w 55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  <a:lnTo>
                        <a:pt x="53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Freeform 281"/>
                <p:cNvSpPr>
                  <a:spLocks/>
                </p:cNvSpPr>
                <p:nvPr/>
              </p:nvSpPr>
              <p:spPr bwMode="auto">
                <a:xfrm>
                  <a:off x="4324" y="3050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51 w 53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3"/>
                    <a:gd name="T22" fmla="*/ 0 h 287"/>
                    <a:gd name="T23" fmla="*/ 53 w 53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  <a:lnTo>
                        <a:pt x="51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Freeform 282"/>
                <p:cNvSpPr>
                  <a:spLocks/>
                </p:cNvSpPr>
                <p:nvPr/>
              </p:nvSpPr>
              <p:spPr bwMode="auto">
                <a:xfrm>
                  <a:off x="4324" y="3050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3"/>
                    <a:gd name="T19" fmla="*/ 0 h 287"/>
                    <a:gd name="T20" fmla="*/ 53 w 53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Freeform 283"/>
                <p:cNvSpPr>
                  <a:spLocks/>
                </p:cNvSpPr>
                <p:nvPr/>
              </p:nvSpPr>
              <p:spPr bwMode="auto">
                <a:xfrm>
                  <a:off x="4789" y="3444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71 w 73"/>
                    <a:gd name="T9" fmla="*/ 144 h 1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144"/>
                    <a:gd name="T17" fmla="*/ 73 w 73"/>
                    <a:gd name="T18" fmla="*/ 144 h 1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1" y="144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Freeform 284"/>
                <p:cNvSpPr>
                  <a:spLocks/>
                </p:cNvSpPr>
                <p:nvPr/>
              </p:nvSpPr>
              <p:spPr bwMode="auto">
                <a:xfrm>
                  <a:off x="4789" y="3444"/>
                  <a:ext cx="73" cy="144"/>
                </a:xfrm>
                <a:custGeom>
                  <a:avLst/>
                  <a:gdLst>
                    <a:gd name="T0" fmla="*/ 71 w 73"/>
                    <a:gd name="T1" fmla="*/ 144 h 144"/>
                    <a:gd name="T2" fmla="*/ 0 w 73"/>
                    <a:gd name="T3" fmla="*/ 144 h 144"/>
                    <a:gd name="T4" fmla="*/ 0 w 73"/>
                    <a:gd name="T5" fmla="*/ 0 h 144"/>
                    <a:gd name="T6" fmla="*/ 73 w 73"/>
                    <a:gd name="T7" fmla="*/ 0 h 14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3"/>
                    <a:gd name="T13" fmla="*/ 0 h 144"/>
                    <a:gd name="T14" fmla="*/ 73 w 73"/>
                    <a:gd name="T15" fmla="*/ 144 h 14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3" h="144">
                      <a:moveTo>
                        <a:pt x="71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3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6" name="Line 285"/>
                <p:cNvSpPr>
                  <a:spLocks noChangeShapeType="1"/>
                </p:cNvSpPr>
                <p:nvPr/>
              </p:nvSpPr>
              <p:spPr bwMode="auto">
                <a:xfrm flipV="1">
                  <a:off x="4933" y="3442"/>
                  <a:ext cx="1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" name="Line 286"/>
                <p:cNvSpPr>
                  <a:spLocks noChangeShapeType="1"/>
                </p:cNvSpPr>
                <p:nvPr/>
              </p:nvSpPr>
              <p:spPr bwMode="auto">
                <a:xfrm flipH="1">
                  <a:off x="4858" y="3444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8" name="Line 287"/>
                <p:cNvSpPr>
                  <a:spLocks noChangeShapeType="1"/>
                </p:cNvSpPr>
                <p:nvPr/>
              </p:nvSpPr>
              <p:spPr bwMode="auto">
                <a:xfrm flipH="1">
                  <a:off x="4858" y="3588"/>
                  <a:ext cx="7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Rectangle 288"/>
                <p:cNvSpPr>
                  <a:spLocks noChangeArrowheads="1"/>
                </p:cNvSpPr>
                <p:nvPr/>
              </p:nvSpPr>
              <p:spPr bwMode="auto">
                <a:xfrm>
                  <a:off x="3496" y="3444"/>
                  <a:ext cx="72" cy="144"/>
                </a:xfrm>
                <a:prstGeom prst="rect">
                  <a:avLst/>
                </a:prstGeom>
                <a:solidFill>
                  <a:srgbClr val="CCCCC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" name="Rectangle 289"/>
                <p:cNvSpPr>
                  <a:spLocks noChangeArrowheads="1"/>
                </p:cNvSpPr>
                <p:nvPr/>
              </p:nvSpPr>
              <p:spPr bwMode="auto">
                <a:xfrm>
                  <a:off x="3496" y="3444"/>
                  <a:ext cx="72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Rectangle 290"/>
                <p:cNvSpPr>
                  <a:spLocks noChangeArrowheads="1"/>
                </p:cNvSpPr>
                <p:nvPr/>
              </p:nvSpPr>
              <p:spPr bwMode="auto">
                <a:xfrm>
                  <a:off x="3425" y="3444"/>
                  <a:ext cx="71" cy="144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" name="Rectangle 291"/>
                <p:cNvSpPr>
                  <a:spLocks noChangeArrowheads="1"/>
                </p:cNvSpPr>
                <p:nvPr/>
              </p:nvSpPr>
              <p:spPr bwMode="auto">
                <a:xfrm>
                  <a:off x="3461" y="3474"/>
                  <a:ext cx="18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I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93" name="Rectangle 292"/>
                <p:cNvSpPr>
                  <a:spLocks noChangeArrowheads="1"/>
                </p:cNvSpPr>
                <p:nvPr/>
              </p:nvSpPr>
              <p:spPr bwMode="auto">
                <a:xfrm>
                  <a:off x="3478" y="3474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294" name="Rectangle 293"/>
                <p:cNvSpPr>
                  <a:spLocks noChangeArrowheads="1"/>
                </p:cNvSpPr>
                <p:nvPr/>
              </p:nvSpPr>
              <p:spPr bwMode="auto">
                <a:xfrm>
                  <a:off x="3837" y="3444"/>
                  <a:ext cx="73" cy="144"/>
                </a:xfrm>
                <a:prstGeom prst="rect">
                  <a:avLst/>
                </a:prstGeom>
                <a:solidFill>
                  <a:srgbClr val="FBE2C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" name="Rectangle 294"/>
                <p:cNvSpPr>
                  <a:spLocks noChangeArrowheads="1"/>
                </p:cNvSpPr>
                <p:nvPr/>
              </p:nvSpPr>
              <p:spPr bwMode="auto">
                <a:xfrm>
                  <a:off x="3837" y="3444"/>
                  <a:ext cx="73" cy="144"/>
                </a:xfrm>
                <a:prstGeom prst="rect">
                  <a:avLst/>
                </a:prstGeom>
                <a:noFill/>
                <a:ln w="9525">
                  <a:solidFill>
                    <a:srgbClr val="EB75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" name="Line 295"/>
                <p:cNvSpPr>
                  <a:spLocks noChangeShapeType="1"/>
                </p:cNvSpPr>
                <p:nvPr/>
              </p:nvSpPr>
              <p:spPr bwMode="auto">
                <a:xfrm flipV="1">
                  <a:off x="3766" y="3442"/>
                  <a:ext cx="1" cy="1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" name="Line 296"/>
                <p:cNvSpPr>
                  <a:spLocks noChangeShapeType="1"/>
                </p:cNvSpPr>
                <p:nvPr/>
              </p:nvSpPr>
              <p:spPr bwMode="auto">
                <a:xfrm>
                  <a:off x="3766" y="3444"/>
                  <a:ext cx="7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" name="Line 297"/>
                <p:cNvSpPr>
                  <a:spLocks noChangeShapeType="1"/>
                </p:cNvSpPr>
                <p:nvPr/>
              </p:nvSpPr>
              <p:spPr bwMode="auto">
                <a:xfrm>
                  <a:off x="3766" y="3588"/>
                  <a:ext cx="71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" name="Freeform 298"/>
                <p:cNvSpPr>
                  <a:spLocks/>
                </p:cNvSpPr>
                <p:nvPr/>
              </p:nvSpPr>
              <p:spPr bwMode="auto">
                <a:xfrm>
                  <a:off x="4124" y="3374"/>
                  <a:ext cx="110" cy="285"/>
                </a:xfrm>
                <a:custGeom>
                  <a:avLst/>
                  <a:gdLst>
                    <a:gd name="T0" fmla="*/ 0 w 110"/>
                    <a:gd name="T1" fmla="*/ 0 h 285"/>
                    <a:gd name="T2" fmla="*/ 0 w 110"/>
                    <a:gd name="T3" fmla="*/ 116 h 285"/>
                    <a:gd name="T4" fmla="*/ 35 w 110"/>
                    <a:gd name="T5" fmla="*/ 143 h 285"/>
                    <a:gd name="T6" fmla="*/ 0 w 110"/>
                    <a:gd name="T7" fmla="*/ 170 h 285"/>
                    <a:gd name="T8" fmla="*/ 0 w 110"/>
                    <a:gd name="T9" fmla="*/ 285 h 285"/>
                    <a:gd name="T10" fmla="*/ 110 w 110"/>
                    <a:gd name="T11" fmla="*/ 199 h 285"/>
                    <a:gd name="T12" fmla="*/ 110 w 110"/>
                    <a:gd name="T13" fmla="*/ 88 h 285"/>
                    <a:gd name="T14" fmla="*/ 0 w 110"/>
                    <a:gd name="T15" fmla="*/ 0 h 285"/>
                    <a:gd name="T16" fmla="*/ 0 w 110"/>
                    <a:gd name="T17" fmla="*/ 0 h 28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0"/>
                    <a:gd name="T28" fmla="*/ 0 h 285"/>
                    <a:gd name="T29" fmla="*/ 110 w 110"/>
                    <a:gd name="T30" fmla="*/ 285 h 28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0" h="285">
                      <a:moveTo>
                        <a:pt x="0" y="0"/>
                      </a:moveTo>
                      <a:lnTo>
                        <a:pt x="0" y="116"/>
                      </a:lnTo>
                      <a:lnTo>
                        <a:pt x="35" y="143"/>
                      </a:lnTo>
                      <a:lnTo>
                        <a:pt x="0" y="170"/>
                      </a:lnTo>
                      <a:lnTo>
                        <a:pt x="0" y="285"/>
                      </a:lnTo>
                      <a:lnTo>
                        <a:pt x="110" y="199"/>
                      </a:lnTo>
                      <a:lnTo>
                        <a:pt x="110" y="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" name="Rectangle 299"/>
                <p:cNvSpPr>
                  <a:spLocks noChangeArrowheads="1"/>
                </p:cNvSpPr>
                <p:nvPr/>
              </p:nvSpPr>
              <p:spPr bwMode="auto">
                <a:xfrm>
                  <a:off x="4473" y="3474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D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1" name="Rectangle 300"/>
                <p:cNvSpPr>
                  <a:spLocks noChangeArrowheads="1"/>
                </p:cNvSpPr>
                <p:nvPr/>
              </p:nvSpPr>
              <p:spPr bwMode="auto">
                <a:xfrm>
                  <a:off x="4519" y="3474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2" name="Rectangle 301"/>
                <p:cNvSpPr>
                  <a:spLocks noChangeArrowheads="1"/>
                </p:cNvSpPr>
                <p:nvPr/>
              </p:nvSpPr>
              <p:spPr bwMode="auto">
                <a:xfrm>
                  <a:off x="4809" y="3474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3" name="Rectangle 302"/>
                <p:cNvSpPr>
                  <a:spLocks noChangeArrowheads="1"/>
                </p:cNvSpPr>
                <p:nvPr/>
              </p:nvSpPr>
              <p:spPr bwMode="auto">
                <a:xfrm>
                  <a:off x="4855" y="347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4" name="Rectangle 303"/>
                <p:cNvSpPr>
                  <a:spLocks noChangeArrowheads="1"/>
                </p:cNvSpPr>
                <p:nvPr/>
              </p:nvSpPr>
              <p:spPr bwMode="auto">
                <a:xfrm>
                  <a:off x="4889" y="347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05" name="Line 304"/>
                <p:cNvSpPr>
                  <a:spLocks noChangeShapeType="1"/>
                </p:cNvSpPr>
                <p:nvPr/>
              </p:nvSpPr>
              <p:spPr bwMode="auto">
                <a:xfrm>
                  <a:off x="3566" y="3517"/>
                  <a:ext cx="20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" name="Line 305"/>
                <p:cNvSpPr>
                  <a:spLocks noChangeShapeType="1"/>
                </p:cNvSpPr>
                <p:nvPr/>
              </p:nvSpPr>
              <p:spPr bwMode="auto">
                <a:xfrm>
                  <a:off x="4232" y="3517"/>
                  <a:ext cx="216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" name="Line 306"/>
                <p:cNvSpPr>
                  <a:spLocks noChangeShapeType="1"/>
                </p:cNvSpPr>
                <p:nvPr/>
              </p:nvSpPr>
              <p:spPr bwMode="auto">
                <a:xfrm>
                  <a:off x="4592" y="3517"/>
                  <a:ext cx="197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" name="Freeform 307"/>
                <p:cNvSpPr>
                  <a:spLocks/>
                </p:cNvSpPr>
                <p:nvPr/>
              </p:nvSpPr>
              <p:spPr bwMode="auto">
                <a:xfrm>
                  <a:off x="3729" y="3481"/>
                  <a:ext cx="37" cy="36"/>
                </a:xfrm>
                <a:custGeom>
                  <a:avLst/>
                  <a:gdLst>
                    <a:gd name="T0" fmla="*/ 0 w 37"/>
                    <a:gd name="T1" fmla="*/ 36 h 36"/>
                    <a:gd name="T2" fmla="*/ 0 w 37"/>
                    <a:gd name="T3" fmla="*/ 0 h 36"/>
                    <a:gd name="T4" fmla="*/ 37 w 37"/>
                    <a:gd name="T5" fmla="*/ 0 h 36"/>
                    <a:gd name="T6" fmla="*/ 0 60000 65536"/>
                    <a:gd name="T7" fmla="*/ 0 60000 65536"/>
                    <a:gd name="T8" fmla="*/ 0 60000 65536"/>
                    <a:gd name="T9" fmla="*/ 0 w 37"/>
                    <a:gd name="T10" fmla="*/ 0 h 36"/>
                    <a:gd name="T11" fmla="*/ 37 w 37"/>
                    <a:gd name="T12" fmla="*/ 36 h 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" h="36">
                      <a:moveTo>
                        <a:pt x="0" y="36"/>
                      </a:moveTo>
                      <a:lnTo>
                        <a:pt x="0" y="0"/>
                      </a:lnTo>
                      <a:lnTo>
                        <a:pt x="37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" name="Freeform 308"/>
                <p:cNvSpPr>
                  <a:spLocks/>
                </p:cNvSpPr>
                <p:nvPr/>
              </p:nvSpPr>
              <p:spPr bwMode="auto">
                <a:xfrm>
                  <a:off x="4412" y="3517"/>
                  <a:ext cx="253" cy="107"/>
                </a:xfrm>
                <a:custGeom>
                  <a:avLst/>
                  <a:gdLst>
                    <a:gd name="T0" fmla="*/ 0 w 253"/>
                    <a:gd name="T1" fmla="*/ 0 h 107"/>
                    <a:gd name="T2" fmla="*/ 0 w 253"/>
                    <a:gd name="T3" fmla="*/ 107 h 107"/>
                    <a:gd name="T4" fmla="*/ 216 w 253"/>
                    <a:gd name="T5" fmla="*/ 107 h 107"/>
                    <a:gd name="T6" fmla="*/ 216 w 253"/>
                    <a:gd name="T7" fmla="*/ 37 h 107"/>
                    <a:gd name="T8" fmla="*/ 253 w 253"/>
                    <a:gd name="T9" fmla="*/ 37 h 1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3"/>
                    <a:gd name="T16" fmla="*/ 0 h 107"/>
                    <a:gd name="T17" fmla="*/ 253 w 253"/>
                    <a:gd name="T18" fmla="*/ 107 h 1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3" h="107">
                      <a:moveTo>
                        <a:pt x="0" y="0"/>
                      </a:moveTo>
                      <a:lnTo>
                        <a:pt x="0" y="107"/>
                      </a:lnTo>
                      <a:lnTo>
                        <a:pt x="216" y="107"/>
                      </a:lnTo>
                      <a:lnTo>
                        <a:pt x="216" y="37"/>
                      </a:lnTo>
                      <a:lnTo>
                        <a:pt x="253" y="3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" name="Freeform 309"/>
                <p:cNvSpPr>
                  <a:spLocks/>
                </p:cNvSpPr>
                <p:nvPr/>
              </p:nvSpPr>
              <p:spPr bwMode="auto">
                <a:xfrm>
                  <a:off x="3639" y="3374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" name="Freeform 310"/>
                <p:cNvSpPr>
                  <a:spLocks/>
                </p:cNvSpPr>
                <p:nvPr/>
              </p:nvSpPr>
              <p:spPr bwMode="auto">
                <a:xfrm>
                  <a:off x="3639" y="3374"/>
                  <a:ext cx="54" cy="287"/>
                </a:xfrm>
                <a:custGeom>
                  <a:avLst/>
                  <a:gdLst>
                    <a:gd name="T0" fmla="*/ 54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4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2" name="Freeform 311"/>
                <p:cNvSpPr>
                  <a:spLocks/>
                </p:cNvSpPr>
                <p:nvPr/>
              </p:nvSpPr>
              <p:spPr bwMode="auto">
                <a:xfrm>
                  <a:off x="3981" y="3374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53 w 55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5"/>
                    <a:gd name="T22" fmla="*/ 0 h 287"/>
                    <a:gd name="T23" fmla="*/ 55 w 55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  <a:lnTo>
                        <a:pt x="53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3" name="Freeform 312"/>
                <p:cNvSpPr>
                  <a:spLocks/>
                </p:cNvSpPr>
                <p:nvPr/>
              </p:nvSpPr>
              <p:spPr bwMode="auto">
                <a:xfrm>
                  <a:off x="3981" y="3374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5"/>
                    <a:gd name="T19" fmla="*/ 0 h 287"/>
                    <a:gd name="T20" fmla="*/ 55 w 55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4" name="Freeform 313"/>
                <p:cNvSpPr>
                  <a:spLocks/>
                </p:cNvSpPr>
                <p:nvPr/>
              </p:nvSpPr>
              <p:spPr bwMode="auto">
                <a:xfrm>
                  <a:off x="4324" y="3374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51 w 53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3"/>
                    <a:gd name="T22" fmla="*/ 0 h 287"/>
                    <a:gd name="T23" fmla="*/ 53 w 53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  <a:lnTo>
                        <a:pt x="51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5" name="Freeform 314"/>
                <p:cNvSpPr>
                  <a:spLocks/>
                </p:cNvSpPr>
                <p:nvPr/>
              </p:nvSpPr>
              <p:spPr bwMode="auto">
                <a:xfrm>
                  <a:off x="4324" y="3374"/>
                  <a:ext cx="53" cy="287"/>
                </a:xfrm>
                <a:custGeom>
                  <a:avLst/>
                  <a:gdLst>
                    <a:gd name="T0" fmla="*/ 51 w 53"/>
                    <a:gd name="T1" fmla="*/ 287 h 287"/>
                    <a:gd name="T2" fmla="*/ 53 w 53"/>
                    <a:gd name="T3" fmla="*/ 0 h 287"/>
                    <a:gd name="T4" fmla="*/ 0 w 53"/>
                    <a:gd name="T5" fmla="*/ 0 h 287"/>
                    <a:gd name="T6" fmla="*/ 0 w 53"/>
                    <a:gd name="T7" fmla="*/ 287 h 287"/>
                    <a:gd name="T8" fmla="*/ 53 w 53"/>
                    <a:gd name="T9" fmla="*/ 287 h 287"/>
                    <a:gd name="T10" fmla="*/ 53 w 53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3"/>
                    <a:gd name="T19" fmla="*/ 0 h 287"/>
                    <a:gd name="T20" fmla="*/ 53 w 53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3" h="287">
                      <a:moveTo>
                        <a:pt x="51" y="287"/>
                      </a:moveTo>
                      <a:lnTo>
                        <a:pt x="53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3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6" name="Freeform 315"/>
                <p:cNvSpPr>
                  <a:spLocks/>
                </p:cNvSpPr>
                <p:nvPr/>
              </p:nvSpPr>
              <p:spPr bwMode="auto">
                <a:xfrm>
                  <a:off x="4665" y="3374"/>
                  <a:ext cx="54" cy="287"/>
                </a:xfrm>
                <a:custGeom>
                  <a:avLst/>
                  <a:gdLst>
                    <a:gd name="T0" fmla="*/ 52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52 w 54"/>
                    <a:gd name="T13" fmla="*/ 287 h 2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4"/>
                    <a:gd name="T22" fmla="*/ 0 h 287"/>
                    <a:gd name="T23" fmla="*/ 54 w 54"/>
                    <a:gd name="T24" fmla="*/ 287 h 28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4" h="287">
                      <a:moveTo>
                        <a:pt x="52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  <a:lnTo>
                        <a:pt x="52" y="28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7" name="Freeform 316"/>
                <p:cNvSpPr>
                  <a:spLocks/>
                </p:cNvSpPr>
                <p:nvPr/>
              </p:nvSpPr>
              <p:spPr bwMode="auto">
                <a:xfrm>
                  <a:off x="4665" y="3374"/>
                  <a:ext cx="54" cy="287"/>
                </a:xfrm>
                <a:custGeom>
                  <a:avLst/>
                  <a:gdLst>
                    <a:gd name="T0" fmla="*/ 52 w 54"/>
                    <a:gd name="T1" fmla="*/ 287 h 287"/>
                    <a:gd name="T2" fmla="*/ 54 w 54"/>
                    <a:gd name="T3" fmla="*/ 0 h 287"/>
                    <a:gd name="T4" fmla="*/ 0 w 54"/>
                    <a:gd name="T5" fmla="*/ 0 h 287"/>
                    <a:gd name="T6" fmla="*/ 0 w 54"/>
                    <a:gd name="T7" fmla="*/ 287 h 287"/>
                    <a:gd name="T8" fmla="*/ 54 w 54"/>
                    <a:gd name="T9" fmla="*/ 287 h 287"/>
                    <a:gd name="T10" fmla="*/ 54 w 54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4"/>
                    <a:gd name="T19" fmla="*/ 0 h 287"/>
                    <a:gd name="T20" fmla="*/ 54 w 54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4" h="287">
                      <a:moveTo>
                        <a:pt x="52" y="287"/>
                      </a:moveTo>
                      <a:lnTo>
                        <a:pt x="54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4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8" name="Rectangle 317"/>
                <p:cNvSpPr>
                  <a:spLocks noChangeArrowheads="1"/>
                </p:cNvSpPr>
                <p:nvPr/>
              </p:nvSpPr>
              <p:spPr bwMode="auto">
                <a:xfrm>
                  <a:off x="3103" y="2851"/>
                  <a:ext cx="46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19" name="Rectangle 318"/>
                <p:cNvSpPr>
                  <a:spLocks noChangeArrowheads="1"/>
                </p:cNvSpPr>
                <p:nvPr/>
              </p:nvSpPr>
              <p:spPr bwMode="auto">
                <a:xfrm>
                  <a:off x="3149" y="2851"/>
                  <a:ext cx="36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0" name="Rectangle 319"/>
                <p:cNvSpPr>
                  <a:spLocks noChangeArrowheads="1"/>
                </p:cNvSpPr>
                <p:nvPr/>
              </p:nvSpPr>
              <p:spPr bwMode="auto">
                <a:xfrm>
                  <a:off x="3183" y="2851"/>
                  <a:ext cx="36" cy="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1" name="Line 320"/>
                <p:cNvSpPr>
                  <a:spLocks noChangeShapeType="1"/>
                </p:cNvSpPr>
                <p:nvPr/>
              </p:nvSpPr>
              <p:spPr bwMode="auto">
                <a:xfrm>
                  <a:off x="3352" y="2834"/>
                  <a:ext cx="90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" name="Line 321"/>
                <p:cNvSpPr>
                  <a:spLocks noChangeShapeType="1"/>
                </p:cNvSpPr>
                <p:nvPr/>
              </p:nvSpPr>
              <p:spPr bwMode="auto">
                <a:xfrm>
                  <a:off x="3693" y="3230"/>
                  <a:ext cx="9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" name="Rectangle 322"/>
                <p:cNvSpPr>
                  <a:spLocks noChangeArrowheads="1"/>
                </p:cNvSpPr>
                <p:nvPr/>
              </p:nvSpPr>
              <p:spPr bwMode="auto">
                <a:xfrm>
                  <a:off x="3783" y="3494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R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4" name="Rectangle 323"/>
                <p:cNvSpPr>
                  <a:spLocks noChangeArrowheads="1"/>
                </p:cNvSpPr>
                <p:nvPr/>
              </p:nvSpPr>
              <p:spPr bwMode="auto">
                <a:xfrm>
                  <a:off x="3829" y="349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e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5" name="Rectangle 324"/>
                <p:cNvSpPr>
                  <a:spLocks noChangeArrowheads="1"/>
                </p:cNvSpPr>
                <p:nvPr/>
              </p:nvSpPr>
              <p:spPr bwMode="auto">
                <a:xfrm>
                  <a:off x="3865" y="3494"/>
                  <a:ext cx="3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EB7500"/>
                      </a:solidFill>
                      <a:latin typeface="Arial" charset="0"/>
                    </a:rPr>
                    <a:t>g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26" name="Freeform 325"/>
                <p:cNvSpPr>
                  <a:spLocks/>
                </p:cNvSpPr>
                <p:nvPr/>
              </p:nvSpPr>
              <p:spPr bwMode="auto">
                <a:xfrm>
                  <a:off x="3139" y="2813"/>
                  <a:ext cx="29" cy="28"/>
                </a:xfrm>
                <a:custGeom>
                  <a:avLst/>
                  <a:gdLst>
                    <a:gd name="T0" fmla="*/ 13 w 29"/>
                    <a:gd name="T1" fmla="*/ 26 h 28"/>
                    <a:gd name="T2" fmla="*/ 17 w 29"/>
                    <a:gd name="T3" fmla="*/ 26 h 28"/>
                    <a:gd name="T4" fmla="*/ 19 w 29"/>
                    <a:gd name="T5" fmla="*/ 26 h 28"/>
                    <a:gd name="T6" fmla="*/ 21 w 29"/>
                    <a:gd name="T7" fmla="*/ 26 h 28"/>
                    <a:gd name="T8" fmla="*/ 23 w 29"/>
                    <a:gd name="T9" fmla="*/ 24 h 28"/>
                    <a:gd name="T10" fmla="*/ 25 w 29"/>
                    <a:gd name="T11" fmla="*/ 23 h 28"/>
                    <a:gd name="T12" fmla="*/ 27 w 29"/>
                    <a:gd name="T13" fmla="*/ 21 h 28"/>
                    <a:gd name="T14" fmla="*/ 27 w 29"/>
                    <a:gd name="T15" fmla="*/ 19 h 28"/>
                    <a:gd name="T16" fmla="*/ 29 w 29"/>
                    <a:gd name="T17" fmla="*/ 17 h 28"/>
                    <a:gd name="T18" fmla="*/ 29 w 29"/>
                    <a:gd name="T19" fmla="*/ 15 h 28"/>
                    <a:gd name="T20" fmla="*/ 29 w 29"/>
                    <a:gd name="T21" fmla="*/ 13 h 28"/>
                    <a:gd name="T22" fmla="*/ 29 w 29"/>
                    <a:gd name="T23" fmla="*/ 11 h 28"/>
                    <a:gd name="T24" fmla="*/ 29 w 29"/>
                    <a:gd name="T25" fmla="*/ 9 h 28"/>
                    <a:gd name="T26" fmla="*/ 27 w 29"/>
                    <a:gd name="T27" fmla="*/ 7 h 28"/>
                    <a:gd name="T28" fmla="*/ 27 w 29"/>
                    <a:gd name="T29" fmla="*/ 5 h 28"/>
                    <a:gd name="T30" fmla="*/ 25 w 29"/>
                    <a:gd name="T31" fmla="*/ 3 h 28"/>
                    <a:gd name="T32" fmla="*/ 23 w 29"/>
                    <a:gd name="T33" fmla="*/ 1 h 28"/>
                    <a:gd name="T34" fmla="*/ 21 w 29"/>
                    <a:gd name="T35" fmla="*/ 0 h 28"/>
                    <a:gd name="T36" fmla="*/ 19 w 29"/>
                    <a:gd name="T37" fmla="*/ 0 h 28"/>
                    <a:gd name="T38" fmla="*/ 17 w 29"/>
                    <a:gd name="T39" fmla="*/ 0 h 28"/>
                    <a:gd name="T40" fmla="*/ 13 w 29"/>
                    <a:gd name="T41" fmla="*/ 0 h 28"/>
                    <a:gd name="T42" fmla="*/ 11 w 29"/>
                    <a:gd name="T43" fmla="*/ 0 h 28"/>
                    <a:gd name="T44" fmla="*/ 10 w 29"/>
                    <a:gd name="T45" fmla="*/ 0 h 28"/>
                    <a:gd name="T46" fmla="*/ 8 w 29"/>
                    <a:gd name="T47" fmla="*/ 0 h 28"/>
                    <a:gd name="T48" fmla="*/ 6 w 29"/>
                    <a:gd name="T49" fmla="*/ 1 h 28"/>
                    <a:gd name="T50" fmla="*/ 4 w 29"/>
                    <a:gd name="T51" fmla="*/ 3 h 28"/>
                    <a:gd name="T52" fmla="*/ 2 w 29"/>
                    <a:gd name="T53" fmla="*/ 5 h 28"/>
                    <a:gd name="T54" fmla="*/ 2 w 29"/>
                    <a:gd name="T55" fmla="*/ 7 h 28"/>
                    <a:gd name="T56" fmla="*/ 0 w 29"/>
                    <a:gd name="T57" fmla="*/ 9 h 28"/>
                    <a:gd name="T58" fmla="*/ 0 w 29"/>
                    <a:gd name="T59" fmla="*/ 11 h 28"/>
                    <a:gd name="T60" fmla="*/ 0 w 29"/>
                    <a:gd name="T61" fmla="*/ 13 h 28"/>
                    <a:gd name="T62" fmla="*/ 0 w 29"/>
                    <a:gd name="T63" fmla="*/ 15 h 28"/>
                    <a:gd name="T64" fmla="*/ 0 w 29"/>
                    <a:gd name="T65" fmla="*/ 17 h 28"/>
                    <a:gd name="T66" fmla="*/ 2 w 29"/>
                    <a:gd name="T67" fmla="*/ 19 h 28"/>
                    <a:gd name="T68" fmla="*/ 2 w 29"/>
                    <a:gd name="T69" fmla="*/ 21 h 28"/>
                    <a:gd name="T70" fmla="*/ 4 w 29"/>
                    <a:gd name="T71" fmla="*/ 23 h 28"/>
                    <a:gd name="T72" fmla="*/ 6 w 29"/>
                    <a:gd name="T73" fmla="*/ 24 h 28"/>
                    <a:gd name="T74" fmla="*/ 8 w 29"/>
                    <a:gd name="T75" fmla="*/ 26 h 28"/>
                    <a:gd name="T76" fmla="*/ 10 w 29"/>
                    <a:gd name="T77" fmla="*/ 26 h 28"/>
                    <a:gd name="T78" fmla="*/ 11 w 29"/>
                    <a:gd name="T79" fmla="*/ 26 h 28"/>
                    <a:gd name="T80" fmla="*/ 13 w 29"/>
                    <a:gd name="T81" fmla="*/ 28 h 28"/>
                    <a:gd name="T82" fmla="*/ 13 w 29"/>
                    <a:gd name="T83" fmla="*/ 28 h 28"/>
                    <a:gd name="T84" fmla="*/ 13 w 29"/>
                    <a:gd name="T85" fmla="*/ 26 h 28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9"/>
                    <a:gd name="T130" fmla="*/ 0 h 28"/>
                    <a:gd name="T131" fmla="*/ 29 w 29"/>
                    <a:gd name="T132" fmla="*/ 28 h 28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9" h="28">
                      <a:moveTo>
                        <a:pt x="13" y="26"/>
                      </a:moveTo>
                      <a:lnTo>
                        <a:pt x="17" y="26"/>
                      </a:lnTo>
                      <a:lnTo>
                        <a:pt x="19" y="26"/>
                      </a:lnTo>
                      <a:lnTo>
                        <a:pt x="21" y="26"/>
                      </a:lnTo>
                      <a:lnTo>
                        <a:pt x="23" y="24"/>
                      </a:lnTo>
                      <a:lnTo>
                        <a:pt x="25" y="23"/>
                      </a:lnTo>
                      <a:lnTo>
                        <a:pt x="27" y="21"/>
                      </a:lnTo>
                      <a:lnTo>
                        <a:pt x="27" y="19"/>
                      </a:lnTo>
                      <a:lnTo>
                        <a:pt x="29" y="17"/>
                      </a:lnTo>
                      <a:lnTo>
                        <a:pt x="29" y="15"/>
                      </a:lnTo>
                      <a:lnTo>
                        <a:pt x="29" y="13"/>
                      </a:lnTo>
                      <a:lnTo>
                        <a:pt x="29" y="11"/>
                      </a:lnTo>
                      <a:lnTo>
                        <a:pt x="29" y="9"/>
                      </a:lnTo>
                      <a:lnTo>
                        <a:pt x="27" y="7"/>
                      </a:lnTo>
                      <a:lnTo>
                        <a:pt x="27" y="5"/>
                      </a:lnTo>
                      <a:lnTo>
                        <a:pt x="25" y="3"/>
                      </a:lnTo>
                      <a:lnTo>
                        <a:pt x="23" y="1"/>
                      </a:lnTo>
                      <a:lnTo>
                        <a:pt x="21" y="0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1"/>
                      </a:lnTo>
                      <a:lnTo>
                        <a:pt x="4" y="3"/>
                      </a:lnTo>
                      <a:lnTo>
                        <a:pt x="2" y="5"/>
                      </a:lnTo>
                      <a:lnTo>
                        <a:pt x="2" y="7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2" y="19"/>
                      </a:lnTo>
                      <a:lnTo>
                        <a:pt x="2" y="21"/>
                      </a:lnTo>
                      <a:lnTo>
                        <a:pt x="4" y="23"/>
                      </a:lnTo>
                      <a:lnTo>
                        <a:pt x="6" y="24"/>
                      </a:lnTo>
                      <a:lnTo>
                        <a:pt x="8" y="26"/>
                      </a:lnTo>
                      <a:lnTo>
                        <a:pt x="10" y="26"/>
                      </a:lnTo>
                      <a:lnTo>
                        <a:pt x="11" y="26"/>
                      </a:lnTo>
                      <a:lnTo>
                        <a:pt x="13" y="28"/>
                      </a:lnTo>
                      <a:lnTo>
                        <a:pt x="13" y="26"/>
                      </a:lnTo>
                      <a:close/>
                    </a:path>
                  </a:pathLst>
                </a:custGeom>
                <a:solidFill>
                  <a:srgbClr val="EB75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" name="Freeform 326"/>
                <p:cNvSpPr>
                  <a:spLocks/>
                </p:cNvSpPr>
                <p:nvPr/>
              </p:nvSpPr>
              <p:spPr bwMode="auto">
                <a:xfrm>
                  <a:off x="3469" y="3132"/>
                  <a:ext cx="28" cy="29"/>
                </a:xfrm>
                <a:custGeom>
                  <a:avLst/>
                  <a:gdLst>
                    <a:gd name="T0" fmla="*/ 13 w 28"/>
                    <a:gd name="T1" fmla="*/ 29 h 29"/>
                    <a:gd name="T2" fmla="*/ 17 w 28"/>
                    <a:gd name="T3" fmla="*/ 29 h 29"/>
                    <a:gd name="T4" fmla="*/ 19 w 28"/>
                    <a:gd name="T5" fmla="*/ 29 h 29"/>
                    <a:gd name="T6" fmla="*/ 21 w 28"/>
                    <a:gd name="T7" fmla="*/ 27 h 29"/>
                    <a:gd name="T8" fmla="*/ 23 w 28"/>
                    <a:gd name="T9" fmla="*/ 27 h 29"/>
                    <a:gd name="T10" fmla="*/ 25 w 28"/>
                    <a:gd name="T11" fmla="*/ 25 h 29"/>
                    <a:gd name="T12" fmla="*/ 27 w 28"/>
                    <a:gd name="T13" fmla="*/ 23 h 29"/>
                    <a:gd name="T14" fmla="*/ 27 w 28"/>
                    <a:gd name="T15" fmla="*/ 21 h 29"/>
                    <a:gd name="T16" fmla="*/ 28 w 28"/>
                    <a:gd name="T17" fmla="*/ 19 h 29"/>
                    <a:gd name="T18" fmla="*/ 28 w 28"/>
                    <a:gd name="T19" fmla="*/ 18 h 29"/>
                    <a:gd name="T20" fmla="*/ 28 w 28"/>
                    <a:gd name="T21" fmla="*/ 16 h 29"/>
                    <a:gd name="T22" fmla="*/ 28 w 28"/>
                    <a:gd name="T23" fmla="*/ 12 h 29"/>
                    <a:gd name="T24" fmla="*/ 28 w 28"/>
                    <a:gd name="T25" fmla="*/ 10 h 29"/>
                    <a:gd name="T26" fmla="*/ 27 w 28"/>
                    <a:gd name="T27" fmla="*/ 8 h 29"/>
                    <a:gd name="T28" fmla="*/ 27 w 28"/>
                    <a:gd name="T29" fmla="*/ 6 h 29"/>
                    <a:gd name="T30" fmla="*/ 25 w 28"/>
                    <a:gd name="T31" fmla="*/ 4 h 29"/>
                    <a:gd name="T32" fmla="*/ 23 w 28"/>
                    <a:gd name="T33" fmla="*/ 2 h 29"/>
                    <a:gd name="T34" fmla="*/ 21 w 28"/>
                    <a:gd name="T35" fmla="*/ 2 h 29"/>
                    <a:gd name="T36" fmla="*/ 19 w 28"/>
                    <a:gd name="T37" fmla="*/ 0 h 29"/>
                    <a:gd name="T38" fmla="*/ 17 w 28"/>
                    <a:gd name="T39" fmla="*/ 0 h 29"/>
                    <a:gd name="T40" fmla="*/ 15 w 28"/>
                    <a:gd name="T41" fmla="*/ 0 h 29"/>
                    <a:gd name="T42" fmla="*/ 13 w 28"/>
                    <a:gd name="T43" fmla="*/ 0 h 29"/>
                    <a:gd name="T44" fmla="*/ 9 w 28"/>
                    <a:gd name="T45" fmla="*/ 0 h 29"/>
                    <a:gd name="T46" fmla="*/ 7 w 28"/>
                    <a:gd name="T47" fmla="*/ 2 h 29"/>
                    <a:gd name="T48" fmla="*/ 5 w 28"/>
                    <a:gd name="T49" fmla="*/ 2 h 29"/>
                    <a:gd name="T50" fmla="*/ 4 w 28"/>
                    <a:gd name="T51" fmla="*/ 4 h 29"/>
                    <a:gd name="T52" fmla="*/ 4 w 28"/>
                    <a:gd name="T53" fmla="*/ 6 h 29"/>
                    <a:gd name="T54" fmla="*/ 2 w 28"/>
                    <a:gd name="T55" fmla="*/ 8 h 29"/>
                    <a:gd name="T56" fmla="*/ 2 w 28"/>
                    <a:gd name="T57" fmla="*/ 10 h 29"/>
                    <a:gd name="T58" fmla="*/ 0 w 28"/>
                    <a:gd name="T59" fmla="*/ 12 h 29"/>
                    <a:gd name="T60" fmla="*/ 0 w 28"/>
                    <a:gd name="T61" fmla="*/ 16 h 29"/>
                    <a:gd name="T62" fmla="*/ 0 w 28"/>
                    <a:gd name="T63" fmla="*/ 18 h 29"/>
                    <a:gd name="T64" fmla="*/ 2 w 28"/>
                    <a:gd name="T65" fmla="*/ 19 h 29"/>
                    <a:gd name="T66" fmla="*/ 2 w 28"/>
                    <a:gd name="T67" fmla="*/ 21 h 29"/>
                    <a:gd name="T68" fmla="*/ 4 w 28"/>
                    <a:gd name="T69" fmla="*/ 23 h 29"/>
                    <a:gd name="T70" fmla="*/ 4 w 28"/>
                    <a:gd name="T71" fmla="*/ 25 h 29"/>
                    <a:gd name="T72" fmla="*/ 5 w 28"/>
                    <a:gd name="T73" fmla="*/ 27 h 29"/>
                    <a:gd name="T74" fmla="*/ 7 w 28"/>
                    <a:gd name="T75" fmla="*/ 27 h 29"/>
                    <a:gd name="T76" fmla="*/ 9 w 28"/>
                    <a:gd name="T77" fmla="*/ 29 h 29"/>
                    <a:gd name="T78" fmla="*/ 13 w 28"/>
                    <a:gd name="T79" fmla="*/ 29 h 29"/>
                    <a:gd name="T80" fmla="*/ 15 w 28"/>
                    <a:gd name="T81" fmla="*/ 29 h 29"/>
                    <a:gd name="T82" fmla="*/ 15 w 28"/>
                    <a:gd name="T83" fmla="*/ 29 h 29"/>
                    <a:gd name="T84" fmla="*/ 13 w 28"/>
                    <a:gd name="T85" fmla="*/ 29 h 29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28"/>
                    <a:gd name="T130" fmla="*/ 0 h 29"/>
                    <a:gd name="T131" fmla="*/ 28 w 28"/>
                    <a:gd name="T132" fmla="*/ 29 h 29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28" h="29">
                      <a:moveTo>
                        <a:pt x="13" y="29"/>
                      </a:moveTo>
                      <a:lnTo>
                        <a:pt x="17" y="29"/>
                      </a:lnTo>
                      <a:lnTo>
                        <a:pt x="19" y="29"/>
                      </a:lnTo>
                      <a:lnTo>
                        <a:pt x="21" y="27"/>
                      </a:lnTo>
                      <a:lnTo>
                        <a:pt x="23" y="27"/>
                      </a:lnTo>
                      <a:lnTo>
                        <a:pt x="25" y="25"/>
                      </a:lnTo>
                      <a:lnTo>
                        <a:pt x="27" y="23"/>
                      </a:lnTo>
                      <a:lnTo>
                        <a:pt x="27" y="21"/>
                      </a:lnTo>
                      <a:lnTo>
                        <a:pt x="28" y="19"/>
                      </a:lnTo>
                      <a:lnTo>
                        <a:pt x="28" y="18"/>
                      </a:lnTo>
                      <a:lnTo>
                        <a:pt x="28" y="16"/>
                      </a:lnTo>
                      <a:lnTo>
                        <a:pt x="28" y="12"/>
                      </a:lnTo>
                      <a:lnTo>
                        <a:pt x="28" y="10"/>
                      </a:lnTo>
                      <a:lnTo>
                        <a:pt x="27" y="8"/>
                      </a:lnTo>
                      <a:lnTo>
                        <a:pt x="27" y="6"/>
                      </a:lnTo>
                      <a:lnTo>
                        <a:pt x="25" y="4"/>
                      </a:lnTo>
                      <a:lnTo>
                        <a:pt x="23" y="2"/>
                      </a:lnTo>
                      <a:lnTo>
                        <a:pt x="21" y="2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9" y="0"/>
                      </a:lnTo>
                      <a:lnTo>
                        <a:pt x="7" y="2"/>
                      </a:lnTo>
                      <a:lnTo>
                        <a:pt x="5" y="2"/>
                      </a:lnTo>
                      <a:lnTo>
                        <a:pt x="4" y="4"/>
                      </a:lnTo>
                      <a:lnTo>
                        <a:pt x="4" y="6"/>
                      </a:lnTo>
                      <a:lnTo>
                        <a:pt x="2" y="8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0" y="18"/>
                      </a:lnTo>
                      <a:lnTo>
                        <a:pt x="2" y="19"/>
                      </a:lnTo>
                      <a:lnTo>
                        <a:pt x="2" y="21"/>
                      </a:lnTo>
                      <a:lnTo>
                        <a:pt x="4" y="23"/>
                      </a:lnTo>
                      <a:lnTo>
                        <a:pt x="4" y="25"/>
                      </a:lnTo>
                      <a:lnTo>
                        <a:pt x="5" y="27"/>
                      </a:lnTo>
                      <a:lnTo>
                        <a:pt x="7" y="27"/>
                      </a:lnTo>
                      <a:lnTo>
                        <a:pt x="9" y="29"/>
                      </a:lnTo>
                      <a:lnTo>
                        <a:pt x="13" y="29"/>
                      </a:lnTo>
                      <a:lnTo>
                        <a:pt x="15" y="29"/>
                      </a:lnTo>
                      <a:lnTo>
                        <a:pt x="13" y="29"/>
                      </a:lnTo>
                      <a:close/>
                    </a:path>
                  </a:pathLst>
                </a:custGeom>
                <a:solidFill>
                  <a:srgbClr val="EB75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" name="Freeform 327"/>
                <p:cNvSpPr>
                  <a:spLocks/>
                </p:cNvSpPr>
                <p:nvPr/>
              </p:nvSpPr>
              <p:spPr bwMode="auto">
                <a:xfrm>
                  <a:off x="3823" y="3458"/>
                  <a:ext cx="29" cy="29"/>
                </a:xfrm>
                <a:custGeom>
                  <a:avLst/>
                  <a:gdLst>
                    <a:gd name="T0" fmla="*/ 14 w 29"/>
                    <a:gd name="T1" fmla="*/ 29 h 29"/>
                    <a:gd name="T2" fmla="*/ 18 w 29"/>
                    <a:gd name="T3" fmla="*/ 29 h 29"/>
                    <a:gd name="T4" fmla="*/ 19 w 29"/>
                    <a:gd name="T5" fmla="*/ 29 h 29"/>
                    <a:gd name="T6" fmla="*/ 21 w 29"/>
                    <a:gd name="T7" fmla="*/ 29 h 29"/>
                    <a:gd name="T8" fmla="*/ 23 w 29"/>
                    <a:gd name="T9" fmla="*/ 27 h 29"/>
                    <a:gd name="T10" fmla="*/ 25 w 29"/>
                    <a:gd name="T11" fmla="*/ 25 h 29"/>
                    <a:gd name="T12" fmla="*/ 25 w 29"/>
                    <a:gd name="T13" fmla="*/ 23 h 29"/>
                    <a:gd name="T14" fmla="*/ 27 w 29"/>
                    <a:gd name="T15" fmla="*/ 21 h 29"/>
                    <a:gd name="T16" fmla="*/ 29 w 29"/>
                    <a:gd name="T17" fmla="*/ 19 h 29"/>
                    <a:gd name="T18" fmla="*/ 29 w 29"/>
                    <a:gd name="T19" fmla="*/ 17 h 29"/>
                    <a:gd name="T20" fmla="*/ 29 w 29"/>
                    <a:gd name="T21" fmla="*/ 15 h 29"/>
                    <a:gd name="T22" fmla="*/ 29 w 29"/>
                    <a:gd name="T23" fmla="*/ 13 h 29"/>
                    <a:gd name="T24" fmla="*/ 29 w 29"/>
                    <a:gd name="T25" fmla="*/ 9 h 29"/>
                    <a:gd name="T26" fmla="*/ 27 w 29"/>
                    <a:gd name="T27" fmla="*/ 7 h 29"/>
                    <a:gd name="T28" fmla="*/ 25 w 29"/>
                    <a:gd name="T29" fmla="*/ 6 h 29"/>
                    <a:gd name="T30" fmla="*/ 25 w 29"/>
                    <a:gd name="T31" fmla="*/ 6 h 29"/>
                    <a:gd name="T32" fmla="*/ 23 w 29"/>
                    <a:gd name="T33" fmla="*/ 4 h 29"/>
                    <a:gd name="T34" fmla="*/ 21 w 29"/>
                    <a:gd name="T35" fmla="*/ 2 h 29"/>
                    <a:gd name="T36" fmla="*/ 19 w 29"/>
                    <a:gd name="T37" fmla="*/ 2 h 29"/>
                    <a:gd name="T38" fmla="*/ 18 w 29"/>
                    <a:gd name="T39" fmla="*/ 0 h 29"/>
                    <a:gd name="T40" fmla="*/ 14 w 29"/>
                    <a:gd name="T41" fmla="*/ 0 h 29"/>
                    <a:gd name="T42" fmla="*/ 12 w 29"/>
                    <a:gd name="T43" fmla="*/ 0 h 29"/>
                    <a:gd name="T44" fmla="*/ 10 w 29"/>
                    <a:gd name="T45" fmla="*/ 2 h 29"/>
                    <a:gd name="T46" fmla="*/ 8 w 29"/>
                    <a:gd name="T47" fmla="*/ 2 h 29"/>
                    <a:gd name="T48" fmla="*/ 6 w 29"/>
                    <a:gd name="T49" fmla="*/ 4 h 29"/>
                    <a:gd name="T50" fmla="*/ 4 w 29"/>
                    <a:gd name="T51" fmla="*/ 6 h 29"/>
                    <a:gd name="T52" fmla="*/ 2 w 29"/>
                    <a:gd name="T53" fmla="*/ 6 h 29"/>
                    <a:gd name="T54" fmla="*/ 2 w 29"/>
                    <a:gd name="T55" fmla="*/ 7 h 29"/>
                    <a:gd name="T56" fmla="*/ 0 w 29"/>
                    <a:gd name="T57" fmla="*/ 9 h 29"/>
                    <a:gd name="T58" fmla="*/ 0 w 29"/>
                    <a:gd name="T59" fmla="*/ 13 h 29"/>
                    <a:gd name="T60" fmla="*/ 0 w 29"/>
                    <a:gd name="T61" fmla="*/ 15 h 29"/>
                    <a:gd name="T62" fmla="*/ 0 w 29"/>
                    <a:gd name="T63" fmla="*/ 17 h 29"/>
                    <a:gd name="T64" fmla="*/ 0 w 29"/>
                    <a:gd name="T65" fmla="*/ 19 h 29"/>
                    <a:gd name="T66" fmla="*/ 2 w 29"/>
                    <a:gd name="T67" fmla="*/ 21 h 29"/>
                    <a:gd name="T68" fmla="*/ 2 w 29"/>
                    <a:gd name="T69" fmla="*/ 23 h 29"/>
                    <a:gd name="T70" fmla="*/ 4 w 29"/>
                    <a:gd name="T71" fmla="*/ 25 h 29"/>
                    <a:gd name="T72" fmla="*/ 6 w 29"/>
                    <a:gd name="T73" fmla="*/ 27 h 29"/>
                    <a:gd name="T74" fmla="*/ 8 w 29"/>
                    <a:gd name="T75" fmla="*/ 29 h 29"/>
                    <a:gd name="T76" fmla="*/ 10 w 29"/>
                    <a:gd name="T77" fmla="*/ 29 h 29"/>
                    <a:gd name="T78" fmla="*/ 12 w 29"/>
                    <a:gd name="T79" fmla="*/ 29 h 29"/>
                    <a:gd name="T80" fmla="*/ 14 w 29"/>
                    <a:gd name="T81" fmla="*/ 29 h 29"/>
                    <a:gd name="T82" fmla="*/ 14 w 29"/>
                    <a:gd name="T83" fmla="*/ 29 h 2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9"/>
                    <a:gd name="T127" fmla="*/ 0 h 29"/>
                    <a:gd name="T128" fmla="*/ 29 w 29"/>
                    <a:gd name="T129" fmla="*/ 29 h 2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9" h="29">
                      <a:moveTo>
                        <a:pt x="14" y="29"/>
                      </a:moveTo>
                      <a:lnTo>
                        <a:pt x="18" y="29"/>
                      </a:lnTo>
                      <a:lnTo>
                        <a:pt x="19" y="29"/>
                      </a:lnTo>
                      <a:lnTo>
                        <a:pt x="21" y="29"/>
                      </a:lnTo>
                      <a:lnTo>
                        <a:pt x="23" y="27"/>
                      </a:lnTo>
                      <a:lnTo>
                        <a:pt x="25" y="25"/>
                      </a:lnTo>
                      <a:lnTo>
                        <a:pt x="25" y="23"/>
                      </a:lnTo>
                      <a:lnTo>
                        <a:pt x="27" y="21"/>
                      </a:lnTo>
                      <a:lnTo>
                        <a:pt x="29" y="19"/>
                      </a:lnTo>
                      <a:lnTo>
                        <a:pt x="29" y="17"/>
                      </a:lnTo>
                      <a:lnTo>
                        <a:pt x="29" y="15"/>
                      </a:lnTo>
                      <a:lnTo>
                        <a:pt x="29" y="13"/>
                      </a:lnTo>
                      <a:lnTo>
                        <a:pt x="29" y="9"/>
                      </a:lnTo>
                      <a:lnTo>
                        <a:pt x="27" y="7"/>
                      </a:lnTo>
                      <a:lnTo>
                        <a:pt x="25" y="6"/>
                      </a:lnTo>
                      <a:lnTo>
                        <a:pt x="23" y="4"/>
                      </a:lnTo>
                      <a:lnTo>
                        <a:pt x="21" y="2"/>
                      </a:lnTo>
                      <a:lnTo>
                        <a:pt x="19" y="2"/>
                      </a:lnTo>
                      <a:lnTo>
                        <a:pt x="18" y="0"/>
                      </a:lnTo>
                      <a:lnTo>
                        <a:pt x="14" y="0"/>
                      </a:lnTo>
                      <a:lnTo>
                        <a:pt x="12" y="0"/>
                      </a:lnTo>
                      <a:lnTo>
                        <a:pt x="10" y="2"/>
                      </a:lnTo>
                      <a:lnTo>
                        <a:pt x="8" y="2"/>
                      </a:lnTo>
                      <a:lnTo>
                        <a:pt x="6" y="4"/>
                      </a:lnTo>
                      <a:lnTo>
                        <a:pt x="4" y="6"/>
                      </a:lnTo>
                      <a:lnTo>
                        <a:pt x="2" y="6"/>
                      </a:lnTo>
                      <a:lnTo>
                        <a:pt x="2" y="7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21"/>
                      </a:lnTo>
                      <a:lnTo>
                        <a:pt x="2" y="23"/>
                      </a:lnTo>
                      <a:lnTo>
                        <a:pt x="4" y="25"/>
                      </a:lnTo>
                      <a:lnTo>
                        <a:pt x="6" y="27"/>
                      </a:lnTo>
                      <a:lnTo>
                        <a:pt x="8" y="29"/>
                      </a:lnTo>
                      <a:lnTo>
                        <a:pt x="10" y="29"/>
                      </a:lnTo>
                      <a:lnTo>
                        <a:pt x="12" y="29"/>
                      </a:lnTo>
                      <a:lnTo>
                        <a:pt x="14" y="29"/>
                      </a:lnTo>
                      <a:close/>
                    </a:path>
                  </a:pathLst>
                </a:custGeom>
                <a:solidFill>
                  <a:srgbClr val="EB75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9" name="Line 328"/>
                <p:cNvSpPr>
                  <a:spLocks noChangeShapeType="1"/>
                </p:cNvSpPr>
                <p:nvPr/>
              </p:nvSpPr>
              <p:spPr bwMode="auto">
                <a:xfrm>
                  <a:off x="4034" y="3481"/>
                  <a:ext cx="9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0" name="Line 329"/>
                <p:cNvSpPr>
                  <a:spLocks noChangeShapeType="1"/>
                </p:cNvSpPr>
                <p:nvPr/>
              </p:nvSpPr>
              <p:spPr bwMode="auto">
                <a:xfrm>
                  <a:off x="4034" y="3552"/>
                  <a:ext cx="90" cy="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1" name="Freeform 330"/>
                <p:cNvSpPr>
                  <a:spLocks/>
                </p:cNvSpPr>
                <p:nvPr/>
              </p:nvSpPr>
              <p:spPr bwMode="auto">
                <a:xfrm>
                  <a:off x="3729" y="2870"/>
                  <a:ext cx="252" cy="109"/>
                </a:xfrm>
                <a:custGeom>
                  <a:avLst/>
                  <a:gdLst>
                    <a:gd name="T0" fmla="*/ 0 w 252"/>
                    <a:gd name="T1" fmla="*/ 0 h 109"/>
                    <a:gd name="T2" fmla="*/ 0 w 252"/>
                    <a:gd name="T3" fmla="*/ 109 h 109"/>
                    <a:gd name="T4" fmla="*/ 217 w 252"/>
                    <a:gd name="T5" fmla="*/ 109 h 109"/>
                    <a:gd name="T6" fmla="*/ 217 w 252"/>
                    <a:gd name="T7" fmla="*/ 36 h 109"/>
                    <a:gd name="T8" fmla="*/ 252 w 252"/>
                    <a:gd name="T9" fmla="*/ 36 h 10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"/>
                    <a:gd name="T16" fmla="*/ 0 h 109"/>
                    <a:gd name="T17" fmla="*/ 252 w 252"/>
                    <a:gd name="T18" fmla="*/ 109 h 10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" h="109">
                      <a:moveTo>
                        <a:pt x="0" y="0"/>
                      </a:moveTo>
                      <a:lnTo>
                        <a:pt x="0" y="109"/>
                      </a:lnTo>
                      <a:lnTo>
                        <a:pt x="217" y="109"/>
                      </a:lnTo>
                      <a:lnTo>
                        <a:pt x="217" y="36"/>
                      </a:lnTo>
                      <a:lnTo>
                        <a:pt x="252" y="36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2" name="Freeform 331"/>
                <p:cNvSpPr>
                  <a:spLocks/>
                </p:cNvSpPr>
                <p:nvPr/>
              </p:nvSpPr>
              <p:spPr bwMode="auto">
                <a:xfrm>
                  <a:off x="3298" y="2726"/>
                  <a:ext cx="56" cy="288"/>
                </a:xfrm>
                <a:custGeom>
                  <a:avLst/>
                  <a:gdLst>
                    <a:gd name="T0" fmla="*/ 54 w 56"/>
                    <a:gd name="T1" fmla="*/ 288 h 288"/>
                    <a:gd name="T2" fmla="*/ 56 w 56"/>
                    <a:gd name="T3" fmla="*/ 0 h 288"/>
                    <a:gd name="T4" fmla="*/ 0 w 56"/>
                    <a:gd name="T5" fmla="*/ 0 h 288"/>
                    <a:gd name="T6" fmla="*/ 0 w 56"/>
                    <a:gd name="T7" fmla="*/ 288 h 288"/>
                    <a:gd name="T8" fmla="*/ 56 w 56"/>
                    <a:gd name="T9" fmla="*/ 288 h 288"/>
                    <a:gd name="T10" fmla="*/ 56 w 56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6"/>
                    <a:gd name="T19" fmla="*/ 0 h 288"/>
                    <a:gd name="T20" fmla="*/ 56 w 56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6" h="288">
                      <a:moveTo>
                        <a:pt x="54" y="288"/>
                      </a:moveTo>
                      <a:lnTo>
                        <a:pt x="56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6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3" name="Freeform 332"/>
                <p:cNvSpPr>
                  <a:spLocks/>
                </p:cNvSpPr>
                <p:nvPr/>
              </p:nvSpPr>
              <p:spPr bwMode="auto">
                <a:xfrm>
                  <a:off x="3637" y="2726"/>
                  <a:ext cx="56" cy="288"/>
                </a:xfrm>
                <a:custGeom>
                  <a:avLst/>
                  <a:gdLst>
                    <a:gd name="T0" fmla="*/ 54 w 56"/>
                    <a:gd name="T1" fmla="*/ 288 h 288"/>
                    <a:gd name="T2" fmla="*/ 56 w 56"/>
                    <a:gd name="T3" fmla="*/ 0 h 288"/>
                    <a:gd name="T4" fmla="*/ 0 w 56"/>
                    <a:gd name="T5" fmla="*/ 0 h 288"/>
                    <a:gd name="T6" fmla="*/ 0 w 56"/>
                    <a:gd name="T7" fmla="*/ 288 h 288"/>
                    <a:gd name="T8" fmla="*/ 56 w 56"/>
                    <a:gd name="T9" fmla="*/ 288 h 288"/>
                    <a:gd name="T10" fmla="*/ 56 w 56"/>
                    <a:gd name="T11" fmla="*/ 288 h 28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6"/>
                    <a:gd name="T19" fmla="*/ 0 h 288"/>
                    <a:gd name="T20" fmla="*/ 56 w 56"/>
                    <a:gd name="T21" fmla="*/ 288 h 28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6" h="288">
                      <a:moveTo>
                        <a:pt x="54" y="288"/>
                      </a:moveTo>
                      <a:lnTo>
                        <a:pt x="56" y="0"/>
                      </a:lnTo>
                      <a:lnTo>
                        <a:pt x="0" y="0"/>
                      </a:lnTo>
                      <a:lnTo>
                        <a:pt x="0" y="288"/>
                      </a:lnTo>
                      <a:lnTo>
                        <a:pt x="56" y="288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4" name="Freeform 333"/>
                <p:cNvSpPr>
                  <a:spLocks/>
                </p:cNvSpPr>
                <p:nvPr/>
              </p:nvSpPr>
              <p:spPr bwMode="auto">
                <a:xfrm>
                  <a:off x="3766" y="2799"/>
                  <a:ext cx="144" cy="144"/>
                </a:xfrm>
                <a:custGeom>
                  <a:avLst/>
                  <a:gdLst>
                    <a:gd name="T0" fmla="*/ 144 w 144"/>
                    <a:gd name="T1" fmla="*/ 144 h 144"/>
                    <a:gd name="T2" fmla="*/ 144 w 144"/>
                    <a:gd name="T3" fmla="*/ 0 h 144"/>
                    <a:gd name="T4" fmla="*/ 0 w 144"/>
                    <a:gd name="T5" fmla="*/ 0 h 144"/>
                    <a:gd name="T6" fmla="*/ 0 w 144"/>
                    <a:gd name="T7" fmla="*/ 144 h 144"/>
                    <a:gd name="T8" fmla="*/ 144 w 144"/>
                    <a:gd name="T9" fmla="*/ 144 h 144"/>
                    <a:gd name="T10" fmla="*/ 144 w 144"/>
                    <a:gd name="T11" fmla="*/ 144 h 14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44"/>
                    <a:gd name="T19" fmla="*/ 0 h 144"/>
                    <a:gd name="T20" fmla="*/ 144 w 144"/>
                    <a:gd name="T21" fmla="*/ 144 h 14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44" h="144">
                      <a:moveTo>
                        <a:pt x="144" y="144"/>
                      </a:moveTo>
                      <a:lnTo>
                        <a:pt x="144" y="0"/>
                      </a:lnTo>
                      <a:lnTo>
                        <a:pt x="0" y="0"/>
                      </a:lnTo>
                      <a:lnTo>
                        <a:pt x="0" y="144"/>
                      </a:lnTo>
                      <a:lnTo>
                        <a:pt x="144" y="144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5" name="Rectangle 334"/>
                <p:cNvSpPr>
                  <a:spLocks noChangeArrowheads="1"/>
                </p:cNvSpPr>
                <p:nvPr/>
              </p:nvSpPr>
              <p:spPr bwMode="auto">
                <a:xfrm>
                  <a:off x="3789" y="2828"/>
                  <a:ext cx="46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D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36" name="Rectangle 335"/>
                <p:cNvSpPr>
                  <a:spLocks noChangeArrowheads="1"/>
                </p:cNvSpPr>
                <p:nvPr/>
              </p:nvSpPr>
              <p:spPr bwMode="auto">
                <a:xfrm>
                  <a:off x="3835" y="2828"/>
                  <a:ext cx="53" cy="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800">
                      <a:solidFill>
                        <a:srgbClr val="000000"/>
                      </a:solidFill>
                      <a:latin typeface="Arial" charset="0"/>
                    </a:rPr>
                    <a:t>M</a:t>
                  </a:r>
                  <a:endParaRPr lang="en-US" sz="1200" b="1">
                    <a:latin typeface="Arial" charset="0"/>
                  </a:endParaRPr>
                </a:p>
              </p:txBody>
            </p:sp>
            <p:sp>
              <p:nvSpPr>
                <p:cNvPr id="337" name="Freeform 336"/>
                <p:cNvSpPr>
                  <a:spLocks/>
                </p:cNvSpPr>
                <p:nvPr/>
              </p:nvSpPr>
              <p:spPr bwMode="auto">
                <a:xfrm>
                  <a:off x="3781" y="3050"/>
                  <a:ext cx="109" cy="285"/>
                </a:xfrm>
                <a:custGeom>
                  <a:avLst/>
                  <a:gdLst>
                    <a:gd name="T0" fmla="*/ 0 w 109"/>
                    <a:gd name="T1" fmla="*/ 0 h 285"/>
                    <a:gd name="T2" fmla="*/ 2 w 109"/>
                    <a:gd name="T3" fmla="*/ 117 h 285"/>
                    <a:gd name="T4" fmla="*/ 37 w 109"/>
                    <a:gd name="T5" fmla="*/ 144 h 285"/>
                    <a:gd name="T6" fmla="*/ 2 w 109"/>
                    <a:gd name="T7" fmla="*/ 170 h 285"/>
                    <a:gd name="T8" fmla="*/ 2 w 109"/>
                    <a:gd name="T9" fmla="*/ 285 h 285"/>
                    <a:gd name="T10" fmla="*/ 109 w 109"/>
                    <a:gd name="T11" fmla="*/ 199 h 285"/>
                    <a:gd name="T12" fmla="*/ 109 w 109"/>
                    <a:gd name="T13" fmla="*/ 88 h 285"/>
                    <a:gd name="T14" fmla="*/ 2 w 109"/>
                    <a:gd name="T15" fmla="*/ 2 h 285"/>
                    <a:gd name="T16" fmla="*/ 2 w 109"/>
                    <a:gd name="T17" fmla="*/ 2 h 28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9"/>
                    <a:gd name="T28" fmla="*/ 0 h 285"/>
                    <a:gd name="T29" fmla="*/ 109 w 109"/>
                    <a:gd name="T30" fmla="*/ 285 h 28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9" h="285">
                      <a:moveTo>
                        <a:pt x="0" y="0"/>
                      </a:moveTo>
                      <a:lnTo>
                        <a:pt x="2" y="117"/>
                      </a:lnTo>
                      <a:lnTo>
                        <a:pt x="37" y="144"/>
                      </a:lnTo>
                      <a:lnTo>
                        <a:pt x="2" y="170"/>
                      </a:lnTo>
                      <a:lnTo>
                        <a:pt x="2" y="285"/>
                      </a:lnTo>
                      <a:lnTo>
                        <a:pt x="109" y="199"/>
                      </a:lnTo>
                      <a:lnTo>
                        <a:pt x="109" y="88"/>
                      </a:lnTo>
                      <a:lnTo>
                        <a:pt x="2" y="2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8" name="Freeform 337"/>
                <p:cNvSpPr>
                  <a:spLocks/>
                </p:cNvSpPr>
                <p:nvPr/>
              </p:nvSpPr>
              <p:spPr bwMode="auto">
                <a:xfrm>
                  <a:off x="3981" y="3050"/>
                  <a:ext cx="55" cy="287"/>
                </a:xfrm>
                <a:custGeom>
                  <a:avLst/>
                  <a:gdLst>
                    <a:gd name="T0" fmla="*/ 53 w 55"/>
                    <a:gd name="T1" fmla="*/ 287 h 287"/>
                    <a:gd name="T2" fmla="*/ 55 w 55"/>
                    <a:gd name="T3" fmla="*/ 0 h 287"/>
                    <a:gd name="T4" fmla="*/ 0 w 55"/>
                    <a:gd name="T5" fmla="*/ 0 h 287"/>
                    <a:gd name="T6" fmla="*/ 0 w 55"/>
                    <a:gd name="T7" fmla="*/ 287 h 287"/>
                    <a:gd name="T8" fmla="*/ 55 w 55"/>
                    <a:gd name="T9" fmla="*/ 287 h 287"/>
                    <a:gd name="T10" fmla="*/ 55 w 55"/>
                    <a:gd name="T11" fmla="*/ 287 h 28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55"/>
                    <a:gd name="T19" fmla="*/ 0 h 287"/>
                    <a:gd name="T20" fmla="*/ 55 w 55"/>
                    <a:gd name="T21" fmla="*/ 287 h 28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55" h="287">
                      <a:moveTo>
                        <a:pt x="53" y="287"/>
                      </a:moveTo>
                      <a:lnTo>
                        <a:pt x="55" y="0"/>
                      </a:lnTo>
                      <a:lnTo>
                        <a:pt x="0" y="0"/>
                      </a:lnTo>
                      <a:lnTo>
                        <a:pt x="0" y="287"/>
                      </a:lnTo>
                      <a:lnTo>
                        <a:pt x="55" y="287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9" name="Freeform 338"/>
                <p:cNvSpPr>
                  <a:spLocks/>
                </p:cNvSpPr>
                <p:nvPr/>
              </p:nvSpPr>
              <p:spPr bwMode="auto">
                <a:xfrm>
                  <a:off x="4124" y="3374"/>
                  <a:ext cx="110" cy="285"/>
                </a:xfrm>
                <a:custGeom>
                  <a:avLst/>
                  <a:gdLst>
                    <a:gd name="T0" fmla="*/ 0 w 110"/>
                    <a:gd name="T1" fmla="*/ 0 h 285"/>
                    <a:gd name="T2" fmla="*/ 0 w 110"/>
                    <a:gd name="T3" fmla="*/ 116 h 285"/>
                    <a:gd name="T4" fmla="*/ 35 w 110"/>
                    <a:gd name="T5" fmla="*/ 143 h 285"/>
                    <a:gd name="T6" fmla="*/ 0 w 110"/>
                    <a:gd name="T7" fmla="*/ 170 h 285"/>
                    <a:gd name="T8" fmla="*/ 0 w 110"/>
                    <a:gd name="T9" fmla="*/ 285 h 285"/>
                    <a:gd name="T10" fmla="*/ 110 w 110"/>
                    <a:gd name="T11" fmla="*/ 199 h 285"/>
                    <a:gd name="T12" fmla="*/ 110 w 110"/>
                    <a:gd name="T13" fmla="*/ 88 h 285"/>
                    <a:gd name="T14" fmla="*/ 0 w 110"/>
                    <a:gd name="T15" fmla="*/ 0 h 285"/>
                    <a:gd name="T16" fmla="*/ 0 w 110"/>
                    <a:gd name="T17" fmla="*/ 0 h 28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0"/>
                    <a:gd name="T28" fmla="*/ 0 h 285"/>
                    <a:gd name="T29" fmla="*/ 110 w 110"/>
                    <a:gd name="T30" fmla="*/ 285 h 285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0" h="285">
                      <a:moveTo>
                        <a:pt x="0" y="0"/>
                      </a:moveTo>
                      <a:lnTo>
                        <a:pt x="0" y="116"/>
                      </a:lnTo>
                      <a:lnTo>
                        <a:pt x="35" y="143"/>
                      </a:lnTo>
                      <a:lnTo>
                        <a:pt x="0" y="170"/>
                      </a:lnTo>
                      <a:lnTo>
                        <a:pt x="0" y="285"/>
                      </a:lnTo>
                      <a:lnTo>
                        <a:pt x="110" y="199"/>
                      </a:lnTo>
                      <a:lnTo>
                        <a:pt x="110" y="8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40" name="Rectangle 339"/>
            <p:cNvSpPr>
              <a:spLocks noChangeArrowheads="1"/>
            </p:cNvSpPr>
            <p:nvPr/>
          </p:nvSpPr>
          <p:spPr bwMode="auto">
            <a:xfrm>
              <a:off x="914400" y="2174875"/>
              <a:ext cx="2133600" cy="35036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sub 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, R1, R3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stall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stall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stall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and R12,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, R5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or  R13,R6, 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add R14,R2, 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</a:p>
            <a:p>
              <a:pPr>
                <a:spcBef>
                  <a:spcPct val="85000"/>
                </a:spcBef>
              </a:pPr>
              <a:r>
                <a:rPr lang="en-US" sz="1600" dirty="0" err="1">
                  <a:latin typeface="Courier New" pitchFamily="49" charset="0"/>
                  <a:cs typeface="Courier New" pitchFamily="49" charset="0"/>
                </a:rPr>
                <a:t>sw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  R15,100(</a:t>
              </a:r>
              <a:r>
                <a:rPr lang="en-US" sz="1600" dirty="0">
                  <a:solidFill>
                    <a:schemeClr val="hlink"/>
                  </a:solidFill>
                  <a:latin typeface="Courier New" pitchFamily="49" charset="0"/>
                  <a:cs typeface="Courier New" pitchFamily="49" charset="0"/>
                </a:rPr>
                <a:t>R2</a:t>
              </a:r>
              <a:r>
                <a:rPr lang="en-US" sz="1600" dirty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41" name="Rectangle 340"/>
            <p:cNvSpPr>
              <a:spLocks noChangeArrowheads="1"/>
            </p:cNvSpPr>
            <p:nvPr/>
          </p:nvSpPr>
          <p:spPr bwMode="auto">
            <a:xfrm>
              <a:off x="119380" y="1760571"/>
              <a:ext cx="808555" cy="646331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latin typeface="+mj-lt"/>
                </a:rPr>
                <a:t>Program</a:t>
              </a:r>
            </a:p>
            <a:p>
              <a:r>
                <a:rPr lang="en-US" sz="1200" b="1" dirty="0">
                  <a:latin typeface="+mj-lt"/>
                </a:rPr>
                <a:t>execution</a:t>
              </a:r>
            </a:p>
            <a:p>
              <a:r>
                <a:rPr lang="en-US" sz="1200" b="1" dirty="0">
                  <a:latin typeface="+mj-lt"/>
                </a:rPr>
                <a:t>order</a:t>
              </a:r>
            </a:p>
          </p:txBody>
        </p:sp>
        <p:sp>
          <p:nvSpPr>
            <p:cNvPr id="352" name="Rectangle 7"/>
            <p:cNvSpPr>
              <a:spLocks noChangeArrowheads="1"/>
            </p:cNvSpPr>
            <p:nvPr/>
          </p:nvSpPr>
          <p:spPr bwMode="auto">
            <a:xfrm>
              <a:off x="1310085" y="1363097"/>
              <a:ext cx="71" cy="226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353" name="Rectangle 241"/>
            <p:cNvSpPr>
              <a:spLocks noChangeArrowheads="1"/>
            </p:cNvSpPr>
            <p:nvPr/>
          </p:nvSpPr>
          <p:spPr bwMode="auto">
            <a:xfrm>
              <a:off x="2818367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4" name="Rectangle 242"/>
            <p:cNvSpPr>
              <a:spLocks noChangeArrowheads="1"/>
            </p:cNvSpPr>
            <p:nvPr/>
          </p:nvSpPr>
          <p:spPr bwMode="auto">
            <a:xfrm>
              <a:off x="2845543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1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55" name="Rectangle 245"/>
            <p:cNvSpPr>
              <a:spLocks noChangeArrowheads="1"/>
            </p:cNvSpPr>
            <p:nvPr/>
          </p:nvSpPr>
          <p:spPr bwMode="auto">
            <a:xfrm>
              <a:off x="3363482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6" name="Rectangle 246"/>
            <p:cNvSpPr>
              <a:spLocks noChangeArrowheads="1"/>
            </p:cNvSpPr>
            <p:nvPr/>
          </p:nvSpPr>
          <p:spPr bwMode="auto">
            <a:xfrm>
              <a:off x="3390657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2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7" name="Rectangle 249"/>
            <p:cNvSpPr>
              <a:spLocks noChangeArrowheads="1"/>
            </p:cNvSpPr>
            <p:nvPr/>
          </p:nvSpPr>
          <p:spPr bwMode="auto">
            <a:xfrm>
              <a:off x="3908597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58" name="Rectangle 250"/>
            <p:cNvSpPr>
              <a:spLocks noChangeArrowheads="1"/>
            </p:cNvSpPr>
            <p:nvPr/>
          </p:nvSpPr>
          <p:spPr bwMode="auto">
            <a:xfrm>
              <a:off x="3935772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3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59" name="Rectangle 253"/>
            <p:cNvSpPr>
              <a:spLocks noChangeArrowheads="1"/>
            </p:cNvSpPr>
            <p:nvPr/>
          </p:nvSpPr>
          <p:spPr bwMode="auto">
            <a:xfrm>
              <a:off x="4453711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0" name="Rectangle 254"/>
            <p:cNvSpPr>
              <a:spLocks noChangeArrowheads="1"/>
            </p:cNvSpPr>
            <p:nvPr/>
          </p:nvSpPr>
          <p:spPr bwMode="auto">
            <a:xfrm>
              <a:off x="4485682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4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61" name="Rectangle 257"/>
            <p:cNvSpPr>
              <a:spLocks noChangeArrowheads="1"/>
            </p:cNvSpPr>
            <p:nvPr/>
          </p:nvSpPr>
          <p:spPr bwMode="auto">
            <a:xfrm>
              <a:off x="4998825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2" name="Rectangle 258"/>
            <p:cNvSpPr>
              <a:spLocks noChangeArrowheads="1"/>
            </p:cNvSpPr>
            <p:nvPr/>
          </p:nvSpPr>
          <p:spPr bwMode="auto">
            <a:xfrm>
              <a:off x="5030796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5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63" name="Rectangle 261"/>
            <p:cNvSpPr>
              <a:spLocks noChangeArrowheads="1"/>
            </p:cNvSpPr>
            <p:nvPr/>
          </p:nvSpPr>
          <p:spPr bwMode="auto">
            <a:xfrm>
              <a:off x="5548736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4" name="Rectangle 262"/>
            <p:cNvSpPr>
              <a:spLocks noChangeArrowheads="1"/>
            </p:cNvSpPr>
            <p:nvPr/>
          </p:nvSpPr>
          <p:spPr bwMode="auto">
            <a:xfrm>
              <a:off x="5575912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6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5" name="Rectangle 263"/>
            <p:cNvSpPr>
              <a:spLocks noChangeArrowheads="1"/>
            </p:cNvSpPr>
            <p:nvPr/>
          </p:nvSpPr>
          <p:spPr bwMode="auto">
            <a:xfrm>
              <a:off x="975360" y="1394225"/>
              <a:ext cx="137948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+mj-lt"/>
                </a:rPr>
                <a:t>Time (clock cycles)</a:t>
              </a:r>
              <a:endParaRPr lang="en-US" sz="2000" b="1" dirty="0">
                <a:latin typeface="+mj-lt"/>
              </a:endParaRPr>
            </a:p>
          </p:txBody>
        </p:sp>
        <p:sp>
          <p:nvSpPr>
            <p:cNvPr id="366" name="Rectangle 268"/>
            <p:cNvSpPr>
              <a:spLocks noChangeArrowheads="1"/>
            </p:cNvSpPr>
            <p:nvPr/>
          </p:nvSpPr>
          <p:spPr bwMode="auto">
            <a:xfrm>
              <a:off x="6093850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7" name="Rectangle 269"/>
            <p:cNvSpPr>
              <a:spLocks noChangeArrowheads="1"/>
            </p:cNvSpPr>
            <p:nvPr/>
          </p:nvSpPr>
          <p:spPr bwMode="auto">
            <a:xfrm>
              <a:off x="6121026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7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8" name="Rectangle 272"/>
            <p:cNvSpPr>
              <a:spLocks noChangeArrowheads="1"/>
            </p:cNvSpPr>
            <p:nvPr/>
          </p:nvSpPr>
          <p:spPr bwMode="auto">
            <a:xfrm>
              <a:off x="6638965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69" name="Rectangle 273"/>
            <p:cNvSpPr>
              <a:spLocks noChangeArrowheads="1"/>
            </p:cNvSpPr>
            <p:nvPr/>
          </p:nvSpPr>
          <p:spPr bwMode="auto">
            <a:xfrm>
              <a:off x="6666140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8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0" name="Rectangle 276"/>
            <p:cNvSpPr>
              <a:spLocks noChangeArrowheads="1"/>
            </p:cNvSpPr>
            <p:nvPr/>
          </p:nvSpPr>
          <p:spPr bwMode="auto">
            <a:xfrm>
              <a:off x="7182481" y="1446751"/>
              <a:ext cx="4195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 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1" name="Rectangle 277"/>
            <p:cNvSpPr>
              <a:spLocks noChangeArrowheads="1"/>
            </p:cNvSpPr>
            <p:nvPr/>
          </p:nvSpPr>
          <p:spPr bwMode="auto">
            <a:xfrm>
              <a:off x="7212854" y="1446751"/>
              <a:ext cx="85665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9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2" name="Rectangle 278"/>
            <p:cNvSpPr>
              <a:spLocks noChangeArrowheads="1"/>
            </p:cNvSpPr>
            <p:nvPr/>
          </p:nvSpPr>
          <p:spPr bwMode="auto">
            <a:xfrm>
              <a:off x="2764971" y="1656852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3" name="Rectangle 285"/>
            <p:cNvSpPr>
              <a:spLocks noChangeArrowheads="1"/>
            </p:cNvSpPr>
            <p:nvPr/>
          </p:nvSpPr>
          <p:spPr bwMode="auto">
            <a:xfrm>
              <a:off x="1573473" y="1664633"/>
              <a:ext cx="858605" cy="215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+mj-lt"/>
                </a:rPr>
                <a:t>Value of R2</a:t>
              </a:r>
              <a:endParaRPr lang="en-US" sz="2000" b="1" dirty="0">
                <a:latin typeface="+mj-lt"/>
              </a:endParaRPr>
            </a:p>
          </p:txBody>
        </p:sp>
        <p:sp>
          <p:nvSpPr>
            <p:cNvPr id="374" name="Rectangle 286"/>
            <p:cNvSpPr>
              <a:spLocks noChangeArrowheads="1"/>
            </p:cNvSpPr>
            <p:nvPr/>
          </p:nvSpPr>
          <p:spPr bwMode="auto">
            <a:xfrm>
              <a:off x="3308487" y="1666579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75" name="Rectangle 287"/>
            <p:cNvSpPr>
              <a:spLocks noChangeArrowheads="1"/>
            </p:cNvSpPr>
            <p:nvPr/>
          </p:nvSpPr>
          <p:spPr bwMode="auto">
            <a:xfrm>
              <a:off x="3845609" y="1666579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6" name="Rectangle 288"/>
            <p:cNvSpPr>
              <a:spLocks noChangeArrowheads="1"/>
            </p:cNvSpPr>
            <p:nvPr/>
          </p:nvSpPr>
          <p:spPr bwMode="auto">
            <a:xfrm>
              <a:off x="4382731" y="1666579"/>
              <a:ext cx="171327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10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7" name="Rectangle 289"/>
            <p:cNvSpPr>
              <a:spLocks noChangeArrowheads="1"/>
            </p:cNvSpPr>
            <p:nvPr/>
          </p:nvSpPr>
          <p:spPr bwMode="auto">
            <a:xfrm>
              <a:off x="5472959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78" name="Rectangle 290"/>
            <p:cNvSpPr>
              <a:spLocks noChangeArrowheads="1"/>
            </p:cNvSpPr>
            <p:nvPr/>
          </p:nvSpPr>
          <p:spPr bwMode="auto">
            <a:xfrm>
              <a:off x="6018074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79" name="Rectangle 291"/>
            <p:cNvSpPr>
              <a:spLocks noChangeArrowheads="1"/>
            </p:cNvSpPr>
            <p:nvPr/>
          </p:nvSpPr>
          <p:spPr bwMode="auto">
            <a:xfrm>
              <a:off x="6556794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>
                <a:latin typeface="Neo Sans Intel"/>
              </a:endParaRPr>
            </a:p>
          </p:txBody>
        </p:sp>
        <p:sp>
          <p:nvSpPr>
            <p:cNvPr id="380" name="Rectangle 292"/>
            <p:cNvSpPr>
              <a:spLocks noChangeArrowheads="1"/>
            </p:cNvSpPr>
            <p:nvPr/>
          </p:nvSpPr>
          <p:spPr bwMode="auto">
            <a:xfrm>
              <a:off x="7093916" y="1666579"/>
              <a:ext cx="222028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Neo Sans Intel"/>
                </a:rPr>
                <a:t>-20</a:t>
              </a:r>
              <a:endParaRPr lang="en-US" sz="1100" b="1" dirty="0">
                <a:latin typeface="Neo Sans Intel"/>
              </a:endParaRPr>
            </a:p>
          </p:txBody>
        </p:sp>
        <p:sp>
          <p:nvSpPr>
            <p:cNvPr id="381" name="Rectangle 258"/>
            <p:cNvSpPr>
              <a:spLocks noChangeArrowheads="1"/>
            </p:cNvSpPr>
            <p:nvPr/>
          </p:nvSpPr>
          <p:spPr bwMode="auto">
            <a:xfrm>
              <a:off x="4834070" y="1668812"/>
              <a:ext cx="519229" cy="20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 smtClean="0">
                  <a:solidFill>
                    <a:srgbClr val="000000"/>
                  </a:solidFill>
                  <a:latin typeface="Neo Sans Intel"/>
                </a:rPr>
                <a:t>10 / -20</a:t>
              </a:r>
              <a:endParaRPr lang="en-US" sz="1100" b="1" dirty="0">
                <a:latin typeface="Neo Sans Intel"/>
              </a:endParaRP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9282907"/>
      </p:ext>
    </p:extLst>
  </p:cSld>
  <p:clrMapOvr>
    <a:masterClrMapping/>
  </p:clrMapOvr>
  <p:transition advTm="12536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9" grpId="0"/>
      <p:bldP spid="350" grpId="0"/>
    </p:bldLst>
  </p:timing>
  <p:extLst mod="1">
    <p:ext uri="{3A86A75C-4F4B-4683-9AE1-C65F6400EC91}">
      <p14:laserTraceLst xmlns:p14="http://schemas.microsoft.com/office/powerpoint/2010/main">
        <p14:tracePtLst>
          <p14:tracePt t="15573" x="6062663" y="3652838"/>
          <p14:tracePt t="15588" x="6054725" y="3652838"/>
          <p14:tracePt t="15603" x="5983288" y="3652838"/>
          <p14:tracePt t="15622" x="5919788" y="3660775"/>
          <p14:tracePt t="15642" x="5840413" y="3679825"/>
          <p14:tracePt t="15662" x="5589588" y="3776663"/>
          <p14:tracePt t="15682" x="5446713" y="3822700"/>
          <p14:tracePt t="15702" x="5357813" y="3830638"/>
          <p14:tracePt t="15722" x="5348288" y="3830638"/>
          <p14:tracePt t="15744" x="5348288" y="3813175"/>
          <p14:tracePt t="15762" x="5348288" y="3759200"/>
          <p14:tracePt t="15782" x="5340350" y="3633788"/>
          <p14:tracePt t="15802" x="5268913" y="3527425"/>
          <p14:tracePt t="15822" x="5126038" y="3375025"/>
          <p14:tracePt t="15842" x="4973638" y="3224213"/>
          <p14:tracePt t="15862" x="4741863" y="3000375"/>
          <p14:tracePt t="15882" x="4679950" y="2919413"/>
          <p14:tracePt t="15902" x="4652963" y="2867025"/>
          <p14:tracePt t="15922" x="4652963" y="2857500"/>
          <p14:tracePt t="15942" x="4652963" y="2840038"/>
          <p14:tracePt t="15962" x="4652963" y="2830513"/>
          <p14:tracePt t="15982" x="4652963" y="2803525"/>
          <p14:tracePt t="16002" x="4652963" y="2776538"/>
          <p14:tracePt t="16022" x="4652963" y="2724150"/>
          <p14:tracePt t="16042" x="4633913" y="2660650"/>
          <p14:tracePt t="16062" x="4633913" y="2643188"/>
          <p14:tracePt t="16182" x="4625975" y="2643188"/>
          <p14:tracePt t="16198" x="4608513" y="2660650"/>
          <p14:tracePt t="16213" x="4598988" y="2679700"/>
          <p14:tracePt t="16230" x="4589463" y="2687638"/>
          <p14:tracePt t="16246" x="4562475" y="2714625"/>
          <p14:tracePt t="16264" x="4527550" y="2759075"/>
          <p14:tracePt t="16282" x="4446588" y="2813050"/>
          <p14:tracePt t="16302" x="4010025" y="3036888"/>
          <p14:tracePt t="16322" x="3741738" y="3251200"/>
          <p14:tracePt t="16342" x="3402013" y="3571875"/>
          <p14:tracePt t="16362" x="3241675" y="3714750"/>
          <p14:tracePt t="16383" x="2990850" y="3894138"/>
          <p14:tracePt t="16402" x="2867025" y="3956050"/>
          <p14:tracePt t="16423" x="2633663" y="4010025"/>
          <p14:tracePt t="16442" x="2473325" y="4010025"/>
          <p14:tracePt t="16462" x="2268538" y="4017963"/>
          <p14:tracePt t="16482" x="2160588" y="4037013"/>
          <p14:tracePt t="16502" x="2062163" y="4054475"/>
          <p14:tracePt t="16522" x="2036763" y="4054475"/>
          <p14:tracePt t="16543" x="1982788" y="4081463"/>
          <p14:tracePt t="16562" x="1938338" y="4108450"/>
          <p14:tracePt t="16583" x="1847850" y="4143375"/>
          <p14:tracePt t="16602" x="1822450" y="4143375"/>
          <p14:tracePt t="16622" x="1785938" y="4143375"/>
          <p14:tracePt t="16642" x="1768475" y="4143375"/>
          <p14:tracePt t="16663" x="1751013" y="4143375"/>
          <p14:tracePt t="16682" x="1714500" y="4143375"/>
          <p14:tracePt t="16702" x="1687513" y="4143375"/>
          <p14:tracePt t="16722" x="1679575" y="4143375"/>
          <p14:tracePt t="16744" x="1670050" y="4143375"/>
          <p14:tracePt t="16762" x="1670050" y="4133850"/>
          <p14:tracePt t="16806" x="1679575" y="4133850"/>
          <p14:tracePt t="16820" x="1687513" y="4133850"/>
          <p14:tracePt t="16842" x="1803400" y="4133850"/>
          <p14:tracePt t="16863" x="1946275" y="4125913"/>
          <p14:tracePt t="16882" x="2170113" y="4089400"/>
          <p14:tracePt t="16903" x="2374900" y="4062413"/>
          <p14:tracePt t="16922" x="2562225" y="4054475"/>
          <p14:tracePt t="16943" x="2830513" y="4062413"/>
          <p14:tracePt t="16962" x="2901950" y="4081463"/>
          <p14:tracePt t="16983" x="2911475" y="4116388"/>
          <p14:tracePt t="17002" x="2901950" y="4143375"/>
          <p14:tracePt t="17023" x="2884488" y="4187825"/>
          <p14:tracePt t="17042" x="2884488" y="4197350"/>
          <p14:tracePt t="17063" x="3009900" y="4205288"/>
          <p14:tracePt t="17082" x="3232150" y="4116388"/>
          <p14:tracePt t="17102" x="3616325" y="3813175"/>
          <p14:tracePt t="17122" x="4017963" y="3509963"/>
          <p14:tracePt t="17143" x="4732338" y="2919413"/>
          <p14:tracePt t="17162" x="4973638" y="2741613"/>
          <p14:tracePt t="17183" x="5133975" y="2608263"/>
          <p14:tracePt t="17202" x="5153025" y="2581275"/>
          <p14:tracePt t="17223" x="5153025" y="2536825"/>
          <p14:tracePt t="17243" x="5143500" y="2509838"/>
          <p14:tracePt t="17263" x="5133975" y="2446338"/>
          <p14:tracePt t="17282" x="5133975" y="2419350"/>
          <p14:tracePt t="17303" x="5126038" y="2401888"/>
          <p14:tracePt t="17322" x="5099050" y="2401888"/>
          <p14:tracePt t="17343" x="5045075" y="2393950"/>
          <p14:tracePt t="17362" x="5018088" y="2393950"/>
          <p14:tracePt t="17383" x="5010150" y="2374900"/>
          <p14:tracePt t="17402" x="5027613" y="2322513"/>
          <p14:tracePt t="17423" x="5099050" y="2224088"/>
          <p14:tracePt t="17442" x="5116513" y="2187575"/>
          <p14:tracePt t="17462" x="5133975" y="2179638"/>
          <p14:tracePt t="17518" x="5133975" y="2187575"/>
          <p14:tracePt t="17534" x="5116513" y="2187575"/>
          <p14:tracePt t="17550" x="5116513" y="2197100"/>
          <p14:tracePt t="17566" x="5108575" y="2205038"/>
          <p14:tracePt t="17694" x="5108575" y="2214563"/>
          <p14:tracePt t="17871" x="5108575" y="2224088"/>
          <p14:tracePt t="17895" x="5108575" y="2232025"/>
          <p14:tracePt t="17910" x="5108575" y="2241550"/>
          <p14:tracePt t="17926" x="5108575" y="2251075"/>
          <p14:tracePt t="17942" x="5099050" y="2268538"/>
          <p14:tracePt t="17962" x="5089525" y="2286000"/>
          <p14:tracePt t="17983" x="5081588" y="2303463"/>
          <p14:tracePt t="18002" x="5062538" y="2312988"/>
          <p14:tracePt t="18023" x="5037138" y="2347913"/>
          <p14:tracePt t="18042" x="5027613" y="2357438"/>
          <p14:tracePt t="18063" x="5018088" y="2366963"/>
          <p14:tracePt t="18082" x="5018088" y="2374900"/>
          <p14:tracePt t="18103" x="5010150" y="2384425"/>
          <p14:tracePt t="18175" x="5010150" y="2393950"/>
          <p14:tracePt t="18189" x="5010150" y="2401888"/>
          <p14:tracePt t="18215" x="5010150" y="2411413"/>
          <p14:tracePt t="18287" x="5010150" y="2419350"/>
          <p14:tracePt t="18511" x="5010150" y="2428875"/>
          <p14:tracePt t="18535" x="5010150" y="2438400"/>
          <p14:tracePt t="18551" x="5010150" y="2446338"/>
          <p14:tracePt t="18567" x="5010150" y="2455863"/>
          <p14:tracePt t="18584" x="5010150" y="2473325"/>
          <p14:tracePt t="18602" x="5010150" y="2482850"/>
          <p14:tracePt t="18623" x="5010150" y="2509838"/>
          <p14:tracePt t="18642" x="5018088" y="2509838"/>
          <p14:tracePt t="18663" x="5027613" y="2536825"/>
          <p14:tracePt t="18682" x="5037138" y="2544763"/>
          <p14:tracePt t="18703" x="5072063" y="2598738"/>
          <p14:tracePt t="18722" x="5099050" y="2652713"/>
          <p14:tracePt t="18744" x="5143500" y="2768600"/>
          <p14:tracePt t="18762" x="5170488" y="2847975"/>
          <p14:tracePt t="18784" x="5187950" y="2946400"/>
          <p14:tracePt t="18802" x="5205413" y="3089275"/>
          <p14:tracePt t="18823" x="5232400" y="3205163"/>
          <p14:tracePt t="18842" x="5241925" y="3286125"/>
          <p14:tracePt t="18863" x="5295900" y="3438525"/>
          <p14:tracePt t="18883" x="5330825" y="3509963"/>
          <p14:tracePt t="18903" x="5375275" y="3625850"/>
          <p14:tracePt t="18922" x="5394325" y="3679825"/>
          <p14:tracePt t="18944" x="5411788" y="3732213"/>
          <p14:tracePt t="18962" x="5419725" y="3776663"/>
          <p14:tracePt t="18984" x="5419725" y="3813175"/>
          <p14:tracePt t="19002" x="5419725" y="3822700"/>
          <p14:tracePt t="19024" x="5402263" y="3830638"/>
          <p14:tracePt t="19042" x="5375275" y="3848100"/>
          <p14:tracePt t="19064" x="5313363" y="3867150"/>
          <p14:tracePt t="19083" x="5276850" y="3867150"/>
          <p14:tracePt t="19103" x="5180013" y="3857625"/>
          <p14:tracePt t="19122" x="5126038" y="3830638"/>
          <p14:tracePt t="19144" x="5000625" y="3732213"/>
          <p14:tracePt t="19162" x="4902200" y="3633788"/>
          <p14:tracePt t="19184" x="4768850" y="3429000"/>
          <p14:tracePt t="19202" x="4714875" y="3286125"/>
          <p14:tracePt t="19223" x="4660900" y="3089275"/>
          <p14:tracePt t="19243" x="4633913" y="2894013"/>
          <p14:tracePt t="19264" x="4589463" y="2633663"/>
          <p14:tracePt t="19282" x="4581525" y="2536825"/>
          <p14:tracePt t="19304" x="4537075" y="2438400"/>
          <p14:tracePt t="19322" x="4527550" y="2428875"/>
          <p14:tracePt t="19344" x="4554538" y="2419350"/>
          <p14:tracePt t="19362" x="4670425" y="2419350"/>
          <p14:tracePt t="19383" x="5037138" y="2473325"/>
          <p14:tracePt t="19403" x="5295900" y="2509838"/>
          <p14:tracePt t="19423" x="5562600" y="2509838"/>
          <p14:tracePt t="19442" x="5705475" y="2527300"/>
          <p14:tracePt t="19464" x="5732463" y="2536825"/>
          <p14:tracePt t="19482" x="5732463" y="2554288"/>
          <p14:tracePt t="19504" x="5705475" y="2679700"/>
          <p14:tracePt t="19523" x="5643563" y="2867025"/>
          <p14:tracePt t="19544" x="5491163" y="3259138"/>
          <p14:tracePt t="19562" x="5419725" y="3490913"/>
          <p14:tracePt t="19584" x="5330825" y="3786188"/>
          <p14:tracePt t="19603" x="5313363" y="3894138"/>
          <p14:tracePt t="19624" x="5295900" y="3990975"/>
          <p14:tracePt t="19643" x="5276850" y="4062413"/>
          <p14:tracePt t="19664" x="5251450" y="4116388"/>
          <p14:tracePt t="19683" x="5197475" y="4152900"/>
          <p14:tracePt t="19704" x="5000625" y="4179888"/>
          <p14:tracePt t="19723" x="4803775" y="4179888"/>
          <p14:tracePt t="19744" x="4473575" y="4179888"/>
          <p14:tracePt t="19763" x="4303713" y="4179888"/>
          <p14:tracePt t="19784" x="4062413" y="4179888"/>
          <p14:tracePt t="19802" x="4017963" y="4197350"/>
          <p14:tracePt t="19855" x="4027488" y="4197350"/>
          <p14:tracePt t="19879" x="4027488" y="4179888"/>
          <p14:tracePt t="19895" x="4010025" y="4108450"/>
          <p14:tracePt t="19911" x="3938588" y="3990975"/>
          <p14:tracePt t="19927" x="3830638" y="3803650"/>
          <p14:tracePt t="19943" x="3751263" y="3633788"/>
          <p14:tracePt t="19963" x="3705225" y="3473450"/>
          <p14:tracePt t="19984" x="3714750" y="3251200"/>
          <p14:tracePt t="20003" x="3751263" y="3179763"/>
          <p14:tracePt t="20023" x="3795713" y="3143250"/>
          <p14:tracePt t="20043" x="3946525" y="3081338"/>
          <p14:tracePt t="20064" x="4205288" y="2965450"/>
          <p14:tracePt t="20083" x="4625975" y="2840038"/>
          <p14:tracePt t="20104" x="4929188" y="2751138"/>
          <p14:tracePt t="20123" x="5116513" y="2714625"/>
          <p14:tracePt t="20144" x="5276850" y="2714625"/>
          <p14:tracePt t="20163" x="5340350" y="2714625"/>
          <p14:tracePt t="20184" x="5394325" y="2741613"/>
          <p14:tracePt t="20204" x="5402263" y="2759075"/>
          <p14:tracePt t="20224" x="5419725" y="2768600"/>
          <p14:tracePt t="20243" x="5429250" y="2768600"/>
          <p14:tracePt t="20264" x="5465763" y="2786063"/>
          <p14:tracePt t="20283" x="5537200" y="2822575"/>
          <p14:tracePt t="20304" x="5616575" y="2874963"/>
          <p14:tracePt t="20323" x="5697538" y="2990850"/>
          <p14:tracePt t="20344" x="5776913" y="3232150"/>
          <p14:tracePt t="20363" x="5776913" y="3402013"/>
          <p14:tracePt t="20383" x="5688013" y="3670300"/>
          <p14:tracePt t="20403" x="5608638" y="3803650"/>
          <p14:tracePt t="20424" x="5438775" y="4010025"/>
          <p14:tracePt t="20443" x="5367338" y="4108450"/>
          <p14:tracePt t="20464" x="5276850" y="4179888"/>
          <p14:tracePt t="20483" x="5241925" y="4179888"/>
          <p14:tracePt t="20504" x="5187950" y="4187825"/>
          <p14:tracePt t="20523" x="5126038" y="4187825"/>
          <p14:tracePt t="20544" x="4973638" y="4125913"/>
          <p14:tracePt t="20563" x="4867275" y="4081463"/>
          <p14:tracePt t="20584" x="4697413" y="4017963"/>
          <p14:tracePt t="20603" x="4660900" y="3983038"/>
          <p14:tracePt t="20624" x="4643438" y="3929063"/>
          <p14:tracePt t="20643" x="4670425" y="3875088"/>
          <p14:tracePt t="20664" x="4840288" y="3724275"/>
          <p14:tracePt t="20683" x="4973638" y="3625850"/>
          <p14:tracePt t="20704" x="5180013" y="3527425"/>
          <p14:tracePt t="20723" x="5322888" y="3473450"/>
          <p14:tracePt t="20745" x="5483225" y="3446463"/>
          <p14:tracePt t="20763" x="5537200" y="3438525"/>
          <p14:tracePt t="20784" x="5572125" y="3419475"/>
          <p14:tracePt t="20825" x="5562600" y="3394075"/>
          <p14:tracePt t="20843" x="5527675" y="3367088"/>
          <p14:tracePt t="20864" x="5384800" y="3313113"/>
          <p14:tracePt t="20883" x="5303838" y="3295650"/>
          <p14:tracePt t="20904" x="5197475" y="3241675"/>
          <p14:tracePt t="20923" x="4991100" y="3160713"/>
          <p14:tracePt t="20944" x="4741863" y="3062288"/>
          <p14:tracePt t="20963" x="4500563" y="2990850"/>
          <p14:tracePt t="20984" x="4357688" y="2894013"/>
          <p14:tracePt t="21003" x="4348163" y="2867025"/>
          <p14:tracePt t="21024" x="4340225" y="2840038"/>
          <p14:tracePt t="21043" x="4330700" y="2840038"/>
          <p14:tracePt t="21119" x="4348163" y="2847975"/>
          <p14:tracePt t="21135" x="4429125" y="2874963"/>
          <p14:tracePt t="21152" x="4562475" y="2901950"/>
          <p14:tracePt t="21169" x="4697413" y="2911475"/>
          <p14:tracePt t="21186" x="4822825" y="2911475"/>
          <p14:tracePt t="21203" x="4919663" y="2938463"/>
          <p14:tracePt t="21223" x="4919663" y="2946400"/>
          <p14:tracePt t="21504" x="4919663" y="2938463"/>
          <p14:tracePt t="21518" x="4919663" y="2919413"/>
          <p14:tracePt t="21536" x="4875213" y="2884488"/>
          <p14:tracePt t="21551" x="4848225" y="2884488"/>
          <p14:tracePt t="21568" x="4830763" y="2884488"/>
          <p14:tracePt t="21585" x="4813300" y="2884488"/>
          <p14:tracePt t="21603" x="4768850" y="2884488"/>
          <p14:tracePt t="21624" x="4633913" y="2884488"/>
          <p14:tracePt t="21643" x="4554538" y="2884488"/>
          <p14:tracePt t="21664" x="4429125" y="2884488"/>
          <p14:tracePt t="21683" x="4375150" y="2901950"/>
          <p14:tracePt t="21704" x="4232275" y="2911475"/>
          <p14:tracePt t="21723" x="4152900" y="2911475"/>
          <p14:tracePt t="21745" x="4010025" y="2894013"/>
          <p14:tracePt t="21763" x="3938588" y="2884488"/>
          <p14:tracePt t="21785" x="3875088" y="2874963"/>
          <p14:tracePt t="21803" x="3848100" y="2867025"/>
          <p14:tracePt t="21825" x="3822700" y="2857500"/>
          <p14:tracePt t="21843" x="3803650" y="2857500"/>
          <p14:tracePt t="21864" x="3786188" y="2847975"/>
          <p14:tracePt t="21883" x="3759200" y="2847975"/>
          <p14:tracePt t="21904" x="3724275" y="2847975"/>
          <p14:tracePt t="21923" x="3679825" y="2847975"/>
          <p14:tracePt t="21944" x="3554413" y="2847975"/>
          <p14:tracePt t="21963" x="3465513" y="2847975"/>
          <p14:tracePt t="21984" x="3286125" y="2867025"/>
          <p14:tracePt t="22003" x="3098800" y="2919413"/>
          <p14:tracePt t="22024" x="2982913" y="2965450"/>
          <p14:tracePt t="22043" x="2874963" y="3000375"/>
          <p14:tracePt t="22064" x="2598738" y="3044825"/>
          <p14:tracePt t="22083" x="2393950" y="3089275"/>
          <p14:tracePt t="22105" x="2214563" y="3125788"/>
          <p14:tracePt t="22123" x="2116138" y="3133725"/>
          <p14:tracePt t="22144" x="1919288" y="3152775"/>
          <p14:tracePt t="22163" x="1803400" y="3143250"/>
          <p14:tracePt t="22184" x="1660525" y="3125788"/>
          <p14:tracePt t="22203" x="1608138" y="3116263"/>
          <p14:tracePt t="22225" x="1608138" y="3089275"/>
          <p14:tracePt t="22244" x="1625600" y="3071813"/>
          <p14:tracePt t="22263" x="1679575" y="3062288"/>
          <p14:tracePt t="22504" x="1679575" y="3054350"/>
          <p14:tracePt t="22519" x="1679575" y="3036888"/>
          <p14:tracePt t="22536" x="1679575" y="2973388"/>
          <p14:tracePt t="22552" x="1670050" y="2928938"/>
          <p14:tracePt t="22600" x="1697038" y="2928938"/>
          <p14:tracePt t="22616" x="1758950" y="2928938"/>
          <p14:tracePt t="22633" x="1857375" y="2928938"/>
          <p14:tracePt t="22649" x="2009775" y="2928938"/>
          <p14:tracePt t="22665" x="2259013" y="2884488"/>
          <p14:tracePt t="22686" x="2589213" y="2840038"/>
          <p14:tracePt t="22705" x="3108325" y="2822575"/>
          <p14:tracePt t="22723" x="3384550" y="2822575"/>
          <p14:tracePt t="22745" x="3741738" y="2822575"/>
          <p14:tracePt t="22764" x="3875088" y="2822575"/>
          <p14:tracePt t="22784" x="3990975" y="2822575"/>
          <p14:tracePt t="22803" x="4027488" y="2822575"/>
          <p14:tracePt t="22825" x="4037013" y="2822575"/>
          <p14:tracePt t="22843" x="4054475" y="2822575"/>
          <p14:tracePt t="22865" x="4062413" y="2813050"/>
          <p14:tracePt t="22883" x="4081463" y="2813050"/>
          <p14:tracePt t="22904" x="4116388" y="2795588"/>
          <p14:tracePt t="22923" x="4160838" y="2786063"/>
          <p14:tracePt t="22945" x="4232275" y="2768600"/>
          <p14:tracePt t="22963" x="4259263" y="2768600"/>
          <p14:tracePt t="22983" x="4276725" y="2759075"/>
          <p14:tracePt t="23048" x="4286250" y="2759075"/>
          <p14:tracePt t="23144" x="4276725" y="2759075"/>
          <p14:tracePt t="23160" x="4259263" y="2768600"/>
          <p14:tracePt t="23184" x="4241800" y="2776538"/>
          <p14:tracePt t="23203" x="4224338" y="2795588"/>
          <p14:tracePt t="23225" x="4160838" y="2813050"/>
          <p14:tracePt t="23244" x="4116388" y="2830513"/>
          <p14:tracePt t="23265" x="4037013" y="2857500"/>
          <p14:tracePt t="23283" x="3983038" y="2857500"/>
          <p14:tracePt t="23305" x="3875088" y="2857500"/>
          <p14:tracePt t="23323" x="3830638" y="2857500"/>
          <p14:tracePt t="23345" x="3795713" y="2857500"/>
          <p14:tracePt t="23424" x="3822700" y="2857500"/>
          <p14:tracePt t="23440" x="3867150" y="2847975"/>
          <p14:tracePt t="23456" x="3894138" y="2847975"/>
          <p14:tracePt t="23474" x="3946525" y="2840038"/>
          <p14:tracePt t="23490" x="3990975" y="2840038"/>
          <p14:tracePt t="23506" x="4044950" y="2830513"/>
          <p14:tracePt t="23523" x="4108450" y="2822575"/>
          <p14:tracePt t="23545" x="4179888" y="2786063"/>
          <p14:tracePt t="23563" x="4187825" y="2776538"/>
          <p14:tracePt t="23624" x="4179888" y="2786063"/>
          <p14:tracePt t="23639" x="4170363" y="2795588"/>
          <p14:tracePt t="23658" x="4143375" y="2840038"/>
          <p14:tracePt t="23674" x="4116388" y="2867025"/>
          <p14:tracePt t="23690" x="4108450" y="2884488"/>
          <p14:tracePt t="23707" x="4098925" y="2884488"/>
          <p14:tracePt t="23724" x="4089400" y="2884488"/>
          <p14:tracePt t="23745" x="4062413" y="2894013"/>
          <p14:tracePt t="23763" x="4054475" y="2894013"/>
          <p14:tracePt t="23783" x="4044950" y="2894013"/>
          <p14:tracePt t="23816" x="4037013" y="2894013"/>
          <p14:tracePt t="23833" x="4037013" y="2901950"/>
          <p14:tracePt t="23849" x="4037013" y="2911475"/>
          <p14:tracePt t="23865" x="4037013" y="2919413"/>
          <p14:tracePt t="23883" x="4037013" y="2928938"/>
          <p14:tracePt t="23904" x="4037013" y="2946400"/>
          <p14:tracePt t="23923" x="4037013" y="2955925"/>
          <p14:tracePt t="23945" x="4062413" y="2973388"/>
          <p14:tracePt t="23963" x="4071938" y="2973388"/>
          <p14:tracePt t="23985" x="4116388" y="2973388"/>
          <p14:tracePt t="24003" x="4133850" y="2973388"/>
          <p14:tracePt t="24024" x="4160838" y="2973388"/>
          <p14:tracePt t="24043" x="4160838" y="2965450"/>
          <p14:tracePt t="24193" x="4160838" y="2955925"/>
          <p14:tracePt t="24209" x="4160838" y="2946400"/>
          <p14:tracePt t="24225" x="4160838" y="2938463"/>
          <p14:tracePt t="24244" x="4160838" y="2928938"/>
          <p14:tracePt t="24265" x="4160838" y="2911475"/>
          <p14:tracePt t="24283" x="4160838" y="2901950"/>
          <p14:tracePt t="24369" x="4160838" y="2911475"/>
          <p14:tracePt t="24383" x="4160838" y="2919413"/>
          <p14:tracePt t="24403" x="4160838" y="2946400"/>
          <p14:tracePt t="24425" x="4152900" y="2965450"/>
          <p14:tracePt t="24560" x="4152900" y="2955925"/>
          <p14:tracePt t="24576" x="4160838" y="2928938"/>
          <p14:tracePt t="24593" x="4179888" y="2894013"/>
          <p14:tracePt t="24609" x="4197350" y="2874963"/>
          <p14:tracePt t="24626" x="4205288" y="2857500"/>
          <p14:tracePt t="24643" x="4214813" y="2847975"/>
          <p14:tracePt t="24665" x="4224338" y="2830513"/>
          <p14:tracePt t="24683" x="4224338" y="2822575"/>
          <p14:tracePt t="24704" x="4224338" y="2813050"/>
          <p14:tracePt t="24723" x="4224338" y="2795588"/>
          <p14:tracePt t="24745" x="4224338" y="2786063"/>
          <p14:tracePt t="24764" x="4224338" y="2776538"/>
          <p14:tracePt t="24785" x="4205288" y="2759075"/>
          <p14:tracePt t="24803" x="4197350" y="2759075"/>
          <p14:tracePt t="24826" x="4187825" y="2751138"/>
          <p14:tracePt t="24865" x="4179888" y="2741613"/>
          <p14:tracePt t="24883" x="4160838" y="2732088"/>
          <p14:tracePt t="24906" x="4143375" y="2714625"/>
          <p14:tracePt t="24923" x="4125913" y="2697163"/>
          <p14:tracePt t="24945" x="4098925" y="2679700"/>
          <p14:tracePt t="24964" x="4081463" y="2670175"/>
          <p14:tracePt t="24985" x="4071938" y="2660650"/>
          <p14:tracePt t="25017" x="4062413" y="2660650"/>
          <p14:tracePt t="25041" x="4062413" y="2670175"/>
          <p14:tracePt t="25057" x="4054475" y="2679700"/>
          <p14:tracePt t="25089" x="4037013" y="2687638"/>
          <p14:tracePt t="25105" x="4027488" y="2705100"/>
          <p14:tracePt t="25123" x="4010025" y="2714625"/>
          <p14:tracePt t="25145" x="3983038" y="2759075"/>
          <p14:tracePt t="25163" x="3973513" y="2776538"/>
          <p14:tracePt t="25185" x="3973513" y="2803525"/>
          <p14:tracePt t="25203" x="3973513" y="2840038"/>
          <p14:tracePt t="25225" x="3973513" y="2874963"/>
          <p14:tracePt t="25244" x="3973513" y="2901950"/>
          <p14:tracePt t="25265" x="3983038" y="2938463"/>
          <p14:tracePt t="25283" x="4000500" y="2955925"/>
          <p14:tracePt t="25305" x="4010025" y="2973388"/>
          <p14:tracePt t="25324" x="4027488" y="2982913"/>
          <p14:tracePt t="25345" x="4054475" y="2990850"/>
          <p14:tracePt t="25364" x="4071938" y="2990850"/>
          <p14:tracePt t="25384" x="4108450" y="3000375"/>
          <p14:tracePt t="25404" x="4143375" y="3000375"/>
          <p14:tracePt t="25425" x="4170363" y="3000375"/>
          <p14:tracePt t="25444" x="4179888" y="3009900"/>
          <p14:tracePt t="25466" x="4205288" y="3009900"/>
          <p14:tracePt t="25484" x="4205288" y="3017838"/>
          <p14:tracePt t="25505" x="4214813" y="3027363"/>
          <p14:tracePt t="25524" x="4224338" y="3027363"/>
          <p14:tracePt t="25545" x="4241800" y="3027363"/>
          <p14:tracePt t="25564" x="4251325" y="3027363"/>
          <p14:tracePt t="25585" x="4259263" y="3027363"/>
          <p14:tracePt t="25609" x="4259263" y="3017838"/>
          <p14:tracePt t="25626" x="4268788" y="3009900"/>
          <p14:tracePt t="25644" x="4268788" y="2990850"/>
          <p14:tracePt t="25665" x="4268788" y="2955925"/>
          <p14:tracePt t="25684" x="4268788" y="2938463"/>
          <p14:tracePt t="25705" x="4268788" y="2894013"/>
          <p14:tracePt t="25724" x="4268788" y="2857500"/>
          <p14:tracePt t="25746" x="4268788" y="2822575"/>
          <p14:tracePt t="25764" x="4268788" y="2803525"/>
          <p14:tracePt t="25786" x="4259263" y="2776538"/>
          <p14:tracePt t="25804" x="4251325" y="2768600"/>
          <p14:tracePt t="25825" x="4241800" y="2759075"/>
          <p14:tracePt t="25844" x="4232275" y="2759075"/>
          <p14:tracePt t="25865" x="4205288" y="2751138"/>
          <p14:tracePt t="25884" x="4179888" y="2741613"/>
          <p14:tracePt t="25906" x="4152900" y="2741613"/>
          <p14:tracePt t="25924" x="4125913" y="2741613"/>
          <p14:tracePt t="25944" x="4116388" y="2732088"/>
          <p14:tracePt t="26025" x="4108450" y="2732088"/>
          <p14:tracePt t="26041" x="4089400" y="2732088"/>
          <p14:tracePt t="26063" x="4062413" y="2732088"/>
          <p14:tracePt t="26084" x="4027488" y="2732088"/>
          <p14:tracePt t="26105" x="3990975" y="2732088"/>
          <p14:tracePt t="26124" x="3983038" y="2732088"/>
          <p14:tracePt t="26145" x="3983038" y="2751138"/>
          <p14:tracePt t="26164" x="3990975" y="2776538"/>
          <p14:tracePt t="26186" x="4054475" y="2813050"/>
          <p14:tracePt t="26204" x="4081463" y="2840038"/>
          <p14:tracePt t="26225" x="4143375" y="2874963"/>
          <p14:tracePt t="26244" x="4205288" y="2911475"/>
          <p14:tracePt t="26266" x="4286250" y="2938463"/>
          <p14:tracePt t="26284" x="4384675" y="2965450"/>
          <p14:tracePt t="26306" x="4456113" y="2973388"/>
          <p14:tracePt t="26324" x="4510088" y="2990850"/>
          <p14:tracePt t="26345" x="4598988" y="2990850"/>
          <p14:tracePt t="26364" x="4670425" y="3009900"/>
          <p14:tracePt t="26385" x="4732338" y="3027363"/>
          <p14:tracePt t="26404" x="4884738" y="3036888"/>
          <p14:tracePt t="26425" x="5000625" y="3036888"/>
          <p14:tracePt t="26444" x="5045075" y="3017838"/>
          <p14:tracePt t="26466" x="5089525" y="2990850"/>
          <p14:tracePt t="26484" x="5108575" y="2973388"/>
          <p14:tracePt t="26505" x="5126038" y="2946400"/>
          <p14:tracePt t="26524" x="5133975" y="2938463"/>
          <p14:tracePt t="26544" x="5143500" y="2928938"/>
          <p14:tracePt t="26564" x="5153025" y="2911475"/>
          <p14:tracePt t="26584" x="5153025" y="2901950"/>
          <p14:tracePt t="26604" x="5160963" y="2894013"/>
          <p14:tracePt t="26624" x="5160963" y="2884488"/>
          <p14:tracePt t="26644" x="5160963" y="2874963"/>
          <p14:tracePt t="26665" x="5160963" y="2867025"/>
          <p14:tracePt t="26684" x="5143500" y="2847975"/>
          <p14:tracePt t="26704" x="5126038" y="2840038"/>
          <p14:tracePt t="26724" x="5108575" y="2830513"/>
          <p14:tracePt t="26745" x="5089525" y="2830513"/>
          <p14:tracePt t="26747" x="5081588" y="2830513"/>
          <p14:tracePt t="26764" x="5062538" y="2830513"/>
          <p14:tracePt t="26785" x="5027613" y="2830513"/>
          <p14:tracePt t="26804" x="5010150" y="2840038"/>
          <p14:tracePt t="26826" x="4965700" y="2857500"/>
          <p14:tracePt t="26844" x="4946650" y="2867025"/>
          <p14:tracePt t="26864" x="4929188" y="2874963"/>
          <p14:tracePt t="26884" x="4911725" y="2894013"/>
          <p14:tracePt t="26906" x="4902200" y="2901950"/>
          <p14:tracePt t="26924" x="4902200" y="2928938"/>
          <p14:tracePt t="26945" x="4902200" y="2946400"/>
          <p14:tracePt t="26964" x="4902200" y="2955925"/>
          <p14:tracePt t="26985" x="4902200" y="2965450"/>
          <p14:tracePt t="27004" x="4929188" y="2982913"/>
          <p14:tracePt t="27024" x="4946650" y="3000375"/>
          <p14:tracePt t="27044" x="4983163" y="3009900"/>
          <p14:tracePt t="27065" x="5018088" y="3009900"/>
          <p14:tracePt t="27084" x="5045075" y="3009900"/>
          <p14:tracePt t="27106" x="5072063" y="3009900"/>
          <p14:tracePt t="27124" x="5081588" y="3009900"/>
          <p14:tracePt t="27194" x="5072063" y="3009900"/>
          <p14:tracePt t="27209" x="5062538" y="3000375"/>
          <p14:tracePt t="27226" x="5054600" y="3000375"/>
          <p14:tracePt t="27244" x="5018088" y="3000375"/>
          <p14:tracePt t="27266" x="4983163" y="3000375"/>
          <p14:tracePt t="27284" x="4946650" y="3000375"/>
          <p14:tracePt t="27304" x="4929188" y="3000375"/>
          <p14:tracePt t="27618" x="4911725" y="3000375"/>
          <p14:tracePt t="27633" x="4857750" y="2990850"/>
          <p14:tracePt t="27650" x="4830763" y="2990850"/>
          <p14:tracePt t="27666" x="4822825" y="2990850"/>
          <p14:tracePt t="27706" x="4813300" y="2990850"/>
          <p14:tracePt t="27723" x="4803775" y="2990850"/>
          <p14:tracePt t="27747" x="4795838" y="3000375"/>
          <p14:tracePt t="27818" x="4795838" y="3009900"/>
          <p14:tracePt t="27834" x="4795838" y="3017838"/>
          <p14:tracePt t="27850" x="4803775" y="3017838"/>
          <p14:tracePt t="27874" x="4813300" y="3017838"/>
          <p14:tracePt t="27898" x="4822825" y="3017838"/>
          <p14:tracePt t="27914" x="4830763" y="3017838"/>
          <p14:tracePt t="27930" x="4840288" y="3017838"/>
          <p14:tracePt t="27946" x="4848225" y="3017838"/>
          <p14:tracePt t="27964" x="4857750" y="3009900"/>
          <p14:tracePt t="27984" x="4867275" y="3009900"/>
          <p14:tracePt t="28010" x="4875213" y="3009900"/>
          <p14:tracePt t="28026" x="4884738" y="3009900"/>
          <p14:tracePt t="28044" x="4894263" y="3017838"/>
          <p14:tracePt t="28064" x="4911725" y="3036888"/>
          <p14:tracePt t="28084" x="4956175" y="3054350"/>
          <p14:tracePt t="28106" x="5027613" y="3081338"/>
          <p14:tracePt t="28124" x="5045075" y="3089275"/>
          <p14:tracePt t="28144" x="5062538" y="3089275"/>
          <p14:tracePt t="28218" x="5054600" y="3089275"/>
          <p14:tracePt t="28233" x="5045075" y="3089275"/>
          <p14:tracePt t="28250" x="4991100" y="3081338"/>
          <p14:tracePt t="28268" x="4938713" y="3071813"/>
          <p14:tracePt t="28284" x="4867275" y="3062288"/>
          <p14:tracePt t="28305" x="4803775" y="3054350"/>
          <p14:tracePt t="28324" x="4724400" y="3036888"/>
          <p14:tracePt t="28344" x="4687888" y="3027363"/>
          <p14:tracePt t="28364" x="4643438" y="3009900"/>
          <p14:tracePt t="28384" x="4608513" y="3000375"/>
          <p14:tracePt t="28405" x="4562475" y="2990850"/>
          <p14:tracePt t="28424" x="4545013" y="2982913"/>
          <p14:tracePt t="28444" x="4518025" y="2973388"/>
          <p14:tracePt t="28466" x="4483100" y="2955925"/>
          <p14:tracePt t="28484" x="4473575" y="2955925"/>
          <p14:tracePt t="28682" x="4465638" y="2955925"/>
          <p14:tracePt t="28698" x="4456113" y="2955925"/>
          <p14:tracePt t="28719" x="4438650" y="2955925"/>
          <p14:tracePt t="28736" x="4402138" y="2955925"/>
          <p14:tracePt t="28754" x="4348163" y="2955925"/>
          <p14:tracePt t="28770" x="4303713" y="2955925"/>
          <p14:tracePt t="28787" x="4251325" y="2955925"/>
          <p14:tracePt t="28804" x="4232275" y="2955925"/>
          <p14:tracePt t="28826" x="4214813" y="2946400"/>
          <p14:tracePt t="28844" x="4214813" y="2928938"/>
          <p14:tracePt t="28864" x="4214813" y="2911475"/>
          <p14:tracePt t="28884" x="4214813" y="2894013"/>
          <p14:tracePt t="28907" x="4241800" y="2874963"/>
          <p14:tracePt t="28924" x="4268788" y="2874963"/>
          <p14:tracePt t="28944" x="4313238" y="2874963"/>
          <p14:tracePt t="28965" x="4367213" y="2884488"/>
          <p14:tracePt t="28984" x="4402138" y="2894013"/>
          <p14:tracePt t="29004" x="4465638" y="2911475"/>
          <p14:tracePt t="29024" x="4518025" y="2928938"/>
          <p14:tracePt t="29044" x="4581525" y="2946400"/>
          <p14:tracePt t="29064" x="4616450" y="2955925"/>
          <p14:tracePt t="29084" x="4625975" y="2955925"/>
          <p14:tracePt t="29104" x="4625975" y="2965450"/>
          <p14:tracePt t="29124" x="4625975" y="2973388"/>
          <p14:tracePt t="29154" x="4625975" y="2982913"/>
          <p14:tracePt t="29194" x="4625975" y="2990850"/>
          <p14:tracePt t="29218" x="4625975" y="3000375"/>
          <p14:tracePt t="29242" x="4625975" y="3009900"/>
          <p14:tracePt t="29314" x="4616450" y="3009900"/>
          <p14:tracePt t="29329" x="4598988" y="3009900"/>
          <p14:tracePt t="29346" x="4572000" y="3009900"/>
          <p14:tracePt t="29364" x="4518025" y="3000375"/>
          <p14:tracePt t="29384" x="4438650" y="2990850"/>
          <p14:tracePt t="29405" x="4330700" y="2973388"/>
          <p14:tracePt t="29424" x="4259263" y="2965450"/>
          <p14:tracePt t="29444" x="4224338" y="2955925"/>
          <p14:tracePt t="29522" x="4232275" y="2955925"/>
          <p14:tracePt t="29539" x="4241800" y="2955925"/>
          <p14:tracePt t="29555" x="4251325" y="2955925"/>
          <p14:tracePt t="29666" x="4251325" y="2946400"/>
          <p14:tracePt t="29683" x="4241800" y="2938463"/>
          <p14:tracePt t="29704" x="4232275" y="2928938"/>
          <p14:tracePt t="29724" x="4214813" y="2919413"/>
          <p14:tracePt t="29744" x="4205288" y="2919413"/>
          <p14:tracePt t="29765" x="4187825" y="2901950"/>
          <p14:tracePt t="29784" x="4170363" y="2894013"/>
          <p14:tracePt t="29804" x="4152900" y="2884488"/>
          <p14:tracePt t="29825" x="4143375" y="2874963"/>
          <p14:tracePt t="29844" x="4133850" y="2874963"/>
          <p14:tracePt t="29864" x="4133850" y="2847975"/>
          <p14:tracePt t="29884" x="4125913" y="2830513"/>
          <p14:tracePt t="29905" x="4116388" y="2822575"/>
          <p14:tracePt t="29924" x="4116388" y="2813050"/>
          <p14:tracePt t="29954" x="4108450" y="2803525"/>
          <p14:tracePt t="30002" x="4098925" y="2803525"/>
          <p14:tracePt t="30034" x="4089400" y="2803525"/>
          <p14:tracePt t="30059" x="4081463" y="2803525"/>
          <p14:tracePt t="30075" x="4071938" y="2803525"/>
          <p14:tracePt t="30091" x="4054475" y="2813050"/>
          <p14:tracePt t="30108" x="4044950" y="2830513"/>
          <p14:tracePt t="30125" x="4037013" y="2840038"/>
          <p14:tracePt t="30144" x="4027488" y="2857500"/>
          <p14:tracePt t="30164" x="4027488" y="2884488"/>
          <p14:tracePt t="30185" x="4027488" y="2894013"/>
          <p14:tracePt t="30204" x="4027488" y="2911475"/>
          <p14:tracePt t="30224" x="4062413" y="2928938"/>
          <p14:tracePt t="30244" x="4152900" y="2955925"/>
          <p14:tracePt t="30265" x="4205288" y="2955925"/>
          <p14:tracePt t="30285" x="4276725" y="2955925"/>
          <p14:tracePt t="30304" x="4295775" y="2955925"/>
          <p14:tracePt t="30325" x="4322763" y="2955925"/>
          <p14:tracePt t="30344" x="4330700" y="2955925"/>
          <p14:tracePt t="30364" x="4340225" y="2955925"/>
          <p14:tracePt t="30395" x="4340225" y="2938463"/>
          <p14:tracePt t="30411" x="4330700" y="2894013"/>
          <p14:tracePt t="30427" x="4313238" y="2847975"/>
          <p14:tracePt t="30444" x="4295775" y="2803525"/>
          <p14:tracePt t="30465" x="4259263" y="2768600"/>
          <p14:tracePt t="30484" x="4197350" y="2697163"/>
          <p14:tracePt t="30504" x="4170363" y="2670175"/>
          <p14:tracePt t="30524" x="4125913" y="2643188"/>
          <p14:tracePt t="30544" x="4089400" y="2643188"/>
          <p14:tracePt t="30565" x="4071938" y="2625725"/>
          <p14:tracePt t="30584" x="4062413" y="2625725"/>
          <p14:tracePt t="30738" x="4071938" y="2625725"/>
          <p14:tracePt t="30755" x="4081463" y="2625725"/>
          <p14:tracePt t="30771" x="4108450" y="2633663"/>
          <p14:tracePt t="30787" x="4116388" y="2633663"/>
          <p14:tracePt t="30835" x="4116388" y="2643188"/>
          <p14:tracePt t="30858" x="4116388" y="2652713"/>
          <p14:tracePt t="30882" x="4108450" y="2660650"/>
          <p14:tracePt t="30899" x="4108450" y="2679700"/>
          <p14:tracePt t="30914" x="4098925" y="2697163"/>
          <p14:tracePt t="30931" x="4098925" y="2714625"/>
          <p14:tracePt t="30947" x="4108450" y="2751138"/>
          <p14:tracePt t="30965" x="4197350" y="2795588"/>
          <p14:tracePt t="30985" x="4303713" y="2830513"/>
          <p14:tracePt t="31005" x="4465638" y="2867025"/>
          <p14:tracePt t="31025" x="4589463" y="2884488"/>
          <p14:tracePt t="31045" x="4724400" y="2919413"/>
          <p14:tracePt t="31065" x="4741863" y="2928938"/>
          <p14:tracePt t="31085" x="4697413" y="2938463"/>
          <p14:tracePt t="31105" x="4537075" y="2955925"/>
          <p14:tracePt t="31125" x="4160838" y="2955925"/>
          <p14:tracePt t="31145" x="3965575" y="2965450"/>
          <p14:tracePt t="31165" x="3929063" y="2973388"/>
          <p14:tracePt t="31185" x="3973513" y="2982913"/>
          <p14:tracePt t="31205" x="4214813" y="2982913"/>
          <p14:tracePt t="31225" x="4670425" y="2982913"/>
          <p14:tracePt t="31245" x="4956175" y="2990850"/>
          <p14:tracePt t="31265" x="5062538" y="3017838"/>
          <p14:tracePt t="31285" x="5081588" y="3027363"/>
          <p14:tracePt t="31305" x="5072063" y="3036888"/>
          <p14:tracePt t="31325" x="4946650" y="3044825"/>
          <p14:tracePt t="31345" x="4848225" y="3044825"/>
          <p14:tracePt t="31365" x="4705350" y="3027363"/>
          <p14:tracePt t="31385" x="4670425" y="3009900"/>
          <p14:tracePt t="31405" x="4660900" y="3009900"/>
          <p14:tracePt t="31425" x="4670425" y="3009900"/>
          <p14:tracePt t="31445" x="4776788" y="3009900"/>
          <p14:tracePt t="31465" x="4946650" y="3009900"/>
          <p14:tracePt t="31485" x="5276850" y="3036888"/>
          <p14:tracePt t="31505" x="5419725" y="3062288"/>
          <p14:tracePt t="31525" x="5527675" y="3098800"/>
          <p14:tracePt t="31545" x="5537200" y="3108325"/>
          <p14:tracePt t="31565" x="5537200" y="3116263"/>
          <p14:tracePt t="31585" x="5500688" y="3125788"/>
          <p14:tracePt t="31605" x="5375275" y="3143250"/>
          <p14:tracePt t="31625" x="5295900" y="3160713"/>
          <p14:tracePt t="31645" x="5241925" y="3187700"/>
          <p14:tracePt t="31665" x="5232400" y="3205163"/>
          <p14:tracePt t="31685" x="5241925" y="3259138"/>
          <p14:tracePt t="31705" x="5286375" y="3303588"/>
          <p14:tracePt t="31725" x="5419725" y="3394075"/>
          <p14:tracePt t="31745" x="5500688" y="3446463"/>
          <p14:tracePt t="31765" x="5562600" y="3490913"/>
          <p14:tracePt t="31785" x="5572125" y="3500438"/>
          <p14:tracePt t="31805" x="5572125" y="3517900"/>
          <p14:tracePt t="31826" x="5518150" y="3544888"/>
          <p14:tracePt t="31845" x="5456238" y="3571875"/>
          <p14:tracePt t="31865" x="5340350" y="3589338"/>
          <p14:tracePt t="31885" x="5286375" y="3616325"/>
          <p14:tracePt t="31905" x="5259388" y="3652838"/>
          <p14:tracePt t="31925" x="5259388" y="3705225"/>
          <p14:tracePt t="31945" x="5303838" y="3751263"/>
          <p14:tracePt t="31965" x="5446713" y="3840163"/>
          <p14:tracePt t="31985" x="5554663" y="3875088"/>
          <p14:tracePt t="32005" x="5751513" y="3929063"/>
          <p14:tracePt t="32025" x="5875338" y="3946525"/>
          <p14:tracePt t="32045" x="6037263" y="3965575"/>
          <p14:tracePt t="32065" x="6215063" y="3965575"/>
          <p14:tracePt t="32085" x="6348413" y="3965575"/>
          <p14:tracePt t="32105" x="6438900" y="3938588"/>
          <p14:tracePt t="32125" x="6537325" y="3875088"/>
          <p14:tracePt t="32145" x="6554788" y="3830638"/>
          <p14:tracePt t="32165" x="6562725" y="3751263"/>
          <p14:tracePt t="32185" x="6554788" y="3670300"/>
          <p14:tracePt t="32205" x="6473825" y="3544888"/>
          <p14:tracePt t="32225" x="6402388" y="3465513"/>
          <p14:tracePt t="32245" x="6224588" y="3322638"/>
          <p14:tracePt t="32265" x="6143625" y="3259138"/>
          <p14:tracePt t="32285" x="6072188" y="3205163"/>
          <p14:tracePt t="32305" x="6000750" y="3152775"/>
          <p14:tracePt t="32326" x="5929313" y="3089275"/>
          <p14:tracePt t="32345" x="5867400" y="3044825"/>
          <p14:tracePt t="32365" x="5741988" y="2965450"/>
          <p14:tracePt t="32385" x="5634038" y="2919413"/>
          <p14:tracePt t="32405" x="5419725" y="2803525"/>
          <p14:tracePt t="32425" x="5313363" y="2741613"/>
          <p14:tracePt t="32445" x="5180013" y="2652713"/>
          <p14:tracePt t="32465" x="5116513" y="2598738"/>
          <p14:tracePt t="32485" x="5072063" y="2536825"/>
          <p14:tracePt t="32505" x="5045075" y="2517775"/>
          <p14:tracePt t="32525" x="5037138" y="2517775"/>
          <p14:tracePt t="32611" x="5037138" y="2527300"/>
          <p14:tracePt t="32628" x="5054600" y="2536825"/>
          <p14:tracePt t="32647" x="5099050" y="2562225"/>
          <p14:tracePt t="32665" x="5170488" y="2608263"/>
          <p14:tracePt t="32685" x="5367338" y="2697163"/>
          <p14:tracePt t="32705" x="5491163" y="2751138"/>
          <p14:tracePt t="32725" x="5670550" y="2822575"/>
          <p14:tracePt t="32745" x="5848350" y="2901950"/>
          <p14:tracePt t="32765" x="5965825" y="2982913"/>
          <p14:tracePt t="32785" x="6027738" y="3027363"/>
          <p14:tracePt t="32805" x="6099175" y="3081338"/>
          <p14:tracePt t="32826" x="6116638" y="3089275"/>
          <p14:tracePt t="32845" x="6126163" y="3089275"/>
          <p14:tracePt t="32947" x="6116638" y="3089275"/>
          <p14:tracePt t="62589" x="6081713" y="3089275"/>
          <p14:tracePt t="62603" x="6037263" y="3089275"/>
          <p14:tracePt t="62618" x="5795963" y="3000375"/>
          <p14:tracePt t="62634" x="5491163" y="2919413"/>
          <p14:tracePt t="62651" x="4919663" y="2830513"/>
          <p14:tracePt t="62671" x="4483100" y="2786063"/>
          <p14:tracePt t="62691" x="4286250" y="2786063"/>
          <p14:tracePt t="62711" x="4205288" y="2786063"/>
          <p14:tracePt t="62731" x="4197350" y="2776538"/>
          <p14:tracePt t="62751" x="4152900" y="2751138"/>
          <p14:tracePt t="62771" x="4108450" y="2714625"/>
          <p14:tracePt t="62791" x="4027488" y="2652713"/>
          <p14:tracePt t="62811" x="3990975" y="2625725"/>
          <p14:tracePt t="62831" x="3938588" y="2581275"/>
          <p14:tracePt t="62851" x="3902075" y="2562225"/>
          <p14:tracePt t="62871" x="3830638" y="2500313"/>
          <p14:tracePt t="62891" x="3724275" y="2455863"/>
          <p14:tracePt t="62911" x="3687763" y="2446338"/>
          <p14:tracePt t="62931" x="3687763" y="2438400"/>
          <p14:tracePt t="62997" x="3679825" y="2438400"/>
          <p14:tracePt t="63013" x="3625850" y="2438400"/>
          <p14:tracePt t="63030" x="3490913" y="2438400"/>
          <p14:tracePt t="63051" x="3268663" y="2438400"/>
          <p14:tracePt t="63071" x="2857500" y="2438400"/>
          <p14:tracePt t="63091" x="2143125" y="2438400"/>
          <p14:tracePt t="63111" x="1589088" y="2446338"/>
          <p14:tracePt t="63131" x="1295400" y="2509838"/>
          <p14:tracePt t="63151" x="1081088" y="2608263"/>
          <p14:tracePt t="63171" x="1027113" y="2652713"/>
          <p14:tracePt t="63191" x="1009650" y="2687638"/>
          <p14:tracePt t="63211" x="1009650" y="2697163"/>
          <p14:tracePt t="63231" x="1000125" y="2697163"/>
          <p14:tracePt t="63422" x="1000125" y="2705100"/>
          <p14:tracePt t="63453" x="1000125" y="2714625"/>
          <p14:tracePt t="63469" x="1000125" y="2724150"/>
          <p14:tracePt t="63486" x="1000125" y="2732088"/>
          <p14:tracePt t="63502" x="990600" y="2741613"/>
          <p14:tracePt t="63518" x="982663" y="2759075"/>
          <p14:tracePt t="63534" x="973138" y="2768600"/>
          <p14:tracePt t="63551" x="965200" y="2768600"/>
          <p14:tracePt t="63571" x="955675" y="2768600"/>
          <p14:tracePt t="63629" x="946150" y="2768600"/>
          <p14:tracePt t="63653" x="938213" y="2768600"/>
          <p14:tracePt t="63686" x="938213" y="2776538"/>
          <p14:tracePt t="63710" x="938213" y="2786063"/>
          <p14:tracePt t="63741" x="938213" y="2795588"/>
          <p14:tracePt t="63759" x="938213" y="2803525"/>
          <p14:tracePt t="63779" x="938213" y="2822575"/>
          <p14:tracePt t="63795" x="946150" y="2830513"/>
          <p14:tracePt t="63811" x="946150" y="2847975"/>
          <p14:tracePt t="63831" x="946150" y="2857500"/>
          <p14:tracePt t="63851" x="946150" y="2867025"/>
          <p14:tracePt t="63871" x="955675" y="2884488"/>
          <p14:tracePt t="63891" x="982663" y="2894013"/>
          <p14:tracePt t="63911" x="1009650" y="2911475"/>
          <p14:tracePt t="63931" x="1036638" y="2928938"/>
          <p14:tracePt t="63951" x="1062038" y="2938463"/>
          <p14:tracePt t="63971" x="1098550" y="2955925"/>
          <p14:tracePt t="63991" x="1223963" y="2990850"/>
          <p14:tracePt t="64011" x="1339850" y="3009900"/>
          <p14:tracePt t="64031" x="1589088" y="3027363"/>
          <p14:tracePt t="64051" x="1687513" y="3027363"/>
          <p14:tracePt t="64071" x="1724025" y="3027363"/>
          <p14:tracePt t="64189" x="1714500" y="3017838"/>
          <p14:tracePt t="64204" x="1714500" y="3009900"/>
          <p14:tracePt t="64220" x="1714500" y="2973388"/>
          <p14:tracePt t="64238" x="1724025" y="2919413"/>
          <p14:tracePt t="64253" x="1724025" y="2894013"/>
          <p14:tracePt t="64271" x="1724025" y="2874963"/>
          <p14:tracePt t="64291" x="1724025" y="2867025"/>
          <p14:tracePt t="64311" x="1724025" y="2847975"/>
          <p14:tracePt t="64331" x="1724025" y="2840038"/>
          <p14:tracePt t="64351" x="1714500" y="2840038"/>
          <p14:tracePt t="64371" x="1697038" y="2822575"/>
          <p14:tracePt t="64391" x="1670050" y="2822575"/>
          <p14:tracePt t="64411" x="1660525" y="2803525"/>
          <p14:tracePt t="64431" x="1643063" y="2803525"/>
          <p14:tracePt t="64486" x="1633538" y="2803525"/>
          <p14:tracePt t="64502" x="1625600" y="2795588"/>
          <p14:tracePt t="64518" x="1616075" y="2795588"/>
          <p14:tracePt t="64541" x="1598613" y="2786063"/>
          <p14:tracePt t="64558" x="1562100" y="2776538"/>
          <p14:tracePt t="64574" x="1517650" y="2751138"/>
          <p14:tracePt t="64591" x="1490663" y="2751138"/>
          <p14:tracePt t="64611" x="1465263" y="2751138"/>
          <p14:tracePt t="64631" x="1411288" y="2741613"/>
          <p14:tracePt t="64651" x="1384300" y="2741613"/>
          <p14:tracePt t="64671" x="1339850" y="2741613"/>
          <p14:tracePt t="64691" x="1312863" y="2751138"/>
          <p14:tracePt t="64711" x="1258888" y="2776538"/>
          <p14:tracePt t="64731" x="1223963" y="2786063"/>
          <p14:tracePt t="64751" x="1196975" y="2795588"/>
          <p14:tracePt t="64771" x="1187450" y="2795588"/>
          <p14:tracePt t="64791" x="1179513" y="2803525"/>
          <p14:tracePt t="64811" x="1169988" y="2813050"/>
          <p14:tracePt t="64831" x="1160463" y="2813050"/>
          <p14:tracePt t="64854" x="1152525" y="2813050"/>
          <p14:tracePt t="64871" x="1152525" y="2822575"/>
          <p14:tracePt t="64891" x="1143000" y="2822575"/>
          <p14:tracePt t="64911" x="1133475" y="2822575"/>
          <p14:tracePt t="64942" x="1125538" y="2822575"/>
          <p14:tracePt t="64958" x="1116013" y="2822575"/>
          <p14:tracePt t="64974" x="1081088" y="2830513"/>
          <p14:tracePt t="64992" x="1027113" y="2830513"/>
          <p14:tracePt t="65011" x="946150" y="2840038"/>
          <p14:tracePt t="65031" x="901700" y="2847975"/>
          <p14:tracePt t="65051" x="884238" y="2847975"/>
          <p14:tracePt t="65071" x="874713" y="2847975"/>
          <p14:tracePt t="65158" x="884238" y="2857500"/>
          <p14:tracePt t="65190" x="884238" y="2867025"/>
          <p14:tracePt t="65206" x="893763" y="2874963"/>
          <p14:tracePt t="65222" x="901700" y="2884488"/>
          <p14:tracePt t="65238" x="911225" y="2894013"/>
          <p14:tracePt t="65254" x="928688" y="2911475"/>
          <p14:tracePt t="65271" x="946150" y="2928938"/>
          <p14:tracePt t="65291" x="955675" y="2938463"/>
          <p14:tracePt t="65311" x="973138" y="2955925"/>
          <p14:tracePt t="65331" x="990600" y="2965450"/>
          <p14:tracePt t="65352" x="1054100" y="2973388"/>
          <p14:tracePt t="65371" x="1108075" y="2982913"/>
          <p14:tracePt t="65391" x="1258888" y="3009900"/>
          <p14:tracePt t="65411" x="1330325" y="3017838"/>
          <p14:tracePt t="65431" x="1393825" y="3036888"/>
          <p14:tracePt t="65451" x="1438275" y="3036888"/>
          <p14:tracePt t="65471" x="1509713" y="3044825"/>
          <p14:tracePt t="65492" x="1536700" y="3044825"/>
          <p14:tracePt t="65511" x="1589088" y="3044825"/>
          <p14:tracePt t="65531" x="1608138" y="3044825"/>
          <p14:tracePt t="65551" x="1633538" y="3044825"/>
          <p14:tracePt t="65572" x="1652588" y="3036888"/>
          <p14:tracePt t="65591" x="1687513" y="3000375"/>
          <p14:tracePt t="65611" x="1724025" y="2965450"/>
          <p14:tracePt t="65631" x="1768475" y="2919413"/>
          <p14:tracePt t="65652" x="1803400" y="2901950"/>
          <p14:tracePt t="65671" x="1822450" y="2894013"/>
          <p14:tracePt t="65691" x="1830388" y="2884488"/>
          <p14:tracePt t="65711" x="1847850" y="2874963"/>
          <p14:tracePt t="65759" x="1847850" y="2867025"/>
          <p14:tracePt t="65777" x="1839913" y="2867025"/>
          <p14:tracePt t="65792" x="1812925" y="2847975"/>
          <p14:tracePt t="65811" x="1803400" y="2813050"/>
          <p14:tracePt t="65831" x="1795463" y="2768600"/>
          <p14:tracePt t="65852" x="1795463" y="2741613"/>
          <p14:tracePt t="65871" x="1795463" y="2724150"/>
          <p14:tracePt t="65891" x="1803400" y="2705100"/>
          <p14:tracePt t="65911" x="1822450" y="2679700"/>
          <p14:tracePt t="65931" x="1830388" y="2670175"/>
          <p14:tracePt t="65951" x="1847850" y="2660650"/>
          <p14:tracePt t="65983" x="1839913" y="2660650"/>
          <p14:tracePt t="65999" x="1803400" y="2660650"/>
          <p14:tracePt t="66015" x="1687513" y="2660650"/>
          <p14:tracePt t="66031" x="1509713" y="2660650"/>
          <p14:tracePt t="66051" x="1438275" y="2660650"/>
          <p14:tracePt t="66072" x="1347788" y="2660650"/>
          <p14:tracePt t="66091" x="1285875" y="2660650"/>
          <p14:tracePt t="66111" x="1214438" y="2660650"/>
          <p14:tracePt t="66131" x="1152525" y="2660650"/>
          <p14:tracePt t="66151" x="1062038" y="2670175"/>
          <p14:tracePt t="66171" x="1044575" y="2670175"/>
          <p14:tracePt t="66191" x="1036638" y="2670175"/>
          <p14:tracePt t="66223" x="1044575" y="2670175"/>
          <p14:tracePt t="66239" x="1071563" y="2652713"/>
          <p14:tracePt t="66255" x="1108075" y="2643188"/>
          <p14:tracePt t="66271" x="1116013" y="2643188"/>
          <p14:tracePt t="66350" x="1125538" y="2652713"/>
          <p14:tracePt t="66374" x="1133475" y="2652713"/>
          <p14:tracePt t="66388" x="1133475" y="2660650"/>
          <p14:tracePt t="66407" x="1133475" y="2670175"/>
          <p14:tracePt t="66423" x="1143000" y="2679700"/>
          <p14:tracePt t="66439" x="1160463" y="2697163"/>
          <p14:tracePt t="66457" x="1187450" y="2705100"/>
          <p14:tracePt t="66473" x="1241425" y="2741613"/>
          <p14:tracePt t="66492" x="1303338" y="2741613"/>
          <p14:tracePt t="66511" x="1419225" y="2741613"/>
          <p14:tracePt t="66531" x="1527175" y="2741613"/>
          <p14:tracePt t="66551" x="1704975" y="2732088"/>
          <p14:tracePt t="66572" x="1751013" y="2724150"/>
          <p14:tracePt t="66591" x="1758950" y="2724150"/>
          <p14:tracePt t="66671" x="1751013" y="2724150"/>
          <p14:tracePt t="66814" x="1741488" y="2724150"/>
          <p14:tracePt t="66831" x="1731963" y="2724150"/>
          <p14:tracePt t="66852" x="1697038" y="2724150"/>
          <p14:tracePt t="66871" x="1598613" y="2705100"/>
          <p14:tracePt t="66891" x="1536700" y="2697163"/>
          <p14:tracePt t="66911" x="1446213" y="2687638"/>
          <p14:tracePt t="66931" x="1401763" y="2679700"/>
          <p14:tracePt t="66951" x="1401763" y="2670175"/>
          <p14:tracePt t="66971" x="1428750" y="2670175"/>
          <p14:tracePt t="66992" x="1589088" y="2670175"/>
          <p14:tracePt t="67011" x="1776413" y="2670175"/>
          <p14:tracePt t="67031" x="2054225" y="2670175"/>
          <p14:tracePt t="67051" x="2108200" y="2670175"/>
          <p14:tracePt t="67087" x="2098675" y="2670175"/>
          <p14:tracePt t="67102" x="2044700" y="2670175"/>
          <p14:tracePt t="67119" x="1946275" y="2670175"/>
          <p14:tracePt t="67136" x="1839913" y="2670175"/>
          <p14:tracePt t="67152" x="1751013" y="2670175"/>
          <p14:tracePt t="67171" x="1670050" y="2670175"/>
          <p14:tracePt t="67192" x="1571625" y="2679700"/>
          <p14:tracePt t="67212" x="1536700" y="2679700"/>
          <p14:tracePt t="67255" x="1544638" y="2679700"/>
          <p14:tracePt t="67271" x="1660525" y="2679700"/>
          <p14:tracePt t="67292" x="1847850" y="2633663"/>
          <p14:tracePt t="67312" x="2295525" y="2562225"/>
          <p14:tracePt t="67332" x="2527300" y="2554288"/>
          <p14:tracePt t="67352" x="2697163" y="2527300"/>
          <p14:tracePt t="67372" x="2751138" y="2517775"/>
          <p14:tracePt t="67423" x="2741613" y="2517775"/>
          <p14:tracePt t="67463" x="2741613" y="2509838"/>
          <p14:tracePt t="67479" x="2751138" y="2509838"/>
          <p14:tracePt t="67495" x="2795588" y="2482850"/>
          <p14:tracePt t="67511" x="2840038" y="2465388"/>
          <p14:tracePt t="67532" x="2867025" y="2455863"/>
          <p14:tracePt t="67552" x="2928938" y="2428875"/>
          <p14:tracePt t="67572" x="2990850" y="2411413"/>
          <p14:tracePt t="67592" x="3000375" y="2401888"/>
          <p14:tracePt t="67623" x="2990850" y="2393950"/>
          <p14:tracePt t="67640" x="2919413" y="2384425"/>
          <p14:tracePt t="67655" x="2776538" y="2366963"/>
          <p14:tracePt t="67672" x="2598738" y="2366963"/>
          <p14:tracePt t="67692" x="2401888" y="2366963"/>
          <p14:tracePt t="67712" x="2044700" y="2401888"/>
          <p14:tracePt t="67732" x="1911350" y="2419350"/>
          <p14:tracePt t="67752" x="1758950" y="2465388"/>
          <p14:tracePt t="67772" x="1687513" y="2473325"/>
          <p14:tracePt t="67794" x="1625600" y="2473325"/>
          <p14:tracePt t="67812" x="1527175" y="2473325"/>
          <p14:tracePt t="67832" x="1428750" y="2490788"/>
          <p14:tracePt t="67852" x="1339850" y="2517775"/>
          <p14:tracePt t="67872" x="1169988" y="2571750"/>
          <p14:tracePt t="67892" x="1098550" y="2589213"/>
          <p14:tracePt t="67912" x="990600" y="2608263"/>
          <p14:tracePt t="67932" x="938213" y="2633663"/>
          <p14:tracePt t="67952" x="785813" y="2705100"/>
          <p14:tracePt t="67972" x="723900" y="2732088"/>
          <p14:tracePt t="67992" x="679450" y="2759075"/>
          <p14:tracePt t="68012" x="669925" y="2759075"/>
          <p14:tracePt t="68079" x="669925" y="2768600"/>
          <p14:tracePt t="68103" x="669925" y="2776538"/>
          <p14:tracePt t="68119" x="669925" y="2786063"/>
          <p14:tracePt t="68135" x="669925" y="2803525"/>
          <p14:tracePt t="68152" x="679450" y="2822575"/>
          <p14:tracePt t="68172" x="687388" y="2830513"/>
          <p14:tracePt t="68192" x="696913" y="2847975"/>
          <p14:tracePt t="68212" x="704850" y="2847975"/>
          <p14:tracePt t="68232" x="714375" y="2874963"/>
          <p14:tracePt t="68252" x="731838" y="2894013"/>
          <p14:tracePt t="68272" x="750888" y="2938463"/>
          <p14:tracePt t="68292" x="758825" y="2955925"/>
          <p14:tracePt t="68312" x="776288" y="2965450"/>
          <p14:tracePt t="68332" x="830263" y="2965450"/>
          <p14:tracePt t="68352" x="946150" y="2973388"/>
          <p14:tracePt t="68372" x="1000125" y="2973388"/>
          <p14:tracePt t="68392" x="1062038" y="2973388"/>
          <p14:tracePt t="68412" x="1108075" y="2973388"/>
          <p14:tracePt t="68432" x="1196975" y="3000375"/>
          <p14:tracePt t="68452" x="1330325" y="3044825"/>
          <p14:tracePt t="68472" x="1490663" y="3081338"/>
          <p14:tracePt t="68492" x="1652588" y="3098800"/>
          <p14:tracePt t="68512" x="1803400" y="3125788"/>
          <p14:tracePt t="68532" x="1847850" y="3133725"/>
          <p14:tracePt t="68552" x="1901825" y="3143250"/>
          <p14:tracePt t="68572" x="1911350" y="3143250"/>
          <p14:tracePt t="68592" x="1919288" y="3143250"/>
          <p14:tracePt t="68612" x="1919288" y="3133725"/>
          <p14:tracePt t="68632" x="1928813" y="3125788"/>
          <p14:tracePt t="68652" x="1928813" y="3116263"/>
          <p14:tracePt t="68672" x="1938338" y="3098800"/>
          <p14:tracePt t="68692" x="1938338" y="3089275"/>
          <p14:tracePt t="68712" x="1973263" y="3054350"/>
          <p14:tracePt t="68732" x="1990725" y="3036888"/>
          <p14:tracePt t="68752" x="2027238" y="3027363"/>
          <p14:tracePt t="68772" x="2062163" y="3017838"/>
          <p14:tracePt t="68792" x="2179638" y="3017838"/>
          <p14:tracePt t="68812" x="2295525" y="3017838"/>
          <p14:tracePt t="68833" x="2643188" y="3000375"/>
          <p14:tracePt t="68854" x="2894013" y="2955925"/>
          <p14:tracePt t="68872" x="3268663" y="2955925"/>
          <p14:tracePt t="68892" x="3554413" y="2955925"/>
          <p14:tracePt t="68912" x="3902075" y="2955925"/>
          <p14:tracePt t="68932" x="4000500" y="2955925"/>
          <p14:tracePt t="68952" x="4062413" y="2938463"/>
          <p14:tracePt t="68972" x="4071938" y="2928938"/>
          <p14:tracePt t="68992" x="4081463" y="2919413"/>
          <p14:tracePt t="69183" x="4081463" y="2911475"/>
          <p14:tracePt t="69344" x="4081463" y="2901950"/>
          <p14:tracePt t="69375" x="4071938" y="2901950"/>
          <p14:tracePt t="69392" x="4071938" y="2894013"/>
          <p14:tracePt t="69412" x="4062413" y="2884488"/>
          <p14:tracePt t="69432" x="4027488" y="2874963"/>
          <p14:tracePt t="69452" x="3990975" y="2867025"/>
          <p14:tracePt t="69472" x="3911600" y="2840038"/>
          <p14:tracePt t="69492" x="3875088" y="2830513"/>
          <p14:tracePt t="69512" x="3822700" y="2822575"/>
          <p14:tracePt t="69532" x="3786188" y="2813050"/>
          <p14:tracePt t="69552" x="3768725" y="2813050"/>
          <p14:tracePt t="69631" x="3759200" y="2813050"/>
          <p14:tracePt t="69647" x="3751263" y="2813050"/>
          <p14:tracePt t="69664" x="3705225" y="2813050"/>
          <p14:tracePt t="69679" x="3687763" y="2813050"/>
          <p14:tracePt t="69975" x="3687763" y="2803525"/>
          <p14:tracePt t="69989" x="3705225" y="2803525"/>
          <p14:tracePt t="70012" x="3697288" y="2803525"/>
          <p14:tracePt t="70032" x="3687763" y="2803525"/>
          <p14:tracePt t="70052" x="3697288" y="2813050"/>
          <p14:tracePt t="70073" x="3705225" y="2795588"/>
          <p14:tracePt t="70092" x="3714750" y="2795588"/>
          <p14:tracePt t="70112" x="3741738" y="2795588"/>
          <p14:tracePt t="70132" x="3759200" y="2795588"/>
          <p14:tracePt t="70172" x="3768725" y="2795588"/>
          <p14:tracePt t="70192" x="3776663" y="2795588"/>
          <p14:tracePt t="70212" x="3786188" y="2795588"/>
          <p14:tracePt t="70232" x="3795713" y="2795588"/>
          <p14:tracePt t="70280" x="3786188" y="2795588"/>
          <p14:tracePt t="70296" x="3776663" y="2795588"/>
          <p14:tracePt t="70312" x="3759200" y="2813050"/>
          <p14:tracePt t="70368" x="3759200" y="2822575"/>
          <p14:tracePt t="70384" x="3759200" y="2830513"/>
          <p14:tracePt t="70400" x="3759200" y="2847975"/>
          <p14:tracePt t="70417" x="3776663" y="2884488"/>
          <p14:tracePt t="70432" x="3803650" y="2938463"/>
          <p14:tracePt t="70452" x="3813175" y="2982913"/>
          <p14:tracePt t="70472" x="3813175" y="3062288"/>
          <p14:tracePt t="70492" x="3822700" y="3125788"/>
          <p14:tracePt t="70512" x="3822700" y="3303588"/>
          <p14:tracePt t="70532" x="3822700" y="3438525"/>
          <p14:tracePt t="70552" x="3840163" y="3562350"/>
          <p14:tracePt t="70572" x="3857625" y="3652838"/>
          <p14:tracePt t="70592" x="3857625" y="3714750"/>
          <p14:tracePt t="70612" x="3867150" y="3751263"/>
          <p14:tracePt t="70632" x="3867150" y="3786188"/>
          <p14:tracePt t="70652" x="3848100" y="3803650"/>
          <p14:tracePt t="70672" x="3848100" y="3840163"/>
          <p14:tracePt t="70692" x="3840163" y="3875088"/>
          <p14:tracePt t="70713" x="3840163" y="3929063"/>
          <p14:tracePt t="70732" x="3857625" y="3965575"/>
          <p14:tracePt t="70752" x="3884613" y="4017963"/>
          <p14:tracePt t="70772" x="3946525" y="4098925"/>
          <p14:tracePt t="70792" x="4044950" y="4170363"/>
          <p14:tracePt t="70812" x="4152900" y="4241800"/>
          <p14:tracePt t="70832" x="4375150" y="4340225"/>
          <p14:tracePt t="70853" x="4483100" y="4367213"/>
          <p14:tracePt t="70873" x="4572000" y="4375150"/>
          <p14:tracePt t="70892" x="4581525" y="4375150"/>
          <p14:tracePt t="70913" x="4572000" y="4367213"/>
          <p14:tracePt t="70932" x="4545013" y="4340225"/>
          <p14:tracePt t="70952" x="4510088" y="4322763"/>
          <p14:tracePt t="70993" x="4518025" y="4322763"/>
          <p14:tracePt t="71012" x="4527550" y="4322763"/>
          <p14:tracePt t="71032" x="4562475" y="4303713"/>
          <p14:tracePt t="71052" x="4608513" y="4286250"/>
          <p14:tracePt t="71073" x="4652963" y="4268788"/>
          <p14:tracePt t="71092" x="4670425" y="4268788"/>
          <p14:tracePt t="71152" x="4660900" y="4268788"/>
          <p14:tracePt t="71168" x="4633913" y="4268788"/>
          <p14:tracePt t="71183" x="4562475" y="4259263"/>
          <p14:tracePt t="71199" x="4429125" y="4241800"/>
          <p14:tracePt t="71215" x="4241800" y="4197350"/>
          <p14:tracePt t="71232" x="3990975" y="4152900"/>
          <p14:tracePt t="71252" x="3732213" y="4027488"/>
          <p14:tracePt t="71272" x="3490913" y="3776663"/>
          <p14:tracePt t="71292" x="3446463" y="3697288"/>
          <p14:tracePt t="71312" x="3473450" y="3581400"/>
          <p14:tracePt t="71332" x="3527425" y="3465513"/>
          <p14:tracePt t="71353" x="3608388" y="3205163"/>
          <p14:tracePt t="71372" x="3616325" y="3036888"/>
          <p14:tracePt t="71392" x="3608388" y="2874963"/>
          <p14:tracePt t="71412" x="3598863" y="2795588"/>
          <p14:tracePt t="71433" x="3589338" y="2768600"/>
          <p14:tracePt t="71452" x="3581400" y="2741613"/>
          <p14:tracePt t="71472" x="3544888" y="2670175"/>
          <p14:tracePt t="71492" x="3527425" y="2643188"/>
          <p14:tracePt t="71512" x="3509963" y="2625725"/>
          <p14:tracePt t="71560" x="3509963" y="2616200"/>
          <p14:tracePt t="71575" x="3500438" y="2608263"/>
          <p14:tracePt t="71592" x="3490913" y="2589213"/>
          <p14:tracePt t="71612" x="3482975" y="2562225"/>
          <p14:tracePt t="71688" x="3473450" y="2562225"/>
          <p14:tracePt t="71712" x="3465513" y="2571750"/>
          <p14:tracePt t="71727" x="3446463" y="2581275"/>
          <p14:tracePt t="71744" x="3429000" y="2608263"/>
          <p14:tracePt t="71762" x="3411538" y="2625725"/>
          <p14:tracePt t="71782" x="3411538" y="2643188"/>
          <p14:tracePt t="71799" x="3402013" y="2652713"/>
          <p14:tracePt t="71820" x="3394075" y="2652713"/>
          <p14:tracePt t="71838" x="3394075" y="2660650"/>
          <p14:tracePt t="71856" x="3384550" y="2670175"/>
          <p14:tracePt t="71872" x="3375025" y="2670175"/>
          <p14:tracePt t="71892" x="3367088" y="2679700"/>
          <p14:tracePt t="71912" x="3322638" y="2705100"/>
          <p14:tracePt t="71932" x="3276600" y="2714625"/>
          <p14:tracePt t="71952" x="3259138" y="2732088"/>
          <p14:tracePt t="72000" x="3259138" y="2741613"/>
          <p14:tracePt t="72017" x="3268663" y="2741613"/>
          <p14:tracePt t="72032" x="3286125" y="2759075"/>
          <p14:tracePt t="72052" x="3313113" y="2795588"/>
          <p14:tracePt t="72073" x="3322638" y="2822575"/>
          <p14:tracePt t="72093" x="3330575" y="2847975"/>
          <p14:tracePt t="72113" x="3340100" y="2894013"/>
          <p14:tracePt t="72135" x="3340100" y="2919413"/>
          <p14:tracePt t="72154" x="3340100" y="2965450"/>
          <p14:tracePt t="72173" x="3340100" y="2973388"/>
          <p14:tracePt t="72196" x="3340100" y="2982913"/>
          <p14:tracePt t="72248" x="3367088" y="2982913"/>
          <p14:tracePt t="72265" x="3419475" y="2982913"/>
          <p14:tracePt t="72282" x="3490913" y="2982913"/>
          <p14:tracePt t="72298" x="3571875" y="2982913"/>
          <p14:tracePt t="72314" x="3643313" y="2982913"/>
          <p14:tracePt t="72333" x="3670300" y="2982913"/>
          <p14:tracePt t="72353" x="3679825" y="2982913"/>
          <p14:tracePt t="72464" x="3679825" y="2973388"/>
          <p14:tracePt t="72478" x="3679825" y="2965450"/>
          <p14:tracePt t="72494" x="3687763" y="2901950"/>
          <p14:tracePt t="72513" x="3705225" y="2830513"/>
          <p14:tracePt t="72532" x="3714750" y="2776538"/>
          <p14:tracePt t="72553" x="3714750" y="2724150"/>
          <p14:tracePt t="72573" x="3724275" y="2714625"/>
          <p14:tracePt t="72593" x="3724275" y="2705100"/>
          <p14:tracePt t="72613" x="3724275" y="2697163"/>
          <p14:tracePt t="72744" x="3714750" y="2697163"/>
          <p14:tracePt t="72762" x="3697288" y="2687638"/>
          <p14:tracePt t="72778" x="3660775" y="2687638"/>
          <p14:tracePt t="72794" x="3625850" y="2670175"/>
          <p14:tracePt t="72813" x="3589338" y="2652713"/>
          <p14:tracePt t="72833" x="3536950" y="2643188"/>
          <p14:tracePt t="72853" x="3517900" y="2633663"/>
          <p14:tracePt t="72873" x="3500438" y="2633663"/>
          <p14:tracePt t="72893" x="3490913" y="2633663"/>
          <p14:tracePt t="72933" x="3482975" y="2633663"/>
          <p14:tracePt t="72953" x="3482975" y="2643188"/>
          <p14:tracePt t="72973" x="3473450" y="2652713"/>
          <p14:tracePt t="72994" x="3473450" y="2660650"/>
          <p14:tracePt t="73013" x="3473450" y="2670175"/>
          <p14:tracePt t="73033" x="3473450" y="2679700"/>
          <p14:tracePt t="73053" x="3473450" y="2697163"/>
          <p14:tracePt t="73073" x="3473450" y="2732088"/>
          <p14:tracePt t="73093" x="3473450" y="2776538"/>
          <p14:tracePt t="73113" x="3473450" y="2830513"/>
          <p14:tracePt t="73133" x="3473450" y="2874963"/>
          <p14:tracePt t="73153" x="3473450" y="2911475"/>
          <p14:tracePt t="73173" x="3473450" y="2928938"/>
          <p14:tracePt t="73193" x="3500438" y="2955925"/>
          <p14:tracePt t="73213" x="3527425" y="2965450"/>
          <p14:tracePt t="73233" x="3562350" y="2973388"/>
          <p14:tracePt t="73253" x="3598863" y="2973388"/>
          <p14:tracePt t="73273" x="3633788" y="2990850"/>
          <p14:tracePt t="73293" x="3643313" y="2990850"/>
          <p14:tracePt t="73465" x="3633788" y="2990850"/>
          <p14:tracePt t="73479" x="3625850" y="2990850"/>
          <p14:tracePt t="73824" x="3633788" y="2982913"/>
          <p14:tracePt t="73841" x="3643313" y="2973388"/>
          <p14:tracePt t="73857" x="3652838" y="2973388"/>
          <p14:tracePt t="73945" x="3660775" y="2973388"/>
          <p14:tracePt t="73969" x="3660775" y="2965450"/>
          <p14:tracePt t="74073" x="3670300" y="2965450"/>
          <p14:tracePt t="74087" x="3670300" y="2955925"/>
          <p14:tracePt t="74104" x="3679825" y="2946400"/>
          <p14:tracePt t="74122" x="3679825" y="2928938"/>
          <p14:tracePt t="74145" x="3687763" y="2928938"/>
          <p14:tracePt t="74160" x="3687763" y="2919413"/>
          <p14:tracePt t="74176" x="3705225" y="2901950"/>
          <p14:tracePt t="74194" x="3732213" y="2867025"/>
          <p14:tracePt t="74213" x="3786188" y="2822575"/>
          <p14:tracePt t="74233" x="3857625" y="2768600"/>
          <p14:tracePt t="74253" x="3875088" y="2751138"/>
          <p14:tracePt t="74273" x="3894138" y="2741613"/>
          <p14:tracePt t="74293" x="3902075" y="2732088"/>
          <p14:tracePt t="74313" x="3902075" y="2697163"/>
          <p14:tracePt t="74333" x="3902075" y="2679700"/>
          <p14:tracePt t="74353" x="3902075" y="2660650"/>
          <p14:tracePt t="74373" x="3884613" y="2652713"/>
          <p14:tracePt t="74393" x="3875088" y="2643188"/>
          <p14:tracePt t="74413" x="3867150" y="2633663"/>
          <p14:tracePt t="74433" x="3848100" y="2625725"/>
          <p14:tracePt t="74513" x="3857625" y="2625725"/>
          <p14:tracePt t="74537" x="3867150" y="2625725"/>
          <p14:tracePt t="74553" x="3875088" y="2625725"/>
          <p14:tracePt t="74573" x="3911600" y="2616200"/>
          <p14:tracePt t="74593" x="3983038" y="2608263"/>
          <p14:tracePt t="74613" x="4062413" y="2608263"/>
          <p14:tracePt t="74633" x="4116388" y="2608263"/>
          <p14:tracePt t="74653" x="4160838" y="2608263"/>
          <p14:tracePt t="74673" x="4224338" y="2598738"/>
          <p14:tracePt t="74693" x="4251325" y="2598738"/>
          <p14:tracePt t="74713" x="4268788" y="2598738"/>
          <p14:tracePt t="74745" x="4276725" y="2598738"/>
          <p14:tracePt t="74889" x="4276725" y="2608263"/>
          <p14:tracePt t="74905" x="4276725" y="2616200"/>
          <p14:tracePt t="74921" x="4276725" y="2625725"/>
          <p14:tracePt t="74938" x="4276725" y="2643188"/>
          <p14:tracePt t="74955" x="4276725" y="2670175"/>
          <p14:tracePt t="74973" x="4276725" y="2687638"/>
          <p14:tracePt t="74993" x="4276725" y="2741613"/>
          <p14:tracePt t="75013" x="4286250" y="2840038"/>
          <p14:tracePt t="75033" x="4295775" y="2901950"/>
          <p14:tracePt t="75057" x="4295775" y="2973388"/>
          <p14:tracePt t="75075" x="4295775" y="3000375"/>
          <p14:tracePt t="75096" x="4295775" y="3017838"/>
          <p14:tracePt t="75113" x="4295775" y="3027363"/>
          <p14:tracePt t="75225" x="4295775" y="3036888"/>
          <p14:tracePt t="75249" x="4286250" y="3036888"/>
          <p14:tracePt t="75266" x="4268788" y="3036888"/>
          <p14:tracePt t="75282" x="4241800" y="3036888"/>
          <p14:tracePt t="75298" x="4197350" y="3036888"/>
          <p14:tracePt t="75314" x="4152900" y="3036888"/>
          <p14:tracePt t="75333" x="4116388" y="3036888"/>
          <p14:tracePt t="75354" x="4054475" y="3017838"/>
          <p14:tracePt t="75373" x="4027488" y="3009900"/>
          <p14:tracePt t="75394" x="4000500" y="3000375"/>
          <p14:tracePt t="75413" x="3990975" y="3000375"/>
          <p14:tracePt t="75433" x="3983038" y="3000375"/>
          <p14:tracePt t="75545" x="3973513" y="3000375"/>
          <p14:tracePt t="75569" x="3965575" y="3000375"/>
          <p14:tracePt t="75585" x="3946525" y="3000375"/>
          <p14:tracePt t="75602" x="3938588" y="3000375"/>
          <p14:tracePt t="75618" x="3911600" y="2990850"/>
          <p14:tracePt t="75636" x="3875088" y="2973388"/>
          <p14:tracePt t="75654" x="3840163" y="2965450"/>
          <p14:tracePt t="75674" x="3813175" y="2946400"/>
          <p14:tracePt t="75693" x="3795713" y="2928938"/>
          <p14:tracePt t="75714" x="3786188" y="2901950"/>
          <p14:tracePt t="75733" x="3776663" y="2867025"/>
          <p14:tracePt t="75754" x="3768725" y="2830513"/>
          <p14:tracePt t="75773" x="3768725" y="2803525"/>
          <p14:tracePt t="75794" x="3768725" y="2768600"/>
          <p14:tracePt t="75813" x="3776663" y="2759075"/>
          <p14:tracePt t="75834" x="3795713" y="2741613"/>
          <p14:tracePt t="75853" x="3822700" y="2724150"/>
          <p14:tracePt t="75874" x="3848100" y="2705100"/>
          <p14:tracePt t="75893" x="3867150" y="2697163"/>
          <p14:tracePt t="75913" x="3875088" y="2687638"/>
          <p14:tracePt t="75934" x="3875088" y="2679700"/>
          <p14:tracePt t="75953" x="3884613" y="2679700"/>
          <p14:tracePt t="75973" x="3884613" y="2670175"/>
          <p14:tracePt t="75994" x="3894138" y="2643188"/>
          <p14:tracePt t="76014" x="3911600" y="2643188"/>
          <p14:tracePt t="76034" x="3938588" y="2625725"/>
          <p14:tracePt t="76053" x="3956050" y="2616200"/>
          <p14:tracePt t="76074" x="3990975" y="2616200"/>
          <p14:tracePt t="76093" x="4017963" y="2608263"/>
          <p14:tracePt t="76114" x="4037013" y="2608263"/>
          <p14:tracePt t="76133" x="4054475" y="2608263"/>
          <p14:tracePt t="76154" x="4071938" y="2608263"/>
          <p14:tracePt t="76173" x="4089400" y="2608263"/>
          <p14:tracePt t="76194" x="4098925" y="2616200"/>
          <p14:tracePt t="76214" x="4116388" y="2625725"/>
          <p14:tracePt t="76234" x="4116388" y="2633663"/>
          <p14:tracePt t="76253" x="4125913" y="2643188"/>
          <p14:tracePt t="76274" x="4125913" y="2652713"/>
          <p14:tracePt t="76293" x="4133850" y="2652713"/>
          <p14:tracePt t="76314" x="4143375" y="2652713"/>
          <p14:tracePt t="76333" x="4152900" y="2652713"/>
          <p14:tracePt t="76355" x="4160838" y="2652713"/>
          <p14:tracePt t="76377" x="4170363" y="2652713"/>
          <p14:tracePt t="76395" x="4179888" y="2652713"/>
          <p14:tracePt t="76413" x="4187825" y="2652713"/>
          <p14:tracePt t="76434" x="4205288" y="2652713"/>
          <p14:tracePt t="76490" x="4205288" y="2660650"/>
          <p14:tracePt t="76506" x="4214813" y="2660650"/>
          <p14:tracePt t="76522" x="4214813" y="2670175"/>
          <p14:tracePt t="76538" x="4214813" y="2679700"/>
          <p14:tracePt t="76555" x="4214813" y="2705100"/>
          <p14:tracePt t="76574" x="4214813" y="2751138"/>
          <p14:tracePt t="76594" x="4197350" y="2840038"/>
          <p14:tracePt t="76613" x="4170363" y="2901950"/>
          <p14:tracePt t="76634" x="4160838" y="2973388"/>
          <p14:tracePt t="76653" x="4160838" y="3009900"/>
          <p14:tracePt t="76674" x="4160838" y="3036888"/>
          <p14:tracePt t="76693" x="4160838" y="3054350"/>
          <p14:tracePt t="76722" x="4152900" y="3054350"/>
          <p14:tracePt t="76739" x="4143375" y="3054350"/>
          <p14:tracePt t="76755" x="4133850" y="3054350"/>
          <p14:tracePt t="76773" x="4108450" y="3054350"/>
          <p14:tracePt t="76794" x="4017963" y="3044825"/>
          <p14:tracePt t="76813" x="3965575" y="3036888"/>
          <p14:tracePt t="76834" x="3911600" y="3027363"/>
          <p14:tracePt t="76853" x="3902075" y="3027363"/>
          <p14:tracePt t="76875" x="3894138" y="3027363"/>
          <p14:tracePt t="76893" x="3884613" y="3027363"/>
          <p14:tracePt t="76913" x="3875088" y="3027363"/>
          <p14:tracePt t="76994" x="3875088" y="3017838"/>
          <p14:tracePt t="77010" x="3875088" y="3009900"/>
          <p14:tracePt t="77026" x="3875088" y="2973388"/>
          <p14:tracePt t="77043" x="3875088" y="2928938"/>
          <p14:tracePt t="77060" x="3875088" y="2857500"/>
          <p14:tracePt t="77076" x="3875088" y="2813050"/>
          <p14:tracePt t="77093" x="3875088" y="2786063"/>
          <p14:tracePt t="77115" x="3875088" y="2751138"/>
          <p14:tracePt t="77133" x="3875088" y="2732088"/>
          <p14:tracePt t="77155" x="3875088" y="2705100"/>
          <p14:tracePt t="77173" x="3875088" y="2679700"/>
          <p14:tracePt t="77194" x="3894138" y="2652713"/>
          <p14:tracePt t="77213" x="3894138" y="2633663"/>
          <p14:tracePt t="77235" x="3902075" y="2625725"/>
          <p14:tracePt t="77253" x="3911600" y="2625725"/>
          <p14:tracePt t="77275" x="3919538" y="2616200"/>
          <p14:tracePt t="77293" x="3929063" y="2598738"/>
          <p14:tracePt t="77314" x="3956050" y="2598738"/>
          <p14:tracePt t="77333" x="4000500" y="2598738"/>
          <p14:tracePt t="77354" x="4054475" y="2598738"/>
          <p14:tracePt t="77373" x="4133850" y="2608263"/>
          <p14:tracePt t="77395" x="4170363" y="2616200"/>
          <p14:tracePt t="77413" x="4179888" y="2616200"/>
          <p14:tracePt t="77514" x="4179888" y="2625725"/>
          <p14:tracePt t="77538" x="4179888" y="2633663"/>
          <p14:tracePt t="77555" x="4179888" y="2643188"/>
          <p14:tracePt t="77578" x="4179888" y="2652713"/>
          <p14:tracePt t="77595" x="4179888" y="2670175"/>
          <p14:tracePt t="77613" x="4179888" y="2687638"/>
          <p14:tracePt t="77635" x="4179888" y="2724150"/>
          <p14:tracePt t="77654" x="4170363" y="2768600"/>
          <p14:tracePt t="77675" x="4160838" y="2822575"/>
          <p14:tracePt t="77694" x="4143375" y="2867025"/>
          <p14:tracePt t="77715" x="4125913" y="2911475"/>
          <p14:tracePt t="77734" x="4116388" y="2928938"/>
          <p14:tracePt t="77755" x="4108450" y="2946400"/>
          <p14:tracePt t="77774" x="4108450" y="2955925"/>
          <p14:tracePt t="77794" x="4108450" y="2965450"/>
          <p14:tracePt t="78034" x="4108450" y="2973388"/>
          <p14:tracePt t="78090" x="4098925" y="2973388"/>
          <p14:tracePt t="78104" x="4081463" y="2973388"/>
          <p14:tracePt t="78120" x="4037013" y="2973388"/>
          <p14:tracePt t="78136" x="3990975" y="2973388"/>
          <p14:tracePt t="78155" x="3929063" y="2973388"/>
          <p14:tracePt t="78174" x="3919538" y="2973388"/>
          <p14:tracePt t="78214" x="3911600" y="2973388"/>
          <p14:tracePt t="78274" x="3902075" y="2973388"/>
          <p14:tracePt t="78291" x="3894138" y="2973388"/>
          <p14:tracePt t="78307" x="3884613" y="2973388"/>
          <p14:tracePt t="78338" x="3884613" y="2965450"/>
          <p14:tracePt t="78378" x="3875088" y="2965450"/>
          <p14:tracePt t="78395" x="3875088" y="2955925"/>
          <p14:tracePt t="78414" x="3875088" y="2946400"/>
          <p14:tracePt t="78436" x="3875088" y="2938463"/>
          <p14:tracePt t="78454" x="3875088" y="2928938"/>
          <p14:tracePt t="78475" x="3875088" y="2874963"/>
          <p14:tracePt t="78494" x="3875088" y="2847975"/>
          <p14:tracePt t="78515" x="3875088" y="2813050"/>
          <p14:tracePt t="78534" x="3875088" y="2795588"/>
          <p14:tracePt t="78555" x="3875088" y="2768600"/>
          <p14:tracePt t="78574" x="3857625" y="2741613"/>
          <p14:tracePt t="78595" x="3848100" y="2697163"/>
          <p14:tracePt t="78614" x="3840163" y="2670175"/>
          <p14:tracePt t="78635" x="3840163" y="2652713"/>
          <p14:tracePt t="78675" x="3840163" y="2643188"/>
          <p14:tracePt t="78694" x="3840163" y="2633663"/>
          <p14:tracePt t="78714" x="3840163" y="2625725"/>
          <p14:tracePt t="78734" x="3848100" y="2616200"/>
          <p14:tracePt t="78755" x="3875088" y="2616200"/>
          <p14:tracePt t="78774" x="3894138" y="2616200"/>
          <p14:tracePt t="78795" x="3929063" y="2616200"/>
          <p14:tracePt t="78814" x="3965575" y="2616200"/>
          <p14:tracePt t="78835" x="3983038" y="2616200"/>
          <p14:tracePt t="78855" x="4010025" y="2616200"/>
          <p14:tracePt t="78875" x="4027488" y="2616200"/>
          <p14:tracePt t="78894" x="4044950" y="2616200"/>
          <p14:tracePt t="78914" x="4054475" y="2616200"/>
          <p14:tracePt t="78934" x="4062413" y="2616200"/>
          <p14:tracePt t="78978" x="4071938" y="2616200"/>
          <p14:tracePt t="78995" x="4071938" y="2608263"/>
          <p14:tracePt t="79014" x="4081463" y="2608263"/>
          <p14:tracePt t="79035" x="4089400" y="2608263"/>
          <p14:tracePt t="79054" x="4108450" y="2598738"/>
          <p14:tracePt t="79076" x="4133850" y="2598738"/>
          <p14:tracePt t="79094" x="4152900" y="2598738"/>
          <p14:tracePt t="79115" x="4179888" y="2589213"/>
          <p14:tracePt t="79203" x="4179888" y="2598738"/>
          <p14:tracePt t="79218" x="4179888" y="2616200"/>
          <p14:tracePt t="79235" x="4187825" y="2660650"/>
          <p14:tracePt t="79254" x="4187825" y="2705100"/>
          <p14:tracePt t="79275" x="4187825" y="2768600"/>
          <p14:tracePt t="79294" x="4179888" y="2822575"/>
          <p14:tracePt t="79315" x="4170363" y="2884488"/>
          <p14:tracePt t="79334" x="4170363" y="2901950"/>
          <p14:tracePt t="79355" x="4170363" y="2928938"/>
          <p14:tracePt t="79374" x="4160838" y="2946400"/>
          <p14:tracePt t="79395" x="4143375" y="2973388"/>
          <p14:tracePt t="79434" x="4143375" y="2982913"/>
          <p14:tracePt t="79454" x="4143375" y="2990850"/>
          <p14:tracePt t="79578" x="4133850" y="2990850"/>
          <p14:tracePt t="79594" x="4098925" y="2990850"/>
          <p14:tracePt t="79614" x="4037013" y="2990850"/>
          <p14:tracePt t="79635" x="3857625" y="2965450"/>
          <p14:tracePt t="79654" x="3776663" y="2955925"/>
          <p14:tracePt t="79675" x="3732213" y="2946400"/>
          <p14:tracePt t="79694" x="3724275" y="2946400"/>
          <p14:tracePt t="79786" x="3724275" y="2938463"/>
          <p14:tracePt t="79810" x="3714750" y="2938463"/>
          <p14:tracePt t="79826" x="3687763" y="2928938"/>
          <p14:tracePt t="79843" x="3616325" y="2901950"/>
          <p14:tracePt t="79862" x="3509963" y="2857500"/>
          <p14:tracePt t="79878" x="3251200" y="2741613"/>
          <p14:tracePt t="79894" x="2990850" y="2598738"/>
          <p14:tracePt t="79915" x="2741613" y="2500313"/>
          <p14:tracePt t="79934" x="2732088" y="2482850"/>
          <p14:tracePt t="79954" x="2732088" y="2473325"/>
          <p14:tracePt t="80003" x="2724150" y="2465388"/>
          <p14:tracePt t="80083" x="2724150" y="2455863"/>
          <p14:tracePt t="80099" x="2714625" y="2455863"/>
          <p14:tracePt t="80115" x="2697163" y="2446338"/>
          <p14:tracePt t="80134" x="2643188" y="2446338"/>
          <p14:tracePt t="80154" x="2633663" y="2455863"/>
          <p14:tracePt t="80331" x="2625725" y="2455863"/>
          <p14:tracePt t="80345" x="2625725" y="2473325"/>
          <p14:tracePt t="80361" x="2616200" y="2482850"/>
          <p14:tracePt t="80376" x="2581275" y="2455863"/>
          <p14:tracePt t="80395" x="2571750" y="2419350"/>
          <p14:tracePt t="80414" x="2581275" y="2419350"/>
          <p14:tracePt t="80435" x="2660650" y="2411413"/>
          <p14:tracePt t="80454" x="2751138" y="2419350"/>
          <p14:tracePt t="80475" x="3027363" y="2455863"/>
          <p14:tracePt t="80494" x="3268663" y="2509838"/>
          <p14:tracePt t="80515" x="3724275" y="2589213"/>
          <p14:tracePt t="80534" x="3902075" y="2616200"/>
          <p14:tracePt t="80556" x="4037013" y="2643188"/>
          <p14:tracePt t="80574" x="4062413" y="2643188"/>
          <p14:tracePt t="80614" x="4071938" y="2643188"/>
          <p14:tracePt t="80636" x="4071938" y="2633663"/>
          <p14:tracePt t="80683" x="4062413" y="2633663"/>
          <p14:tracePt t="80699" x="4044950" y="2633663"/>
          <p14:tracePt t="80716" x="4027488" y="2643188"/>
          <p14:tracePt t="80755" x="4037013" y="2643188"/>
          <p14:tracePt t="80772" x="4044950" y="2643188"/>
          <p14:tracePt t="80811" x="4044950" y="2633663"/>
          <p14:tracePt t="80867" x="4054475" y="2633663"/>
          <p14:tracePt t="80883" x="4071938" y="2625725"/>
          <p14:tracePt t="80899" x="4143375" y="2616200"/>
          <p14:tracePt t="80916" x="4214813" y="2608263"/>
          <p14:tracePt t="80934" x="4330700" y="2608263"/>
          <p14:tracePt t="80955" x="4581525" y="2608263"/>
          <p14:tracePt t="80974" x="4724400" y="2581275"/>
          <p14:tracePt t="80996" x="4911725" y="2536825"/>
          <p14:tracePt t="81014" x="5018088" y="2500313"/>
          <p14:tracePt t="81035" x="5072063" y="2473325"/>
          <p14:tracePt t="81054" x="5081588" y="2455863"/>
          <p14:tracePt t="81077" x="5081588" y="2446338"/>
          <p14:tracePt t="81115" x="5081588" y="2438400"/>
          <p14:tracePt t="81131" x="5062538" y="2438400"/>
          <p14:tracePt t="81147" x="5062538" y="2428875"/>
          <p14:tracePt t="81164" x="5054600" y="2428875"/>
          <p14:tracePt t="81180" x="5054600" y="2419350"/>
          <p14:tracePt t="81197" x="5054600" y="2411413"/>
          <p14:tracePt t="81251" x="5054600" y="2401888"/>
          <p14:tracePt t="81267" x="5045075" y="2401888"/>
          <p14:tracePt t="81284" x="5027613" y="2401888"/>
          <p14:tracePt t="81300" x="5000625" y="2401888"/>
          <p14:tracePt t="81316" x="4965700" y="2401888"/>
          <p14:tracePt t="81334" x="4946650" y="2411413"/>
          <p14:tracePt t="81371" x="4946650" y="2401888"/>
          <p14:tracePt t="81388" x="4946650" y="2357438"/>
          <p14:tracePt t="81404" x="4946650" y="2322513"/>
          <p14:tracePt t="81420" x="4946650" y="2303463"/>
          <p14:tracePt t="81436" x="4946650" y="2295525"/>
          <p14:tracePt t="81475" x="4946650" y="2303463"/>
          <p14:tracePt t="81491" x="4946650" y="2312988"/>
          <p14:tracePt t="81508" x="4946650" y="2339975"/>
          <p14:tracePt t="81524" x="4946650" y="2347913"/>
          <p14:tracePt t="81540" x="4946650" y="2366963"/>
          <p14:tracePt t="81557" x="4946650" y="2374900"/>
          <p14:tracePt t="81635" x="4946650" y="2357438"/>
          <p14:tracePt t="81652" x="4946650" y="2347913"/>
          <p14:tracePt t="81667" x="4946650" y="2303463"/>
          <p14:tracePt t="81684" x="4956175" y="2286000"/>
          <p14:tracePt t="81702" x="4965700" y="2276475"/>
          <p14:tracePt t="81718" x="4973638" y="2276475"/>
          <p14:tracePt t="81739" x="4983163" y="2276475"/>
          <p14:tracePt t="81756" x="4991100" y="2276475"/>
          <p14:tracePt t="81774" x="5000625" y="2276475"/>
          <p14:tracePt t="81796" x="5018088" y="2322513"/>
          <p14:tracePt t="81814" x="5027613" y="2347913"/>
          <p14:tracePt t="81836" x="5027613" y="2366963"/>
          <p14:tracePt t="81854" x="5000625" y="2384425"/>
          <p14:tracePt t="81876" x="4973638" y="2384425"/>
          <p14:tracePt t="81894" x="4965700" y="2384425"/>
          <p14:tracePt t="81914" x="4956175" y="2384425"/>
          <p14:tracePt t="81939" x="4956175" y="2374900"/>
          <p14:tracePt t="81971" x="4956175" y="2366963"/>
          <p14:tracePt t="81988" x="4965700" y="2366963"/>
          <p14:tracePt t="82083" x="4956175" y="2366963"/>
          <p14:tracePt t="82100" x="4929188" y="2374900"/>
          <p14:tracePt t="82116" x="4911725" y="2374900"/>
          <p14:tracePt t="82139" x="4919663" y="2366963"/>
          <p14:tracePt t="82155" x="4946650" y="2339975"/>
          <p14:tracePt t="82174" x="4983163" y="2295525"/>
          <p14:tracePt t="82196" x="5018088" y="2268538"/>
          <p14:tracePt t="82244" x="5027613" y="2268538"/>
          <p14:tracePt t="82267" x="5027613" y="2286000"/>
          <p14:tracePt t="82286" x="5018088" y="2303463"/>
          <p14:tracePt t="82302" x="5000625" y="2312988"/>
          <p14:tracePt t="82318" x="4973638" y="2322513"/>
          <p14:tracePt t="82336" x="4965700" y="2322513"/>
          <p14:tracePt t="82356" x="4938713" y="2312988"/>
          <p14:tracePt t="82374" x="4938713" y="2286000"/>
          <p14:tracePt t="82396" x="4983163" y="2251075"/>
          <p14:tracePt t="82414" x="5010150" y="2251075"/>
          <p14:tracePt t="82435" x="5018088" y="2251075"/>
          <p14:tracePt t="82460" x="5018088" y="2259013"/>
          <p14:tracePt t="82476" x="5018088" y="2268538"/>
          <p14:tracePt t="82494" x="5018088" y="2276475"/>
          <p14:tracePt t="82516" x="5010150" y="2286000"/>
          <p14:tracePt t="82534" x="4991100" y="2286000"/>
          <p14:tracePt t="82556" x="4983163" y="2286000"/>
          <p14:tracePt t="82575" x="4946650" y="2295525"/>
          <p14:tracePt t="82595" x="4830763" y="2339975"/>
          <p14:tracePt t="82614" x="4697413" y="2401888"/>
          <p14:tracePt t="82635" x="4384675" y="2536825"/>
          <p14:tracePt t="82655" x="4170363" y="2616200"/>
          <p14:tracePt t="82676" x="3894138" y="2732088"/>
          <p14:tracePt t="82694" x="3822700" y="2768600"/>
          <p14:tracePt t="82714" x="3795713" y="2776538"/>
          <p14:tracePt t="82747" x="3786188" y="2776538"/>
          <p14:tracePt t="82812" x="3795713" y="2776538"/>
          <p14:tracePt t="82828" x="3795713" y="2768600"/>
          <p14:tracePt t="82844" x="3803650" y="2759075"/>
          <p14:tracePt t="82861" x="3822700" y="2741613"/>
          <p14:tracePt t="82883" x="3822700" y="2732088"/>
          <p14:tracePt t="82916" x="3830638" y="2724150"/>
          <p14:tracePt t="82932" x="3840163" y="2705100"/>
          <p14:tracePt t="82948" x="3857625" y="2687638"/>
          <p14:tracePt t="82965" x="3875088" y="2660650"/>
          <p14:tracePt t="82981" x="3884613" y="2652713"/>
          <p14:tracePt t="83084" x="3894138" y="2652713"/>
          <p14:tracePt t="83100" x="3902075" y="2652713"/>
          <p14:tracePt t="83203" x="3911600" y="2652713"/>
          <p14:tracePt t="83356" x="3919538" y="2652713"/>
          <p14:tracePt t="83372" x="3946525" y="2652713"/>
          <p14:tracePt t="83396" x="4010025" y="2652713"/>
          <p14:tracePt t="83414" x="4071938" y="2660650"/>
          <p14:tracePt t="83436" x="4179888" y="2697163"/>
          <p14:tracePt t="83455" x="4224338" y="2705100"/>
          <p14:tracePt t="83476" x="4259263" y="2705100"/>
          <p14:tracePt t="83494" x="4276725" y="2705100"/>
          <p14:tracePt t="83516" x="4286250" y="2705100"/>
          <p14:tracePt t="83836" x="4276725" y="2705100"/>
          <p14:tracePt t="83852" x="4268788" y="2705100"/>
          <p14:tracePt t="83871" x="4259263" y="2705100"/>
          <p14:tracePt t="83886" x="4251325" y="2705100"/>
          <p14:tracePt t="83903" x="4232275" y="2705100"/>
          <p14:tracePt t="83920" x="4224338" y="2705100"/>
          <p14:tracePt t="83936" x="4214813" y="2705100"/>
          <p14:tracePt t="83957" x="4197350" y="2697163"/>
          <p14:tracePt t="83975" x="4187825" y="2687638"/>
          <p14:tracePt t="83997" x="4187825" y="2660650"/>
          <p14:tracePt t="84015" x="4187825" y="2633663"/>
          <p14:tracePt t="84037" x="4197350" y="2616200"/>
          <p14:tracePt t="84124" x="4205288" y="2616200"/>
          <p14:tracePt t="84139" x="4205288" y="2625725"/>
          <p14:tracePt t="84155" x="4205288" y="2652713"/>
          <p14:tracePt t="84175" x="4205288" y="2687638"/>
          <p14:tracePt t="84196" x="4205288" y="2732088"/>
          <p14:tracePt t="84215" x="4205288" y="2768600"/>
          <p14:tracePt t="84236" x="4205288" y="2813050"/>
          <p14:tracePt t="84255" x="4205288" y="2840038"/>
          <p14:tracePt t="84276" x="4205288" y="2884488"/>
          <p14:tracePt t="84295" x="4205288" y="2894013"/>
          <p14:tracePt t="84315" x="4205288" y="2901950"/>
          <p14:tracePt t="84340" x="4224338" y="2901950"/>
          <p14:tracePt t="84357" x="4232275" y="2901950"/>
          <p14:tracePt t="84375" x="4268788" y="2901950"/>
          <p14:tracePt t="84397" x="4295775" y="2901950"/>
          <p14:tracePt t="84415" x="4313238" y="2894013"/>
          <p14:tracePt t="84436" x="4322763" y="2884488"/>
          <p14:tracePt t="84455" x="4330700" y="2874963"/>
          <p14:tracePt t="84477" x="4330700" y="2857500"/>
          <p14:tracePt t="84596" x="4330700" y="2847975"/>
          <p14:tracePt t="84612" x="4340225" y="2830513"/>
          <p14:tracePt t="84634" x="4340225" y="2822575"/>
          <p14:tracePt t="84655" x="4330700" y="2786063"/>
          <p14:tracePt t="84677" x="4330700" y="2751138"/>
          <p14:tracePt t="84695" x="4313238" y="2724150"/>
          <p14:tracePt t="84716" x="4313238" y="2697163"/>
          <p14:tracePt t="84735" x="4313238" y="2679700"/>
          <p14:tracePt t="84796" x="4313238" y="2670175"/>
          <p14:tracePt t="84836" x="4322763" y="2670175"/>
          <p14:tracePt t="84852" x="4330700" y="2652713"/>
          <p14:tracePt t="84869" x="4340225" y="2652713"/>
          <p14:tracePt t="84891" x="4357688" y="2652713"/>
          <p14:tracePt t="84909" x="4394200" y="2652713"/>
          <p14:tracePt t="84926" x="4411663" y="2652713"/>
          <p14:tracePt t="84942" x="4438650" y="2652713"/>
          <p14:tracePt t="84959" x="4446588" y="2652713"/>
          <p14:tracePt t="84977" x="4473575" y="2652713"/>
          <p14:tracePt t="84997" x="4527550" y="2652713"/>
          <p14:tracePt t="85015" x="4562475" y="2652713"/>
          <p14:tracePt t="85036" x="4589463" y="2652713"/>
          <p14:tracePt t="85055" x="4608513" y="2652713"/>
          <p14:tracePt t="85077" x="4625975" y="2652713"/>
          <p14:tracePt t="85095" x="4633913" y="2652713"/>
          <p14:tracePt t="85116" x="4652963" y="2652713"/>
          <p14:tracePt t="85135" x="4660900" y="2652713"/>
          <p14:tracePt t="85155" x="4670425" y="2652713"/>
          <p14:tracePt t="85180" x="4679950" y="2652713"/>
          <p14:tracePt t="85204" x="4687888" y="2652713"/>
          <p14:tracePt t="85228" x="4697413" y="2652713"/>
          <p14:tracePt t="85245" x="4705350" y="2652713"/>
          <p14:tracePt t="85260" x="4714875" y="2652713"/>
          <p14:tracePt t="85492" x="4714875" y="2660650"/>
          <p14:tracePt t="85508" x="4714875" y="2670175"/>
          <p14:tracePt t="85525" x="4714875" y="2679700"/>
          <p14:tracePt t="85548" x="4714875" y="2687638"/>
          <p14:tracePt t="85565" x="4714875" y="2705100"/>
          <p14:tracePt t="85580" x="4714875" y="2714625"/>
          <p14:tracePt t="85597" x="4714875" y="2724150"/>
          <p14:tracePt t="85615" x="4714875" y="2732088"/>
          <p14:tracePt t="85636" x="4714875" y="2751138"/>
          <p14:tracePt t="85655" x="4714875" y="2768600"/>
          <p14:tracePt t="85676" x="4714875" y="2786063"/>
          <p14:tracePt t="85695" x="4714875" y="2803525"/>
          <p14:tracePt t="85715" x="4714875" y="2813050"/>
          <p14:tracePt t="85735" x="4714875" y="2830513"/>
          <p14:tracePt t="85755" x="4714875" y="2847975"/>
          <p14:tracePt t="85775" x="4714875" y="2857500"/>
          <p14:tracePt t="85797" x="4714875" y="2867025"/>
          <p14:tracePt t="85815" x="4714875" y="2874963"/>
          <p14:tracePt t="85835" x="4714875" y="2884488"/>
          <p14:tracePt t="85855" x="4714875" y="2894013"/>
          <p14:tracePt t="85884" x="4714875" y="2901950"/>
          <p14:tracePt t="85908" x="4714875" y="2911475"/>
          <p14:tracePt t="85940" x="4714875" y="2919413"/>
          <p14:tracePt t="85957" x="4714875" y="2928938"/>
          <p14:tracePt t="85989" x="4714875" y="2938463"/>
          <p14:tracePt t="86013" x="4705350" y="2938463"/>
          <p14:tracePt t="86029" x="4697413" y="2946400"/>
          <p14:tracePt t="86045" x="4697413" y="2955925"/>
          <p14:tracePt t="86062" x="4687888" y="2965450"/>
          <p14:tracePt t="86078" x="4679950" y="2973388"/>
          <p14:tracePt t="86095" x="4652963" y="2973388"/>
          <p14:tracePt t="86116" x="4608513" y="2973388"/>
          <p14:tracePt t="86135" x="4545013" y="2973388"/>
          <p14:tracePt t="86157" x="4456113" y="2946400"/>
          <p14:tracePt t="86175" x="4419600" y="2938463"/>
          <p14:tracePt t="86195" x="4402138" y="2938463"/>
          <p14:tracePt t="86221" x="4394200" y="2938463"/>
          <p14:tracePt t="86245" x="4384675" y="2938463"/>
          <p14:tracePt t="86261" x="4375150" y="2938463"/>
          <p14:tracePt t="86285" x="4367213" y="2938463"/>
          <p14:tracePt t="86301" x="4357688" y="2938463"/>
          <p14:tracePt t="86477" x="4348163" y="2938463"/>
          <p14:tracePt t="86573" x="4348163" y="2928938"/>
          <p14:tracePt t="86597" x="4348163" y="2919413"/>
          <p14:tracePt t="86621" x="4348163" y="2911475"/>
          <p14:tracePt t="86637" x="4348163" y="2901950"/>
          <p14:tracePt t="86655" x="4348163" y="2894013"/>
          <p14:tracePt t="86676" x="4348163" y="2874963"/>
          <p14:tracePt t="86695" x="4348163" y="2840038"/>
          <p14:tracePt t="86716" x="4340225" y="2795588"/>
          <p14:tracePt t="86735" x="4330700" y="2759075"/>
          <p14:tracePt t="86756" x="4330700" y="2741613"/>
          <p14:tracePt t="86775" x="4330700" y="2732088"/>
          <p14:tracePt t="86797" x="4330700" y="2714625"/>
          <p14:tracePt t="86815" x="4330700" y="2705100"/>
          <p14:tracePt t="86835" x="4330700" y="2697163"/>
          <p14:tracePt t="86869" x="4340225" y="2687638"/>
          <p14:tracePt t="86885" x="4348163" y="2687638"/>
          <p14:tracePt t="86905" x="4384675" y="2679700"/>
          <p14:tracePt t="86923" x="4402138" y="2670175"/>
          <p14:tracePt t="86938" x="4446588" y="2660650"/>
          <p14:tracePt t="86955" x="4491038" y="2652713"/>
          <p14:tracePt t="86975" x="4554538" y="2643188"/>
          <p14:tracePt t="86996" x="4589463" y="2643188"/>
          <p14:tracePt t="87015" x="4616450" y="2643188"/>
          <p14:tracePt t="87036" x="4652963" y="2643188"/>
          <p14:tracePt t="87055" x="4687888" y="2643188"/>
          <p14:tracePt t="87075" x="4724400" y="2643188"/>
          <p14:tracePt t="87096" x="4759325" y="2643188"/>
          <p14:tracePt t="87115" x="4768850" y="2643188"/>
          <p14:tracePt t="87197" x="4768850" y="2652713"/>
          <p14:tracePt t="87213" x="4759325" y="2660650"/>
          <p14:tracePt t="87229" x="4759325" y="2670175"/>
          <p14:tracePt t="87245" x="4751388" y="2687638"/>
          <p14:tracePt t="87262" x="4751388" y="2705100"/>
          <p14:tracePt t="87278" x="4732338" y="2732088"/>
          <p14:tracePt t="87295" x="4724400" y="2768600"/>
          <p14:tracePt t="87315" x="4714875" y="2795588"/>
          <p14:tracePt t="87335" x="4705350" y="2803525"/>
          <p14:tracePt t="87356" x="4705350" y="2813050"/>
          <p14:tracePt t="87375" x="4705350" y="2822575"/>
          <p14:tracePt t="87396" x="4705350" y="2830513"/>
          <p14:tracePt t="87415" x="4705350" y="2840038"/>
          <p14:tracePt t="87435" x="4705350" y="2847975"/>
          <p14:tracePt t="87455" x="4705350" y="2867025"/>
          <p14:tracePt t="87475" x="4705350" y="2874963"/>
          <p14:tracePt t="87495" x="4687888" y="2884488"/>
          <p14:tracePt t="87515" x="4687888" y="2894013"/>
          <p14:tracePt t="87677" x="4687888" y="2901950"/>
          <p14:tracePt t="87694" x="4670425" y="2911475"/>
          <p14:tracePt t="87715" x="4660900" y="2919413"/>
          <p14:tracePt t="87717" x="4643438" y="2928938"/>
          <p14:tracePt t="87736" x="4625975" y="2928938"/>
          <p14:tracePt t="87755" x="4581525" y="2946400"/>
          <p14:tracePt t="87775" x="4456113" y="2955925"/>
          <p14:tracePt t="87798" x="4348163" y="2955925"/>
          <p14:tracePt t="87815" x="4241800" y="2955925"/>
          <p14:tracePt t="87835" x="4197350" y="2955925"/>
          <p14:tracePt t="87855" x="4170363" y="2955925"/>
          <p14:tracePt t="87876" x="4160838" y="2955925"/>
          <p14:tracePt t="88158" x="4170363" y="2955925"/>
          <p14:tracePt t="88173" x="4179888" y="2955925"/>
          <p14:tracePt t="88195" x="4197350" y="2946400"/>
          <p14:tracePt t="88215" x="4214813" y="2928938"/>
          <p14:tracePt t="88237" x="4232275" y="2919413"/>
          <p14:tracePt t="88255" x="4232275" y="2911475"/>
          <p14:tracePt t="88293" x="4241800" y="2911475"/>
          <p14:tracePt t="88358" x="4251325" y="2911475"/>
          <p14:tracePt t="88374" x="4259263" y="2901950"/>
          <p14:tracePt t="88395" x="4268788" y="2901950"/>
          <p14:tracePt t="88415" x="4286250" y="2901950"/>
          <p14:tracePt t="88435" x="4295775" y="2901950"/>
          <p14:tracePt t="88456" x="4313238" y="2901950"/>
          <p14:tracePt t="88475" x="4330700" y="2901950"/>
          <p14:tracePt t="88495" x="4348163" y="2901950"/>
          <p14:tracePt t="88516" x="4375150" y="2901950"/>
          <p14:tracePt t="88535" x="4402138" y="2901950"/>
          <p14:tracePt t="88555" x="4438650" y="2911475"/>
          <p14:tracePt t="88575" x="4537075" y="2919413"/>
          <p14:tracePt t="88597" x="4625975" y="2938463"/>
          <p14:tracePt t="88615" x="4643438" y="2946400"/>
          <p14:tracePt t="88635" x="4679950" y="2946400"/>
          <p14:tracePt t="88656" x="4741863" y="2946400"/>
          <p14:tracePt t="88675" x="4786313" y="2946400"/>
          <p14:tracePt t="88695" x="4803775" y="2946400"/>
          <p14:tracePt t="88749" x="4813300" y="2946400"/>
          <p14:tracePt t="88846" x="4822825" y="2946400"/>
          <p14:tracePt t="88869" x="4830763" y="2928938"/>
          <p14:tracePt t="88886" x="4840288" y="2919413"/>
          <p14:tracePt t="88901" x="4848225" y="2911475"/>
          <p14:tracePt t="88935" x="4848225" y="2901950"/>
          <p14:tracePt t="88958" x="4840288" y="2901950"/>
          <p14:tracePt t="88973" x="4840288" y="2894013"/>
          <p14:tracePt t="88990" x="4830763" y="2884488"/>
          <p14:tracePt t="89007" x="4813300" y="2857500"/>
          <p14:tracePt t="89023" x="4786313" y="2830513"/>
          <p14:tracePt t="89039" x="4776788" y="2813050"/>
          <p14:tracePt t="89056" x="4768850" y="2795588"/>
          <p14:tracePt t="89076" x="4768850" y="2768600"/>
          <p14:tracePt t="89096" x="4768850" y="2705100"/>
          <p14:tracePt t="89116" x="4776788" y="2697163"/>
          <p14:tracePt t="89136" x="4786313" y="2679700"/>
          <p14:tracePt t="89156" x="4813300" y="2660650"/>
          <p14:tracePt t="89176" x="4840288" y="2652713"/>
          <p14:tracePt t="89196" x="4857750" y="2652713"/>
          <p14:tracePt t="89216" x="4911725" y="2633663"/>
          <p14:tracePt t="89237" x="4938713" y="2633663"/>
          <p14:tracePt t="89256" x="5000625" y="2633663"/>
          <p14:tracePt t="89276" x="5037138" y="2633663"/>
          <p14:tracePt t="89296" x="5089525" y="2633663"/>
          <p14:tracePt t="89316" x="5126038" y="2633663"/>
          <p14:tracePt t="89336" x="5197475" y="2643188"/>
          <p14:tracePt t="89356" x="5214938" y="2643188"/>
          <p14:tracePt t="89376" x="5224463" y="2643188"/>
          <p14:tracePt t="89438" x="5224463" y="2652713"/>
          <p14:tracePt t="89454" x="5224463" y="2660650"/>
          <p14:tracePt t="89469" x="5232400" y="2679700"/>
          <p14:tracePt t="89485" x="5241925" y="2714625"/>
          <p14:tracePt t="89502" x="5241925" y="2741613"/>
          <p14:tracePt t="89518" x="5259388" y="2759075"/>
          <p14:tracePt t="89536" x="5259388" y="2776538"/>
          <p14:tracePt t="89556" x="5259388" y="2795588"/>
          <p14:tracePt t="89576" x="5259388" y="2803525"/>
          <p14:tracePt t="89596" x="5259388" y="2840038"/>
          <p14:tracePt t="89616" x="5241925" y="2874963"/>
          <p14:tracePt t="89636" x="5224463" y="2894013"/>
          <p14:tracePt t="89656" x="5224463" y="2911475"/>
          <p14:tracePt t="89676" x="5214938" y="2911475"/>
          <p14:tracePt t="89696" x="5214938" y="2928938"/>
          <p14:tracePt t="89716" x="5214938" y="2938463"/>
          <p14:tracePt t="89741" x="5214938" y="2946400"/>
          <p14:tracePt t="89829" x="5205413" y="2946400"/>
          <p14:tracePt t="89861" x="5205413" y="2955925"/>
          <p14:tracePt t="89886" x="5197475" y="2955925"/>
          <p14:tracePt t="89903" x="5187950" y="2955925"/>
          <p14:tracePt t="89926" x="5180013" y="2955925"/>
          <p14:tracePt t="89944" x="5160963" y="2955925"/>
          <p14:tracePt t="89961" x="5133975" y="2955925"/>
          <p14:tracePt t="89977" x="5089525" y="2955925"/>
          <p14:tracePt t="89996" x="5062538" y="2955925"/>
          <p14:tracePt t="90016" x="5027613" y="2946400"/>
          <p14:tracePt t="90036" x="4983163" y="2938463"/>
          <p14:tracePt t="90056" x="4938713" y="2938463"/>
          <p14:tracePt t="90076" x="4919663" y="2928938"/>
          <p14:tracePt t="90096" x="4884738" y="2919413"/>
          <p14:tracePt t="90116" x="4848225" y="2919413"/>
          <p14:tracePt t="90136" x="4813300" y="2911475"/>
          <p14:tracePt t="90157" x="4795838" y="2901950"/>
          <p14:tracePt t="90176" x="4786313" y="2894013"/>
          <p14:tracePt t="90196" x="4768850" y="2884488"/>
          <p14:tracePt t="90216" x="4759325" y="2874963"/>
          <p14:tracePt t="90236" x="4759325" y="2867025"/>
          <p14:tracePt t="90256" x="4751388" y="2867025"/>
          <p14:tracePt t="90276" x="4751388" y="2857500"/>
          <p14:tracePt t="90296" x="4741863" y="2840038"/>
          <p14:tracePt t="90316" x="4732338" y="2822575"/>
          <p14:tracePt t="90336" x="4732338" y="2813050"/>
          <p14:tracePt t="90358" x="4732338" y="2803525"/>
          <p14:tracePt t="90382" x="4732338" y="2795588"/>
          <p14:tracePt t="90399" x="4732338" y="2786063"/>
          <p14:tracePt t="90416" x="4732338" y="2751138"/>
          <p14:tracePt t="90436" x="4732338" y="2724150"/>
          <p14:tracePt t="90456" x="4732338" y="2670175"/>
          <p14:tracePt t="90476" x="4732338" y="2643188"/>
          <p14:tracePt t="90496" x="4741863" y="2633663"/>
          <p14:tracePt t="90526" x="4751388" y="2633663"/>
          <p14:tracePt t="90543" x="4759325" y="2633663"/>
          <p14:tracePt t="90566" x="4768850" y="2633663"/>
          <p14:tracePt t="90582" x="4786313" y="2633663"/>
          <p14:tracePt t="90599" x="4822825" y="2633663"/>
          <p14:tracePt t="90616" x="4884738" y="2633663"/>
          <p14:tracePt t="90636" x="4929188" y="2625725"/>
          <p14:tracePt t="90656" x="5000625" y="2616200"/>
          <p14:tracePt t="90676" x="5089525" y="2616200"/>
          <p14:tracePt t="90696" x="5153025" y="2616200"/>
          <p14:tracePt t="90716" x="5180013" y="2616200"/>
          <p14:tracePt t="90736" x="5214938" y="2616200"/>
          <p14:tracePt t="90822" x="5214938" y="2625725"/>
          <p14:tracePt t="90918" x="5214938" y="2633663"/>
          <p14:tracePt t="90942" x="5214938" y="2643188"/>
          <p14:tracePt t="90960" x="5214938" y="2652713"/>
          <p14:tracePt t="90976" x="5214938" y="2660650"/>
          <p14:tracePt t="90996" x="5214938" y="2670175"/>
          <p14:tracePt t="91016" x="5205413" y="2679700"/>
          <p14:tracePt t="91056" x="5205413" y="2697163"/>
          <p14:tracePt t="91076" x="5205413" y="2705100"/>
          <p14:tracePt t="91096" x="5205413" y="2714625"/>
          <p14:tracePt t="91134" x="5205413" y="2724150"/>
          <p14:tracePt t="91166" x="5205413" y="2732088"/>
          <p14:tracePt t="91182" x="5205413" y="2741613"/>
          <p14:tracePt t="91199" x="5205413" y="2751138"/>
          <p14:tracePt t="91238" x="5205413" y="2759075"/>
          <p14:tracePt t="91255" x="5205413" y="2768600"/>
          <p14:tracePt t="91271" x="5205413" y="2786063"/>
          <p14:tracePt t="91294" x="5205413" y="2795588"/>
          <p14:tracePt t="91311" x="5205413" y="2803525"/>
          <p14:tracePt t="91328" x="5197475" y="2813050"/>
          <p14:tracePt t="91351" x="5197475" y="2822575"/>
          <p14:tracePt t="91374" x="5187950" y="2822575"/>
          <p14:tracePt t="91431" x="5187950" y="2830513"/>
          <p14:tracePt t="91455" x="5187950" y="2840038"/>
          <p14:tracePt t="91478" x="5187950" y="2847975"/>
          <p14:tracePt t="91534" x="5197475" y="2847975"/>
          <p14:tracePt t="91550" x="5197475" y="2857500"/>
          <p14:tracePt t="91564" x="5205413" y="2857500"/>
          <p14:tracePt t="91580" x="5214938" y="2867025"/>
          <p14:tracePt t="91596" x="5232400" y="2867025"/>
          <p14:tracePt t="91616" x="5276850" y="2874963"/>
          <p14:tracePt t="91636" x="5330825" y="2874963"/>
          <p14:tracePt t="91656" x="5402263" y="2884488"/>
          <p14:tracePt t="91676" x="5419725" y="2884488"/>
          <p14:tracePt t="91696" x="5429250" y="2894013"/>
          <p14:tracePt t="91716" x="5438775" y="2894013"/>
          <p14:tracePt t="91750" x="5429250" y="2894013"/>
          <p14:tracePt t="91774" x="5419725" y="2894013"/>
          <p14:tracePt t="91791" x="5411788" y="2874963"/>
          <p14:tracePt t="91814" x="5402263" y="2874963"/>
          <p14:tracePt t="91830" x="5394325" y="2867025"/>
          <p14:tracePt t="91847" x="5384800" y="2857500"/>
          <p14:tracePt t="91864" x="5384800" y="2840038"/>
          <p14:tracePt t="91880" x="5384800" y="2803525"/>
          <p14:tracePt t="91896" x="5384800" y="2759075"/>
          <p14:tracePt t="91916" x="5384800" y="2741613"/>
          <p14:tracePt t="91936" x="5384800" y="2724150"/>
          <p14:tracePt t="91958" x="5384800" y="2714625"/>
          <p14:tracePt t="92079" x="5384800" y="2705100"/>
          <p14:tracePt t="92093" x="5394325" y="2705100"/>
          <p14:tracePt t="92116" x="5402263" y="2697163"/>
          <p14:tracePt t="92136" x="5411788" y="2687638"/>
          <p14:tracePt t="92156" x="5429250" y="2687638"/>
          <p14:tracePt t="92176" x="5456238" y="2687638"/>
          <p14:tracePt t="92196" x="5465763" y="2687638"/>
          <p14:tracePt t="92216" x="5473700" y="2687638"/>
          <p14:tracePt t="92237" x="5483225" y="2687638"/>
          <p14:tracePt t="92256" x="5510213" y="2687638"/>
          <p14:tracePt t="92276" x="5527675" y="2687638"/>
          <p14:tracePt t="92296" x="5545138" y="2687638"/>
          <p14:tracePt t="92316" x="5562600" y="2687638"/>
          <p14:tracePt t="92336" x="5572125" y="2687638"/>
          <p14:tracePt t="92447" x="5572125" y="2697163"/>
          <p14:tracePt t="92463" x="5572125" y="2714625"/>
          <p14:tracePt t="92479" x="5572125" y="2732088"/>
          <p14:tracePt t="92496" x="5572125" y="2768600"/>
          <p14:tracePt t="92517" x="5562600" y="2803525"/>
          <p14:tracePt t="92536" x="5554663" y="2857500"/>
          <p14:tracePt t="92556" x="5545138" y="2874963"/>
          <p14:tracePt t="92576" x="5537200" y="2911475"/>
          <p14:tracePt t="92597" x="5537200" y="2955925"/>
          <p14:tracePt t="92616" x="5527675" y="2965450"/>
          <p14:tracePt t="92656" x="5527675" y="2973388"/>
          <p14:tracePt t="92676" x="5518150" y="2973388"/>
          <p14:tracePt t="92696" x="5500688" y="2973388"/>
          <p14:tracePt t="92716" x="5465763" y="2982913"/>
          <p14:tracePt t="92737" x="5411788" y="2982913"/>
          <p14:tracePt t="92756" x="5367338" y="2965450"/>
          <p14:tracePt t="92776" x="5330825" y="2938463"/>
          <p14:tracePt t="92796" x="5303838" y="2919413"/>
          <p14:tracePt t="92816" x="5295900" y="2919413"/>
          <p14:tracePt t="92836" x="5286375" y="2919413"/>
          <p14:tracePt t="92856" x="5268913" y="2919413"/>
          <p14:tracePt t="92927" x="5268913" y="2911475"/>
          <p14:tracePt t="92943" x="5268913" y="2901950"/>
          <p14:tracePt t="92959" x="5268913" y="2874963"/>
          <p14:tracePt t="92977" x="5276850" y="2830513"/>
          <p14:tracePt t="92996" x="5286375" y="2813050"/>
          <p14:tracePt t="93017" x="5303838" y="2776538"/>
          <p14:tracePt t="93036" x="5322888" y="2759075"/>
          <p14:tracePt t="93056" x="5340350" y="2732088"/>
          <p14:tracePt t="93076" x="5340350" y="2724150"/>
          <p14:tracePt t="93097" x="5340350" y="2714625"/>
          <p14:tracePt t="93116" x="5348288" y="2697163"/>
          <p14:tracePt t="93136" x="5367338" y="2697163"/>
          <p14:tracePt t="93157" x="5375275" y="2687638"/>
          <p14:tracePt t="93176" x="5402263" y="2687638"/>
          <p14:tracePt t="93196" x="5419725" y="2687638"/>
          <p14:tracePt t="93216" x="5465763" y="2687638"/>
          <p14:tracePt t="93237" x="5510213" y="2687638"/>
          <p14:tracePt t="93256" x="5554663" y="2679700"/>
          <p14:tracePt t="93276" x="5562600" y="2670175"/>
          <p14:tracePt t="93296" x="5572125" y="2670175"/>
          <p14:tracePt t="93316" x="5581650" y="2670175"/>
          <p14:tracePt t="93336" x="5589588" y="2670175"/>
          <p14:tracePt t="93356" x="5608638" y="2670175"/>
          <p14:tracePt t="93377" x="5634038" y="2670175"/>
          <p14:tracePt t="93396" x="5653088" y="2670175"/>
          <p14:tracePt t="93431" x="5661025" y="2670175"/>
          <p14:tracePt t="93527" x="5661025" y="2679700"/>
          <p14:tracePt t="93543" x="5661025" y="2687638"/>
          <p14:tracePt t="93560" x="5653088" y="2705100"/>
          <p14:tracePt t="93576" x="5653088" y="2741613"/>
          <p14:tracePt t="93597" x="5653088" y="2759075"/>
          <p14:tracePt t="93616" x="5653088" y="2803525"/>
          <p14:tracePt t="93636" x="5653088" y="2830513"/>
          <p14:tracePt t="93656" x="5643563" y="2847975"/>
          <p14:tracePt t="93676" x="5634038" y="2874963"/>
          <p14:tracePt t="93696" x="5626100" y="2894013"/>
          <p14:tracePt t="93716" x="5626100" y="2901950"/>
          <p14:tracePt t="93737" x="5616575" y="2919413"/>
          <p14:tracePt t="93776" x="5608638" y="2938463"/>
          <p14:tracePt t="93796" x="5608638" y="2946400"/>
          <p14:tracePt t="93816" x="5599113" y="2946400"/>
          <p14:tracePt t="93836" x="5599113" y="2955925"/>
          <p14:tracePt t="93927" x="5589588" y="2955925"/>
          <p14:tracePt t="93943" x="5581650" y="2955925"/>
          <p14:tracePt t="93960" x="5562600" y="2955925"/>
          <p14:tracePt t="93977" x="5527675" y="2955925"/>
          <p14:tracePt t="93996" x="5500688" y="2955925"/>
          <p14:tracePt t="94017" x="5419725" y="2946400"/>
          <p14:tracePt t="94036" x="5394325" y="2946400"/>
          <p14:tracePt t="94056" x="5357813" y="2946400"/>
          <p14:tracePt t="94076" x="5348288" y="2946400"/>
          <p14:tracePt t="94097" x="5340350" y="2946400"/>
          <p14:tracePt t="94199" x="5330825" y="2946400"/>
          <p14:tracePt t="94214" x="5330825" y="2938463"/>
          <p14:tracePt t="94237" x="5330825" y="2919413"/>
          <p14:tracePt t="94256" x="5330825" y="2901950"/>
          <p14:tracePt t="94277" x="5330825" y="2884488"/>
          <p14:tracePt t="94296" x="5330825" y="2822575"/>
          <p14:tracePt t="94316" x="5330825" y="2786063"/>
          <p14:tracePt t="94336" x="5330825" y="2741613"/>
          <p14:tracePt t="94356" x="5330825" y="2732088"/>
          <p14:tracePt t="94377" x="5330825" y="2724150"/>
          <p14:tracePt t="94397" x="5330825" y="2714625"/>
          <p14:tracePt t="94416" x="5340350" y="2705100"/>
          <p14:tracePt t="94436" x="5340350" y="2697163"/>
          <p14:tracePt t="94457" x="5340350" y="2687638"/>
          <p14:tracePt t="94511" x="5348288" y="2687638"/>
          <p14:tracePt t="94535" x="5348288" y="2679700"/>
          <p14:tracePt t="94552" x="5357813" y="2679700"/>
          <p14:tracePt t="94568" x="5367338" y="2679700"/>
          <p14:tracePt t="94584" x="5375275" y="2679700"/>
          <p14:tracePt t="94601" x="5394325" y="2679700"/>
          <p14:tracePt t="94617" x="5411788" y="2679700"/>
          <p14:tracePt t="94637" x="5429250" y="2679700"/>
          <p14:tracePt t="94657" x="5500688" y="2679700"/>
          <p14:tracePt t="94677" x="5554663" y="2679700"/>
          <p14:tracePt t="94696" x="5589588" y="2679700"/>
          <p14:tracePt t="94717" x="5616575" y="2679700"/>
          <p14:tracePt t="94783" x="5626100" y="2679700"/>
          <p14:tracePt t="94799" x="5634038" y="2679700"/>
          <p14:tracePt t="94831" x="5643563" y="2679700"/>
          <p14:tracePt t="94863" x="5653088" y="2679700"/>
          <p14:tracePt t="94895" x="5661025" y="2679700"/>
          <p14:tracePt t="94912" x="5670550" y="2670175"/>
          <p14:tracePt t="94928" x="5680075" y="2670175"/>
          <p14:tracePt t="95056" x="5680075" y="2679700"/>
          <p14:tracePt t="95072" x="5680075" y="2697163"/>
          <p14:tracePt t="95087" x="5670550" y="2724150"/>
          <p14:tracePt t="95104" x="5661025" y="2759075"/>
          <p14:tracePt t="95121" x="5661025" y="2786063"/>
          <p14:tracePt t="95160" x="5661025" y="2795588"/>
          <p14:tracePt t="95183" x="5661025" y="2803525"/>
          <p14:tracePt t="95200" x="5661025" y="2813050"/>
          <p14:tracePt t="95216" x="5653088" y="2813050"/>
          <p14:tracePt t="95237" x="5634038" y="2822575"/>
          <p14:tracePt t="95257" x="5616575" y="2830513"/>
          <p14:tracePt t="95277" x="5608638" y="2830513"/>
          <p14:tracePt t="95297" x="5589588" y="2830513"/>
          <p14:tracePt t="95317" x="5572125" y="2830513"/>
          <p14:tracePt t="95337" x="5554663" y="2830513"/>
          <p14:tracePt t="95357" x="5527675" y="2830513"/>
          <p14:tracePt t="95377" x="5491163" y="2822575"/>
          <p14:tracePt t="95397" x="5473700" y="2813050"/>
          <p14:tracePt t="95417" x="5438775" y="2776538"/>
          <p14:tracePt t="95437" x="5419725" y="2741613"/>
          <p14:tracePt t="95457" x="5367338" y="2670175"/>
          <p14:tracePt t="95477" x="5330825" y="2633663"/>
          <p14:tracePt t="95497" x="5268913" y="2589213"/>
          <p14:tracePt t="95517" x="5251450" y="2581275"/>
          <p14:tracePt t="95537" x="5224463" y="2544763"/>
          <p14:tracePt t="95557" x="5197475" y="2517775"/>
          <p14:tracePt t="95577" x="5180013" y="2490788"/>
          <p14:tracePt t="95597" x="5170488" y="2473325"/>
          <p14:tracePt t="95617" x="5170488" y="2465388"/>
          <p14:tracePt t="95637" x="5160963" y="2446338"/>
          <p14:tracePt t="95657" x="5143500" y="2438400"/>
          <p14:tracePt t="95677" x="5133975" y="2419350"/>
          <p14:tracePt t="95697" x="5116513" y="2411413"/>
          <p14:tracePt t="95737" x="5116513" y="2401888"/>
          <p14:tracePt t="95757" x="5116513" y="2393950"/>
          <p14:tracePt t="95777" x="5108575" y="2384425"/>
          <p14:tracePt t="95840" x="5099050" y="2384425"/>
          <p14:tracePt t="95856" x="5099050" y="2374900"/>
          <p14:tracePt t="95880" x="5099050" y="2366963"/>
          <p14:tracePt t="95897" x="5089525" y="2357438"/>
          <p14:tracePt t="95917" x="5081588" y="2357438"/>
          <p14:tracePt t="96080" x="5081588" y="2366963"/>
          <p14:tracePt t="96095" x="5089525" y="2366963"/>
          <p14:tracePt t="96117" x="5099050" y="2384425"/>
          <p14:tracePt t="96137" x="5126038" y="2401888"/>
          <p14:tracePt t="96157" x="5133975" y="2411413"/>
          <p14:tracePt t="96177" x="5170488" y="2438400"/>
          <p14:tracePt t="96186" x="5180013" y="2446338"/>
          <p14:tracePt t="96202" x="5205413" y="2473325"/>
          <p14:tracePt t="96218" x="5241925" y="2500313"/>
          <p14:tracePt t="96237" x="5295900" y="2536825"/>
          <p14:tracePt t="96257" x="5340350" y="2581275"/>
          <p14:tracePt t="96277" x="5367338" y="2608263"/>
          <p14:tracePt t="96297" x="5384800" y="2633663"/>
          <p14:tracePt t="96317" x="5394325" y="2652713"/>
          <p14:tracePt t="96337" x="5411788" y="2687638"/>
          <p14:tracePt t="96357" x="5429250" y="2705100"/>
          <p14:tracePt t="96377" x="5429250" y="2714625"/>
          <p14:tracePt t="96397" x="5429250" y="2724150"/>
          <p14:tracePt t="96720" x="5429250" y="2732088"/>
          <p14:tracePt t="96744" x="5429250" y="2741613"/>
          <p14:tracePt t="96758" x="5429250" y="2751138"/>
          <p14:tracePt t="96777" x="5438775" y="2786063"/>
          <p14:tracePt t="96797" x="5456238" y="2803525"/>
          <p14:tracePt t="96817" x="5473700" y="2830513"/>
          <p14:tracePt t="96837" x="5483225" y="2847975"/>
          <p14:tracePt t="96857" x="5483225" y="2901950"/>
          <p14:tracePt t="96877" x="5473700" y="2938463"/>
          <p14:tracePt t="96897" x="5456238" y="3027363"/>
          <p14:tracePt t="96917" x="5456238" y="3071813"/>
          <p14:tracePt t="96937" x="5446713" y="3143250"/>
          <p14:tracePt t="96957" x="5446713" y="3179763"/>
          <p14:tracePt t="96977" x="5446713" y="3251200"/>
          <p14:tracePt t="96997" x="5446713" y="3313113"/>
          <p14:tracePt t="97017" x="5446713" y="3429000"/>
          <p14:tracePt t="97038" x="5446713" y="3473450"/>
          <p14:tracePt t="97057" x="5438775" y="3527425"/>
          <p14:tracePt t="97077" x="5429250" y="3608388"/>
          <p14:tracePt t="97098" x="5429250" y="3679825"/>
          <p14:tracePt t="97117" x="5429250" y="3732213"/>
          <p14:tracePt t="97137" x="5429250" y="3795713"/>
          <p14:tracePt t="97157" x="5429250" y="3813175"/>
          <p14:tracePt t="97177" x="5419725" y="3857625"/>
          <p14:tracePt t="97197" x="5419725" y="3884613"/>
          <p14:tracePt t="97217" x="5402263" y="3956050"/>
          <p14:tracePt t="97237" x="5402263" y="3973513"/>
          <p14:tracePt t="97257" x="5394325" y="4000500"/>
          <p14:tracePt t="97278" x="5394325" y="4010025"/>
          <p14:tracePt t="97297" x="5394325" y="4027488"/>
          <p14:tracePt t="97318" x="5394325" y="4044950"/>
          <p14:tracePt t="97338" x="5384800" y="4062413"/>
          <p14:tracePt t="97357" x="5384800" y="4071938"/>
          <p14:tracePt t="97378" x="5384800" y="4081463"/>
          <p14:tracePt t="97448" x="5375275" y="4089400"/>
          <p14:tracePt t="97472" x="5375275" y="4098925"/>
          <p14:tracePt t="97536" x="5367338" y="4098925"/>
          <p14:tracePt t="97577" x="5357813" y="4098925"/>
          <p14:tracePt t="97593" x="5357813" y="4089400"/>
          <p14:tracePt t="97609" x="5348288" y="4089400"/>
          <p14:tracePt t="97625" x="5340350" y="4081463"/>
          <p14:tracePt t="97641" x="5340350" y="4071938"/>
          <p14:tracePt t="97660" x="5322888" y="4054475"/>
          <p14:tracePt t="97677" x="5313363" y="4044950"/>
          <p14:tracePt t="97697" x="5303838" y="4027488"/>
          <p14:tracePt t="97717" x="5286375" y="4010025"/>
          <p14:tracePt t="97752" x="5286375" y="4000500"/>
          <p14:tracePt t="97769" x="5286375" y="3990975"/>
          <p14:tracePt t="97785" x="5286375" y="3983038"/>
          <p14:tracePt t="97801" x="5313363" y="3973513"/>
          <p14:tracePt t="97818" x="5330825" y="3956050"/>
          <p14:tracePt t="97837" x="5348288" y="3938588"/>
          <p14:tracePt t="97857" x="5357813" y="3929063"/>
          <p14:tracePt t="97878" x="5367338" y="3929063"/>
          <p14:tracePt t="97897" x="5375275" y="3929063"/>
          <p14:tracePt t="97917" x="5394325" y="3919538"/>
          <p14:tracePt t="97937" x="5411788" y="3919538"/>
          <p14:tracePt t="97958" x="5419725" y="3911600"/>
          <p14:tracePt t="97977" x="5446713" y="3911600"/>
          <p14:tracePt t="97997" x="5465763" y="3911600"/>
          <p14:tracePt t="98018" x="5491163" y="3911600"/>
          <p14:tracePt t="98038" x="5518150" y="3911600"/>
          <p14:tracePt t="98057" x="5554663" y="3911600"/>
          <p14:tracePt t="98077" x="5572125" y="3911600"/>
          <p14:tracePt t="98098" x="5616575" y="3911600"/>
          <p14:tracePt t="98117" x="5626100" y="3911600"/>
          <p14:tracePt t="98137" x="5634038" y="3911600"/>
          <p14:tracePt t="98249" x="5634038" y="3919538"/>
          <p14:tracePt t="98273" x="5643563" y="3929063"/>
          <p14:tracePt t="98289" x="5643563" y="3938588"/>
          <p14:tracePt t="98305" x="5643563" y="3946525"/>
          <p14:tracePt t="98322" x="5643563" y="3956050"/>
          <p14:tracePt t="98338" x="5643563" y="3973513"/>
          <p14:tracePt t="98357" x="5643563" y="4000500"/>
          <p14:tracePt t="98378" x="5643563" y="4037013"/>
          <p14:tracePt t="98397" x="5643563" y="4062413"/>
          <p14:tracePt t="98417" x="5643563" y="4089400"/>
          <p14:tracePt t="98437" x="5643563" y="4108450"/>
          <p14:tracePt t="98458" x="5643563" y="4133850"/>
          <p14:tracePt t="98477" x="5643563" y="4152900"/>
          <p14:tracePt t="98497" x="5643563" y="4179888"/>
          <p14:tracePt t="98518" x="5643563" y="4197350"/>
          <p14:tracePt t="98537" x="5643563" y="4214813"/>
          <p14:tracePt t="98577" x="5643563" y="4232275"/>
          <p14:tracePt t="98598" x="5643563" y="4241800"/>
          <p14:tracePt t="98617" x="5634038" y="4259263"/>
          <p14:tracePt t="98637" x="5634038" y="4268788"/>
          <p14:tracePt t="98800" x="5626100" y="4268788"/>
          <p14:tracePt t="98840" x="5616575" y="4268788"/>
          <p14:tracePt t="98865" x="5608638" y="4268788"/>
          <p14:tracePt t="98881" x="5599113" y="4268788"/>
          <p14:tracePt t="98898" x="5589588" y="4268788"/>
          <p14:tracePt t="98917" x="5581650" y="4268788"/>
          <p14:tracePt t="98937" x="5554663" y="4268788"/>
          <p14:tracePt t="98958" x="5527675" y="4268788"/>
          <p14:tracePt t="98978" x="5510213" y="4276725"/>
          <p14:tracePt t="98997" x="5491163" y="4276725"/>
          <p14:tracePt t="99019" x="5483225" y="4286250"/>
          <p14:tracePt t="99037" x="5473700" y="4286250"/>
          <p14:tracePt t="99057" x="5456238" y="4286250"/>
          <p14:tracePt t="99077" x="5446713" y="4286250"/>
          <p14:tracePt t="99098" x="5438775" y="4286250"/>
          <p14:tracePt t="99144" x="5429250" y="4286250"/>
          <p14:tracePt t="99161" x="5419725" y="4286250"/>
          <p14:tracePt t="99178" x="5419725" y="4276725"/>
          <p14:tracePt t="99197" x="5411788" y="4276725"/>
          <p14:tracePt t="99265" x="5402263" y="4276725"/>
          <p14:tracePt t="99282" x="5402263" y="4268788"/>
          <p14:tracePt t="99298" x="5394325" y="4259263"/>
          <p14:tracePt t="99318" x="5384800" y="4259263"/>
          <p14:tracePt t="99338" x="5384800" y="4241800"/>
          <p14:tracePt t="99377" x="5375275" y="4241800"/>
          <p14:tracePt t="99394" x="5375275" y="4232275"/>
          <p14:tracePt t="99417" x="5375275" y="4224338"/>
          <p14:tracePt t="99433" x="5375275" y="4214813"/>
          <p14:tracePt t="99449" x="5375275" y="4205288"/>
          <p14:tracePt t="99466" x="5375275" y="4197350"/>
          <p14:tracePt t="99482" x="5375275" y="4187825"/>
          <p14:tracePt t="99498" x="5375275" y="4170363"/>
          <p14:tracePt t="99518" x="5375275" y="4152900"/>
          <p14:tracePt t="99538" x="5375275" y="4108450"/>
          <p14:tracePt t="99558" x="5384800" y="4071938"/>
          <p14:tracePt t="99578" x="5394325" y="4037013"/>
          <p14:tracePt t="99598" x="5402263" y="4027488"/>
          <p14:tracePt t="99618" x="5419725" y="4000500"/>
          <p14:tracePt t="99638" x="5429250" y="3983038"/>
          <p14:tracePt t="99658" x="5456238" y="3946525"/>
          <p14:tracePt t="99678" x="5465763" y="3938588"/>
          <p14:tracePt t="99698" x="5491163" y="3929063"/>
          <p14:tracePt t="99718" x="5510213" y="3919538"/>
          <p14:tracePt t="99738" x="5537200" y="3919538"/>
          <p14:tracePt t="99758" x="5545138" y="3911600"/>
          <p14:tracePt t="99778" x="5589588" y="3902075"/>
          <p14:tracePt t="99798" x="5616575" y="3902075"/>
          <p14:tracePt t="99818" x="5643563" y="3902075"/>
          <p14:tracePt t="99838" x="5653088" y="3902075"/>
          <p14:tracePt t="99858" x="5661025" y="3894138"/>
          <p14:tracePt t="99878" x="5670550" y="3894138"/>
          <p14:tracePt t="99921" x="5680075" y="3894138"/>
          <p14:tracePt t="100089" x="5680075" y="3902075"/>
          <p14:tracePt t="100113" x="5680075" y="3911600"/>
          <p14:tracePt t="100137" x="5680075" y="3919538"/>
          <p14:tracePt t="100153" x="5680075" y="3929063"/>
          <p14:tracePt t="100169" x="5670550" y="3938588"/>
          <p14:tracePt t="100185" x="5670550" y="3946525"/>
          <p14:tracePt t="100202" x="5670550" y="3956050"/>
          <p14:tracePt t="100218" x="5661025" y="3965575"/>
          <p14:tracePt t="100238" x="5661025" y="3983038"/>
          <p14:tracePt t="100258" x="5661025" y="4017963"/>
          <p14:tracePt t="100278" x="5653088" y="4089400"/>
          <p14:tracePt t="100298" x="5643563" y="4133850"/>
          <p14:tracePt t="100318" x="5643563" y="4170363"/>
          <p14:tracePt t="100338" x="5634038" y="4205288"/>
          <p14:tracePt t="100358" x="5634038" y="4224338"/>
          <p14:tracePt t="100378" x="5626100" y="4251325"/>
          <p14:tracePt t="100398" x="5626100" y="4259263"/>
          <p14:tracePt t="100418" x="5626100" y="4268788"/>
          <p14:tracePt t="100537" x="5626100" y="4276725"/>
          <p14:tracePt t="100552" x="5616575" y="4276725"/>
          <p14:tracePt t="100585" x="5608638" y="4276725"/>
          <p14:tracePt t="100602" x="5599113" y="4276725"/>
          <p14:tracePt t="100618" x="5589588" y="4276725"/>
          <p14:tracePt t="100638" x="5581650" y="4276725"/>
          <p14:tracePt t="100658" x="5562600" y="4276725"/>
          <p14:tracePt t="100678" x="5554663" y="4276725"/>
          <p14:tracePt t="100698" x="5545138" y="4276725"/>
          <p14:tracePt t="100718" x="5537200" y="4276725"/>
          <p14:tracePt t="100738" x="5518150" y="4276725"/>
          <p14:tracePt t="100758" x="5510213" y="4276725"/>
          <p14:tracePt t="100778" x="5456238" y="4268788"/>
          <p14:tracePt t="100798" x="5419725" y="4259263"/>
          <p14:tracePt t="100818" x="5411788" y="4259263"/>
          <p14:tracePt t="100849" x="5402263" y="4259263"/>
          <p14:tracePt t="100929" x="5402263" y="4251325"/>
          <p14:tracePt t="100954" x="5394325" y="4251325"/>
          <p14:tracePt t="100970" x="5394325" y="4241800"/>
          <p14:tracePt t="100986" x="5384800" y="4241800"/>
          <p14:tracePt t="101002" x="5384800" y="4232275"/>
          <p14:tracePt t="101019" x="5384800" y="4224338"/>
          <p14:tracePt t="101038" x="5384800" y="4205288"/>
          <p14:tracePt t="101058" x="5384800" y="4152900"/>
          <p14:tracePt t="101078" x="5384800" y="4125913"/>
          <p14:tracePt t="101098" x="5384800" y="4089400"/>
          <p14:tracePt t="101118" x="5394325" y="4071938"/>
          <p14:tracePt t="101138" x="5402263" y="4044950"/>
          <p14:tracePt t="101158" x="5411788" y="4037013"/>
          <p14:tracePt t="101178" x="5419725" y="4010025"/>
          <p14:tracePt t="101198" x="5419725" y="4000500"/>
          <p14:tracePt t="101218" x="5429250" y="3990975"/>
          <p14:tracePt t="101238" x="5438775" y="3990975"/>
          <p14:tracePt t="101258" x="5446713" y="3983038"/>
          <p14:tracePt t="101278" x="5465763" y="3973513"/>
          <p14:tracePt t="101298" x="5510213" y="3965575"/>
          <p14:tracePt t="101318" x="5545138" y="3946525"/>
          <p14:tracePt t="101338" x="5581650" y="3938588"/>
          <p14:tracePt t="101358" x="5599113" y="3938588"/>
          <p14:tracePt t="101378" x="5653088" y="3911600"/>
          <p14:tracePt t="101398" x="5680075" y="3902075"/>
          <p14:tracePt t="101418" x="5705475" y="3894138"/>
          <p14:tracePt t="101586" x="5705475" y="3902075"/>
          <p14:tracePt t="101610" x="5705475" y="3911600"/>
          <p14:tracePt t="101626" x="5705475" y="3919538"/>
          <p14:tracePt t="101641" x="5697538" y="3919538"/>
          <p14:tracePt t="101659" x="5697538" y="3929063"/>
          <p14:tracePt t="101678" x="5688013" y="3938588"/>
          <p14:tracePt t="101698" x="5680075" y="3965575"/>
          <p14:tracePt t="101718" x="5661025" y="4000500"/>
          <p14:tracePt t="101738" x="5653088" y="4027488"/>
          <p14:tracePt t="101758" x="5643563" y="4044950"/>
          <p14:tracePt t="101778" x="5634038" y="4071938"/>
          <p14:tracePt t="101798" x="5626100" y="4098925"/>
          <p14:tracePt t="101818" x="5608638" y="4143375"/>
          <p14:tracePt t="101838" x="5589588" y="4170363"/>
          <p14:tracePt t="101858" x="5581650" y="4205288"/>
          <p14:tracePt t="101878" x="5572125" y="4224338"/>
          <p14:tracePt t="101898" x="5562600" y="4251325"/>
          <p14:tracePt t="101938" x="5562600" y="4268788"/>
          <p14:tracePt t="101958" x="5562600" y="4276725"/>
          <p14:tracePt t="101978" x="5562600" y="4286250"/>
          <p14:tracePt t="101998" x="5562600" y="4295775"/>
          <p14:tracePt t="102025" x="5562600" y="4303713"/>
          <p14:tracePt t="102050" x="5562600" y="4313238"/>
          <p14:tracePt t="102066" x="5562600" y="4322763"/>
          <p14:tracePt t="102082" x="5562600" y="4330700"/>
          <p14:tracePt t="102099" x="5562600" y="4340225"/>
          <p14:tracePt t="102118" x="5562600" y="4348163"/>
          <p14:tracePt t="102138" x="5562600" y="4367213"/>
          <p14:tracePt t="102158" x="5572125" y="4375150"/>
          <p14:tracePt t="102178" x="5572125" y="4384675"/>
          <p14:tracePt t="102198" x="5572125" y="4394200"/>
          <p14:tracePt t="102218" x="5572125" y="4402138"/>
          <p14:tracePt t="102274" x="5562600" y="4411663"/>
          <p14:tracePt t="102290" x="5554663" y="4411663"/>
          <p14:tracePt t="102306" x="5545138" y="4411663"/>
          <p14:tracePt t="102323" x="5527675" y="4411663"/>
          <p14:tracePt t="102340" x="5510213" y="4411663"/>
          <p14:tracePt t="102358" x="5483225" y="4411663"/>
          <p14:tracePt t="102378" x="5465763" y="4402138"/>
          <p14:tracePt t="102398" x="5456238" y="4402138"/>
          <p14:tracePt t="102418" x="5446713" y="4402138"/>
          <p14:tracePt t="102442" x="5446713" y="4394200"/>
          <p14:tracePt t="102458" x="5438775" y="4394200"/>
          <p14:tracePt t="102478" x="5429250" y="4394200"/>
          <p14:tracePt t="102498" x="5419725" y="4384675"/>
          <p14:tracePt t="102518" x="5411788" y="4375150"/>
          <p14:tracePt t="102538" x="5384800" y="4348163"/>
          <p14:tracePt t="102558" x="5375275" y="4322763"/>
          <p14:tracePt t="102578" x="5357813" y="4259263"/>
          <p14:tracePt t="102599" x="5357813" y="4224338"/>
          <p14:tracePt t="102618" x="5375275" y="4160838"/>
          <p14:tracePt t="102638" x="5394325" y="4125913"/>
          <p14:tracePt t="102658" x="5411788" y="4071938"/>
          <p14:tracePt t="102678" x="5419725" y="4062413"/>
          <p14:tracePt t="102698" x="5419725" y="4054475"/>
          <p14:tracePt t="102730" x="5419725" y="4044950"/>
          <p14:tracePt t="102747" x="5429250" y="4044950"/>
          <p14:tracePt t="102762" x="5429250" y="4037013"/>
          <p14:tracePt t="102794" x="5438775" y="4037013"/>
          <p14:tracePt t="102810" x="5438775" y="4027488"/>
          <p14:tracePt t="102874" x="5446713" y="4027488"/>
          <p14:tracePt t="102914" x="5456238" y="4027488"/>
          <p14:tracePt t="102946" x="5465763" y="4027488"/>
          <p14:tracePt t="102963" x="5473700" y="4027488"/>
          <p14:tracePt t="103010" x="5483225" y="4027488"/>
          <p14:tracePt t="103025" x="5500688" y="4027488"/>
          <p14:tracePt t="103042" x="5537200" y="4027488"/>
          <p14:tracePt t="103059" x="5554663" y="4010025"/>
          <p14:tracePt t="103078" x="5562600" y="4010025"/>
          <p14:tracePt t="103099" x="5572125" y="4027488"/>
          <p14:tracePt t="103546" x="5572125" y="4017963"/>
          <p14:tracePt t="103562" x="5572125" y="3990975"/>
          <p14:tracePt t="103579" x="5572125" y="3973513"/>
          <p14:tracePt t="103683" x="5562600" y="3973513"/>
          <p14:tracePt t="103706" x="5554663" y="3973513"/>
          <p14:tracePt t="103725" x="5545138" y="3990975"/>
          <p14:tracePt t="103742" x="5537200" y="4000500"/>
          <p14:tracePt t="103758" x="5527675" y="4000500"/>
          <p14:tracePt t="103882" x="5518150" y="4000500"/>
          <p14:tracePt t="103930" x="5510213" y="4000500"/>
          <p14:tracePt t="104074" x="5510213" y="4010025"/>
          <p14:tracePt t="104088" x="5510213" y="4017963"/>
          <p14:tracePt t="104107" x="5510213" y="4027488"/>
          <p14:tracePt t="104122" x="5510213" y="4037013"/>
          <p14:tracePt t="104459" x="5518150" y="4037013"/>
          <p14:tracePt t="104483" x="5527675" y="4037013"/>
          <p14:tracePt t="104499" x="5537200" y="4037013"/>
          <p14:tracePt t="104518" x="5545138" y="4037013"/>
          <p14:tracePt t="104554" x="5554663" y="4037013"/>
          <p14:tracePt t="104627" x="5562600" y="4037013"/>
          <p14:tracePt t="104651" x="5581650" y="4037013"/>
          <p14:tracePt t="104675" x="5589588" y="4037013"/>
          <p14:tracePt t="104691" x="5608638" y="4044950"/>
          <p14:tracePt t="104709" x="5616575" y="4044950"/>
          <p14:tracePt t="104725" x="5626100" y="4054475"/>
          <p14:tracePt t="104741" x="5634038" y="4054475"/>
          <p14:tracePt t="104758" x="5643563" y="4062413"/>
          <p14:tracePt t="104779" x="5653088" y="4071938"/>
          <p14:tracePt t="104811" x="5661025" y="4071938"/>
          <p14:tracePt t="104946" x="5661025" y="4062413"/>
          <p14:tracePt t="104963" x="5661025" y="4054475"/>
          <p14:tracePt t="104980" x="5661025" y="4044950"/>
          <p14:tracePt t="104999" x="5661025" y="4037013"/>
          <p14:tracePt t="105059" x="5670550" y="4037013"/>
          <p14:tracePt t="105076" x="5724525" y="4071938"/>
          <p14:tracePt t="105099" x="5894388" y="4197350"/>
          <p14:tracePt t="105119" x="6010275" y="4286250"/>
          <p14:tracePt t="105139" x="6170613" y="4402138"/>
          <p14:tracePt t="105159" x="6296025" y="4500563"/>
          <p14:tracePt t="105179" x="6357938" y="4545013"/>
          <p14:tracePt t="105199" x="6419850" y="4598988"/>
          <p14:tracePt t="105219" x="6589713" y="4724400"/>
          <p14:tracePt t="105239" x="6688138" y="4786313"/>
          <p14:tracePt t="105259" x="6777038" y="4867275"/>
          <p14:tracePt t="105279" x="6786563" y="4875213"/>
          <p14:tracePt t="105300" x="6786563" y="4884738"/>
          <p14:tracePt t="105319" x="6804025" y="4894263"/>
          <p14:tracePt t="105339" x="6831013" y="4919663"/>
          <p14:tracePt t="105359" x="6867525" y="4938713"/>
          <p14:tracePt t="105380" x="6919913" y="4973638"/>
          <p14:tracePt t="105399" x="6946900" y="5000625"/>
          <p14:tracePt t="105419" x="7037388" y="5054600"/>
          <p14:tracePt t="105439" x="7081838" y="5081588"/>
          <p14:tracePt t="105460" x="7161213" y="5143500"/>
          <p14:tracePt t="105479" x="7197725" y="5180013"/>
          <p14:tracePt t="105499" x="7269163" y="5214938"/>
          <p14:tracePt t="105519" x="7313613" y="5251450"/>
          <p14:tracePt t="105539" x="7419975" y="5330825"/>
          <p14:tracePt t="105559" x="7439025" y="5357813"/>
          <p14:tracePt t="105579" x="7446963" y="5384800"/>
          <p14:tracePt t="105599" x="7456488" y="5394325"/>
          <p14:tracePt t="105675" x="7446963" y="5394325"/>
          <p14:tracePt t="105689" x="7439025" y="5394325"/>
          <p14:tracePt t="105707" x="7367588" y="5394325"/>
          <p14:tracePt t="105723" x="7286625" y="5348288"/>
          <p14:tracePt t="105741" x="7215188" y="5295900"/>
          <p14:tracePt t="105759" x="7153275" y="5251450"/>
          <p14:tracePt t="105779" x="7089775" y="5214938"/>
          <p14:tracePt t="105799" x="7037388" y="5180013"/>
          <p14:tracePt t="105819" x="7010400" y="5180013"/>
          <p14:tracePt t="105839" x="7000875" y="5180013"/>
          <p14:tracePt t="105859" x="6973888" y="5187950"/>
          <p14:tracePt t="105907" x="6965950" y="5187950"/>
          <p14:tracePt t="105931" x="6946900" y="5180013"/>
          <p14:tracePt t="105947" x="6919913" y="5153025"/>
          <p14:tracePt t="105963" x="6858000" y="5108575"/>
          <p14:tracePt t="105980" x="6634163" y="4919663"/>
          <p14:tracePt t="105999" x="6419850" y="4732338"/>
          <p14:tracePt t="106019" x="6126163" y="4537075"/>
          <p14:tracePt t="106039" x="5973763" y="4473575"/>
          <p14:tracePt t="106059" x="5830888" y="4419600"/>
          <p14:tracePt t="106079" x="5813425" y="4411663"/>
          <p14:tracePt t="106100" x="5786438" y="4411663"/>
          <p14:tracePt t="106119" x="5768975" y="4411663"/>
          <p14:tracePt t="106140" x="5741988" y="4394200"/>
          <p14:tracePt t="106159" x="5724525" y="4394200"/>
          <p14:tracePt t="106347" x="5732463" y="4402138"/>
          <p14:tracePt t="106363" x="5786438" y="4446588"/>
          <p14:tracePt t="106381" x="5884863" y="4518025"/>
          <p14:tracePt t="106399" x="6018213" y="4608513"/>
          <p14:tracePt t="106420" x="6170613" y="4732338"/>
          <p14:tracePt t="106439" x="6340475" y="4848225"/>
          <p14:tracePt t="106460" x="6465888" y="4956175"/>
          <p14:tracePt t="106479" x="6554788" y="5045075"/>
          <p14:tracePt t="106500" x="6732588" y="5180013"/>
          <p14:tracePt t="106519" x="6831013" y="5241925"/>
          <p14:tracePt t="106540" x="6929438" y="5322888"/>
          <p14:tracePt t="106559" x="6973888" y="5348288"/>
          <p14:tracePt t="106580" x="7010400" y="5394325"/>
          <p14:tracePt t="106599" x="7018338" y="5419725"/>
          <p14:tracePt t="106620" x="7037388" y="5438775"/>
          <p14:tracePt t="106675" x="7045325" y="5438775"/>
          <p14:tracePt t="106691" x="7045325" y="5456238"/>
          <p14:tracePt t="106763" x="7054850" y="5456238"/>
          <p14:tracePt t="106781" x="7054850" y="5465763"/>
          <p14:tracePt t="106843" x="7062788" y="5465763"/>
          <p14:tracePt t="106860" x="7062788" y="5473700"/>
          <p14:tracePt t="106878" x="7072313" y="5473700"/>
          <p14:tracePt t="106900" x="7081838" y="5483225"/>
          <p14:tracePt t="106919" x="7099300" y="5491163"/>
          <p14:tracePt t="106940" x="7108825" y="5491163"/>
          <p14:tracePt t="106987" x="7116763" y="5491163"/>
          <p14:tracePt t="107002" x="7134225" y="5491163"/>
          <p14:tracePt t="107021" x="7180263" y="5483225"/>
          <p14:tracePt t="114166" x="7116763" y="5473700"/>
          <p14:tracePt t="114180" x="7072313" y="5411788"/>
          <p14:tracePt t="114200" x="6732588" y="5054600"/>
          <p14:tracePt t="114222" x="6465888" y="4840288"/>
          <p14:tracePt t="114240" x="6456363" y="4830763"/>
          <p14:tracePt t="114286" x="6456363" y="4822825"/>
          <p14:tracePt t="114302" x="6456363" y="4803775"/>
          <p14:tracePt t="114321" x="6456363" y="4795838"/>
          <p14:tracePt t="114342" x="6446838" y="4732338"/>
          <p14:tracePt t="114360" x="6438900" y="4643438"/>
          <p14:tracePt t="114382" x="6438900" y="4465638"/>
          <p14:tracePt t="114400" x="6438900" y="4367213"/>
          <p14:tracePt t="114422" x="6411913" y="4276725"/>
          <p14:tracePt t="114440" x="6394450" y="4251325"/>
          <p14:tracePt t="114461" x="6340475" y="4187825"/>
          <p14:tracePt t="114480" x="6072188" y="3990975"/>
          <p14:tracePt t="114502" x="5822950" y="3795713"/>
          <p14:tracePt t="114520" x="5688013" y="3670300"/>
          <p14:tracePt t="114543" x="5527675" y="3482975"/>
          <p14:tracePt t="114560" x="5500688" y="3411538"/>
          <p14:tracePt t="114581" x="5473700" y="3357563"/>
          <p14:tracePt t="114600" x="5402263" y="3259138"/>
          <p14:tracePt t="114622" x="5348288" y="3187700"/>
          <p14:tracePt t="114640" x="5322888" y="3143250"/>
          <p14:tracePt t="114661" x="5276850" y="3108325"/>
          <p14:tracePt t="114680" x="5170488" y="3044825"/>
          <p14:tracePt t="114702" x="5072063" y="3000375"/>
          <p14:tracePt t="114720" x="4919663" y="2946400"/>
          <p14:tracePt t="114742" x="4776788" y="2867025"/>
          <p14:tracePt t="114760" x="4705350" y="2830513"/>
          <p14:tracePt t="114781" x="4705350" y="2803525"/>
          <p14:tracePt t="114800" x="4724400" y="2803525"/>
          <p14:tracePt t="114822" x="4759325" y="2786063"/>
          <p14:tracePt t="114840" x="4795838" y="2786063"/>
          <p14:tracePt t="114861" x="4830763" y="2776538"/>
          <p14:tracePt t="114880" x="4938713" y="2768600"/>
          <p14:tracePt t="114901" x="5072063" y="2768600"/>
          <p14:tracePt t="114920" x="5170488" y="2768600"/>
          <p14:tracePt t="114942" x="5367338" y="2786063"/>
          <p14:tracePt t="114961" x="5572125" y="2813050"/>
          <p14:tracePt t="114982" x="5680075" y="2822575"/>
          <p14:tracePt t="115000" x="5688013" y="2822575"/>
          <p14:tracePt t="115038" x="5680075" y="2822575"/>
          <p14:tracePt t="115054" x="5599113" y="2822575"/>
          <p14:tracePt t="115070" x="5465763" y="2795588"/>
          <p14:tracePt t="115087" x="5286375" y="2768600"/>
          <p14:tracePt t="115109" x="5126038" y="2759075"/>
          <p14:tracePt t="115126" x="5045075" y="2759075"/>
          <p14:tracePt t="115143" x="5000625" y="2759075"/>
          <p14:tracePt t="115190" x="5027613" y="2759075"/>
          <p14:tracePt t="115207" x="5116513" y="2759075"/>
          <p14:tracePt t="115223" x="5268913" y="2795588"/>
          <p14:tracePt t="115240" x="5411788" y="2857500"/>
          <p14:tracePt t="115262" x="5608638" y="2938463"/>
          <p14:tracePt t="115280" x="5643563" y="2955925"/>
          <p14:tracePt t="115301" x="5661025" y="2955925"/>
          <p14:tracePt t="115321" x="5661025" y="2965450"/>
          <p14:tracePt t="115341" x="5661025" y="2982913"/>
          <p14:tracePt t="115360" x="5626100" y="3027363"/>
          <p14:tracePt t="115381" x="5589588" y="3054350"/>
          <p14:tracePt t="115401" x="5545138" y="3081338"/>
          <p14:tracePt t="115422" x="5483225" y="3108325"/>
          <p14:tracePt t="115440" x="5483225" y="3116263"/>
          <p14:tracePt t="115461" x="5483225" y="3125788"/>
          <p14:tracePt t="115480" x="5537200" y="3170238"/>
          <p14:tracePt t="115501" x="5653088" y="3214688"/>
          <p14:tracePt t="115520" x="5857875" y="3303588"/>
          <p14:tracePt t="115542" x="5946775" y="3340100"/>
          <p14:tracePt t="115582" x="5938838" y="3357563"/>
          <p14:tracePt t="115600" x="5884863" y="3375025"/>
          <p14:tracePt t="115622" x="5795963" y="3394075"/>
          <p14:tracePt t="115640" x="5741988" y="3394075"/>
          <p14:tracePt t="115661" x="5705475" y="3419475"/>
          <p14:tracePt t="115681" x="5688013" y="3438525"/>
          <p14:tracePt t="115702" x="5688013" y="3465513"/>
          <p14:tracePt t="115720" x="5724525" y="3490913"/>
          <p14:tracePt t="115741" x="5803900" y="3527425"/>
          <p14:tracePt t="115761" x="6089650" y="3608388"/>
          <p14:tracePt t="115782" x="6180138" y="3652838"/>
          <p14:tracePt t="115801" x="6232525" y="3660775"/>
          <p14:tracePt t="115822" x="6232525" y="3679825"/>
          <p14:tracePt t="115841" x="6232525" y="3687763"/>
          <p14:tracePt t="115862" x="6215063" y="3697288"/>
          <p14:tracePt t="115881" x="6180138" y="3714750"/>
          <p14:tracePt t="115903" x="6089650" y="3724275"/>
          <p14:tracePt t="115921" x="6062663" y="3732213"/>
          <p14:tracePt t="115942" x="6054725" y="3751263"/>
          <p14:tracePt t="115983" x="6170613" y="3786188"/>
          <p14:tracePt t="116001" x="6286500" y="3822700"/>
          <p14:tracePt t="116022" x="6419850" y="3857625"/>
          <p14:tracePt t="116041" x="6491288" y="3867150"/>
          <p14:tracePt t="116062" x="6554788" y="3875088"/>
          <p14:tracePt t="116081" x="6562725" y="3875088"/>
          <p14:tracePt t="116101" x="6562725" y="3884613"/>
          <p14:tracePt t="116150" x="6572250" y="3884613"/>
          <p14:tracePt t="116182" x="6562725" y="3884613"/>
          <p14:tracePt t="116439" x="6562725" y="3875088"/>
          <p14:tracePt t="116454" x="6589713" y="3875088"/>
          <p14:tracePt t="116471" x="6643688" y="3867150"/>
          <p14:tracePt t="116487" x="6653213" y="3867150"/>
          <p14:tracePt t="116503" x="6643688" y="3867150"/>
          <p14:tracePt t="116521" x="6572250" y="3830638"/>
          <p14:tracePt t="116543" x="6348413" y="3660775"/>
          <p14:tracePt t="116561" x="6205538" y="3527425"/>
          <p14:tracePt t="116582" x="6081713" y="3402013"/>
          <p14:tracePt t="116601" x="5875338" y="3152775"/>
          <p14:tracePt t="116623" x="5724525" y="2955925"/>
          <p14:tracePt t="116641" x="5562600" y="2751138"/>
          <p14:tracePt t="116662" x="5483225" y="2652713"/>
          <p14:tracePt t="116681" x="5429250" y="2581275"/>
          <p14:tracePt t="116702" x="5419725" y="2554288"/>
          <p14:tracePt t="116721" x="5419725" y="2544763"/>
          <p14:tracePt t="116767" x="5429250" y="2544763"/>
          <p14:tracePt t="116785" x="5438775" y="2536825"/>
          <p14:tracePt t="116801" x="5446713" y="2517775"/>
          <p14:tracePt t="116822" x="5446713" y="2500313"/>
          <p14:tracePt t="116841" x="5446713" y="2482850"/>
          <p14:tracePt t="116863" x="5446713" y="2446338"/>
          <p14:tracePt t="116881" x="5446713" y="2428875"/>
          <p14:tracePt t="116903" x="5438775" y="2419350"/>
          <p14:tracePt t="116975" x="5438775" y="2428875"/>
          <p14:tracePt t="116990" x="5438775" y="2446338"/>
          <p14:tracePt t="117007" x="5456238" y="2509838"/>
          <p14:tracePt t="117024" x="5473700" y="2562225"/>
          <p14:tracePt t="117041" x="5500688" y="2616200"/>
          <p14:tracePt t="117062" x="5545138" y="2687638"/>
          <p14:tracePt t="117081" x="5661025" y="2840038"/>
          <p14:tracePt t="117102" x="5732463" y="2946400"/>
          <p14:tracePt t="117121" x="5822950" y="3062288"/>
          <p14:tracePt t="117141" x="5884863" y="3116263"/>
          <p14:tracePt t="117161" x="5991225" y="3170238"/>
          <p14:tracePt t="117182" x="6161088" y="3232150"/>
          <p14:tracePt t="117201" x="6330950" y="3313113"/>
          <p14:tracePt t="117221" x="6518275" y="3411538"/>
          <p14:tracePt t="117241" x="6742113" y="3536950"/>
          <p14:tracePt t="117261" x="6823075" y="3625850"/>
          <p14:tracePt t="117281" x="6911975" y="3724275"/>
          <p14:tracePt t="117301" x="6946900" y="3768725"/>
          <p14:tracePt t="117321" x="6983413" y="3813175"/>
          <p14:tracePt t="117341" x="7018338" y="3840163"/>
          <p14:tracePt t="117361" x="7018338" y="3848100"/>
          <p14:tracePt t="117407" x="7018338" y="3857625"/>
          <p14:tracePt t="117503" x="7018338" y="3848100"/>
          <p14:tracePt t="117519" x="7010400" y="3840163"/>
          <p14:tracePt t="117541" x="6911975" y="3768725"/>
          <p14:tracePt t="117561" x="6769100" y="3697288"/>
          <p14:tracePt t="117581" x="6616700" y="3625850"/>
          <p14:tracePt t="117601" x="6367463" y="3517900"/>
          <p14:tracePt t="117621" x="6259513" y="3455988"/>
          <p14:tracePt t="117641" x="6108700" y="3340100"/>
          <p14:tracePt t="117661" x="6027738" y="3241675"/>
          <p14:tracePt t="117682" x="5929313" y="3062288"/>
          <p14:tracePt t="117701" x="5894388" y="3000375"/>
          <p14:tracePt t="117721" x="5894388" y="2919413"/>
          <p14:tracePt t="117741" x="5894388" y="2874963"/>
          <p14:tracePt t="117761" x="5894388" y="2857500"/>
          <p14:tracePt t="117781" x="5894388" y="2847975"/>
          <p14:tracePt t="117801" x="5894388" y="2840038"/>
          <p14:tracePt t="117821" x="5884863" y="2830513"/>
          <p14:tracePt t="117841" x="5830888" y="2768600"/>
          <p14:tracePt t="117861" x="5795963" y="2741613"/>
          <p14:tracePt t="117881" x="5759450" y="2660650"/>
          <p14:tracePt t="117903" x="5759450" y="2633663"/>
          <p14:tracePt t="117975" x="5751513" y="2633663"/>
          <p14:tracePt t="117991" x="5741988" y="2643188"/>
          <p14:tracePt t="118007" x="5724525" y="2660650"/>
          <p14:tracePt t="118023" x="5715000" y="2687638"/>
          <p14:tracePt t="118041" x="5705475" y="2714625"/>
          <p14:tracePt t="118061" x="5697538" y="2732088"/>
          <p14:tracePt t="118081" x="5688013" y="2795588"/>
          <p14:tracePt t="118102" x="5680075" y="2840038"/>
          <p14:tracePt t="118121" x="5670550" y="2884488"/>
          <p14:tracePt t="118141" x="5661025" y="2894013"/>
          <p14:tracePt t="118183" x="5661025" y="2874963"/>
          <p14:tracePt t="118198" x="5661025" y="2830513"/>
          <p14:tracePt t="118215" x="5634038" y="2759075"/>
          <p14:tracePt t="118231" x="5589588" y="2652713"/>
          <p14:tracePt t="118248" x="5562600" y="2608263"/>
          <p14:tracePt t="118264" x="5554663" y="2581275"/>
          <p14:tracePt t="118282" x="5554663" y="2571750"/>
          <p14:tracePt t="118311" x="5554663" y="2581275"/>
          <p14:tracePt t="118328" x="5554663" y="2643188"/>
          <p14:tracePt t="118344" x="5572125" y="2751138"/>
          <p14:tracePt t="118361" x="5643563" y="2946400"/>
          <p14:tracePt t="118381" x="5670550" y="3071813"/>
          <p14:tracePt t="118401" x="5688013" y="3224213"/>
          <p14:tracePt t="118421" x="5724525" y="3429000"/>
          <p14:tracePt t="118441" x="5786438" y="3625850"/>
          <p14:tracePt t="118461" x="5848350" y="3759200"/>
          <p14:tracePt t="118481" x="5894388" y="3884613"/>
          <p14:tracePt t="118501" x="5911850" y="3911600"/>
          <p14:tracePt t="118521" x="5956300" y="3965575"/>
          <p14:tracePt t="118542" x="5991225" y="3990975"/>
          <p14:tracePt t="118561" x="6018213" y="4010025"/>
          <p14:tracePt t="118581" x="6037263" y="4010025"/>
          <p14:tracePt t="118601" x="6081713" y="4010025"/>
          <p14:tracePt t="118621" x="6153150" y="4000500"/>
          <p14:tracePt t="118641" x="6251575" y="4000500"/>
          <p14:tracePt t="118661" x="6348413" y="4010025"/>
          <p14:tracePt t="118681" x="6500813" y="4027488"/>
          <p14:tracePt t="118702" x="6562725" y="4027488"/>
          <p14:tracePt t="118721" x="6589713" y="4027488"/>
          <p14:tracePt t="118761" x="6581775" y="4027488"/>
          <p14:tracePt t="118781" x="6527800" y="4027488"/>
          <p14:tracePt t="118801" x="6375400" y="4000500"/>
          <p14:tracePt t="118821" x="6205538" y="3956050"/>
          <p14:tracePt t="118841" x="6089650" y="3919538"/>
          <p14:tracePt t="118861" x="5983288" y="3894138"/>
          <p14:tracePt t="118881" x="5911850" y="3875088"/>
          <p14:tracePt t="118902" x="5902325" y="3875088"/>
          <p14:tracePt t="118921" x="5857875" y="3894138"/>
          <p14:tracePt t="118941" x="5857875" y="3938588"/>
          <p14:tracePt t="118961" x="5973763" y="4044950"/>
          <p14:tracePt t="118981" x="6081713" y="4098925"/>
          <p14:tracePt t="119001" x="6126163" y="4133850"/>
          <p14:tracePt t="119215" x="6134100" y="4125913"/>
          <p14:tracePt t="119231" x="6134100" y="4071938"/>
          <p14:tracePt t="119248" x="6134100" y="4037013"/>
          <p14:tracePt t="119263" x="6153150" y="4010025"/>
          <p14:tracePt t="119281" x="6197600" y="4010025"/>
          <p14:tracePt t="119301" x="6259513" y="4010025"/>
          <p14:tracePt t="119321" x="6419850" y="4017963"/>
          <p14:tracePt t="119341" x="6537325" y="4037013"/>
          <p14:tracePt t="119361" x="6715125" y="4054475"/>
          <p14:tracePt t="119381" x="6813550" y="4054475"/>
          <p14:tracePt t="119402" x="6929438" y="4054475"/>
          <p14:tracePt t="119421" x="6956425" y="4054475"/>
          <p14:tracePt t="119441" x="6973888" y="4054475"/>
          <p14:tracePt t="119461" x="6983413" y="4054475"/>
          <p14:tracePt t="119488" x="6983413" y="4044950"/>
          <p14:tracePt t="119680" x="6991350" y="4044950"/>
          <p14:tracePt t="119720" x="7000875" y="4044950"/>
          <p14:tracePt t="119736" x="7010400" y="4044950"/>
          <p14:tracePt t="119752" x="7037388" y="4062413"/>
          <p14:tracePt t="119769" x="7062788" y="4089400"/>
          <p14:tracePt t="119787" x="7089775" y="4098925"/>
          <p14:tracePt t="119803" x="7099300" y="4108450"/>
          <p14:tracePt t="119822" x="7126288" y="4108450"/>
          <p14:tracePt t="119841" x="7224713" y="4098925"/>
          <p14:tracePt t="119861" x="7304088" y="4081463"/>
          <p14:tracePt t="119881" x="7412038" y="4062413"/>
          <p14:tracePt t="119902" x="7466013" y="4054475"/>
          <p14:tracePt t="119921" x="7483475" y="4044950"/>
          <p14:tracePt t="120048" x="7483475" y="4054475"/>
          <p14:tracePt t="120064" x="7473950" y="4081463"/>
          <p14:tracePt t="120081" x="7466013" y="4108450"/>
          <p14:tracePt t="120101" x="7456488" y="4133850"/>
          <p14:tracePt t="120122" x="7446963" y="4170363"/>
          <p14:tracePt t="120142" x="7439025" y="4187825"/>
          <p14:tracePt t="120161" x="7419975" y="4214813"/>
          <p14:tracePt t="120182" x="7419975" y="4241800"/>
          <p14:tracePt t="120201" x="7402513" y="4276725"/>
          <p14:tracePt t="120221" x="7402513" y="4295775"/>
          <p14:tracePt t="120241" x="7394575" y="4303713"/>
          <p14:tracePt t="120261" x="7394575" y="4322763"/>
          <p14:tracePt t="120281" x="7394575" y="4340225"/>
          <p14:tracePt t="120302" x="7394575" y="4348163"/>
          <p14:tracePt t="120368" x="7385050" y="4348163"/>
          <p14:tracePt t="120384" x="7375525" y="4348163"/>
          <p14:tracePt t="120402" x="7367588" y="4340225"/>
          <p14:tracePt t="120422" x="7348538" y="4340225"/>
          <p14:tracePt t="120441" x="7323138" y="4330700"/>
          <p14:tracePt t="120462" x="7313613" y="4330700"/>
          <p14:tracePt t="120482" x="7286625" y="4330700"/>
          <p14:tracePt t="120501" x="7269163" y="4330700"/>
          <p14:tracePt t="120521" x="7259638" y="4330700"/>
          <p14:tracePt t="120671" x="7269163" y="4330700"/>
          <p14:tracePt t="120686" x="7286625" y="4348163"/>
          <p14:tracePt t="120702" x="7313613" y="4367213"/>
          <p14:tracePt t="120722" x="7358063" y="4394200"/>
          <p14:tracePt t="120742" x="7412038" y="4438650"/>
          <p14:tracePt t="120761" x="7466013" y="4483100"/>
          <p14:tracePt t="120782" x="7500938" y="4527550"/>
          <p14:tracePt t="120802" x="7554913" y="4598988"/>
          <p14:tracePt t="120822" x="7581900" y="4643438"/>
          <p14:tracePt t="120842" x="7634288" y="4705350"/>
          <p14:tracePt t="120862" x="7670800" y="4751388"/>
          <p14:tracePt t="120881" x="7751763" y="4875213"/>
          <p14:tracePt t="120902" x="7813675" y="4938713"/>
          <p14:tracePt t="120921" x="7894638" y="5037138"/>
          <p14:tracePt t="120942" x="7956550" y="5108575"/>
          <p14:tracePt t="120962" x="8045450" y="5170488"/>
          <p14:tracePt t="120982" x="8108950" y="5232400"/>
          <p14:tracePt t="121002" x="8197850" y="5340350"/>
          <p14:tracePt t="121022" x="8232775" y="5384800"/>
          <p14:tracePt t="121042" x="8277225" y="5419725"/>
          <p14:tracePt t="121062" x="8296275" y="5438775"/>
          <p14:tracePt t="121081" x="8313738" y="5456238"/>
          <p14:tracePt t="121136" x="8313738" y="5438775"/>
          <p14:tracePt t="121152" x="8296275" y="5429250"/>
          <p14:tracePt t="121170" x="8054975" y="5170488"/>
          <p14:tracePt t="121186" x="7751763" y="4875213"/>
          <p14:tracePt t="121203" x="7375525" y="4581525"/>
          <p14:tracePt t="121222" x="6956425" y="4313238"/>
          <p14:tracePt t="121242" x="6562725" y="4116388"/>
          <p14:tracePt t="121262" x="6429375" y="4062413"/>
          <p14:tracePt t="121282" x="6286500" y="4000500"/>
          <p14:tracePt t="121302" x="6259513" y="3973513"/>
          <p14:tracePt t="121322" x="6251575" y="3965575"/>
          <p14:tracePt t="121376" x="6276975" y="3965575"/>
          <p14:tracePt t="121392" x="6296025" y="3973513"/>
          <p14:tracePt t="121408" x="6296025" y="3965575"/>
          <p14:tracePt t="121425" x="6286500" y="3911600"/>
          <p14:tracePt t="121442" x="6286500" y="3884613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Data Hazard</a:t>
            </a:r>
            <a:r>
              <a:rPr lang="en-US" sz="3200" dirty="0">
                <a:solidFill>
                  <a:srgbClr val="0070C0"/>
                </a:solidFill>
              </a:rPr>
              <a:t>: HW Solution 2 - Forwarding</a:t>
            </a:r>
          </a:p>
        </p:txBody>
      </p:sp>
      <p:sp>
        <p:nvSpPr>
          <p:cNvPr id="3" name="Rectangle 348"/>
          <p:cNvSpPr>
            <a:spLocks noChangeArrowheads="1"/>
          </p:cNvSpPr>
          <p:nvPr/>
        </p:nvSpPr>
        <p:spPr bwMode="auto">
          <a:xfrm>
            <a:off x="476885" y="898367"/>
            <a:ext cx="8004992" cy="7694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latin typeface="Neo Sans Intel"/>
              </a:rPr>
              <a:t>Don’t </a:t>
            </a:r>
            <a:r>
              <a:rPr lang="en-US" sz="2200" dirty="0">
                <a:latin typeface="Neo Sans Intel"/>
              </a:rPr>
              <a:t>wait for </a:t>
            </a:r>
            <a:r>
              <a:rPr lang="en-US" sz="2200" dirty="0" smtClean="0">
                <a:latin typeface="Neo Sans Intel"/>
              </a:rPr>
              <a:t>results </a:t>
            </a:r>
            <a:r>
              <a:rPr lang="en-US" sz="2200" dirty="0">
                <a:latin typeface="Neo Sans Intel"/>
              </a:rPr>
              <a:t>to be written </a:t>
            </a:r>
            <a:r>
              <a:rPr lang="en-US" sz="2200" dirty="0" smtClean="0">
                <a:latin typeface="Neo Sans Intel"/>
              </a:rPr>
              <a:t>into </a:t>
            </a:r>
            <a:r>
              <a:rPr lang="en-US" sz="2200" dirty="0">
                <a:latin typeface="Neo Sans Intel"/>
              </a:rPr>
              <a:t>the register </a:t>
            </a:r>
            <a:r>
              <a:rPr lang="en-US" sz="2200" dirty="0" smtClean="0">
                <a:latin typeface="Neo Sans Intel"/>
              </a:rPr>
              <a:t>file, use it as soon as it is calculated</a:t>
            </a:r>
            <a:endParaRPr lang="en-US" sz="2200" dirty="0">
              <a:latin typeface="Neo Sans Intel"/>
            </a:endParaRPr>
          </a:p>
        </p:txBody>
      </p:sp>
      <p:grpSp>
        <p:nvGrpSpPr>
          <p:cNvPr id="266" name="Группа 265"/>
          <p:cNvGrpSpPr/>
          <p:nvPr/>
        </p:nvGrpSpPr>
        <p:grpSpPr>
          <a:xfrm>
            <a:off x="623523" y="1981200"/>
            <a:ext cx="7895110" cy="3851605"/>
            <a:chOff x="623523" y="1981200"/>
            <a:chExt cx="7895110" cy="3851605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623523" y="2181573"/>
              <a:ext cx="3109787" cy="3648692"/>
              <a:chOff x="623523" y="2547598"/>
              <a:chExt cx="3109787" cy="3648692"/>
            </a:xfrm>
          </p:grpSpPr>
          <p:sp>
            <p:nvSpPr>
              <p:cNvPr id="254" name="Rectangle 6"/>
              <p:cNvSpPr>
                <a:spLocks noChangeArrowheads="1"/>
              </p:cNvSpPr>
              <p:nvPr/>
            </p:nvSpPr>
            <p:spPr bwMode="auto">
              <a:xfrm>
                <a:off x="1562305" y="2976173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55" name="Rectangle 233"/>
              <p:cNvSpPr>
                <a:spLocks noChangeArrowheads="1"/>
              </p:cNvSpPr>
              <p:nvPr/>
            </p:nvSpPr>
            <p:spPr bwMode="auto">
              <a:xfrm>
                <a:off x="1180416" y="3349088"/>
                <a:ext cx="2552894" cy="284720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sub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R1, R3</a:t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and R12,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R5</a:t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or  R13,R6,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/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add R14,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/>
                </a:r>
                <a:br>
                  <a:rPr lang="en-US" sz="1900" dirty="0">
                    <a:latin typeface="Courier New" pitchFamily="49" charset="0"/>
                    <a:cs typeface="Courier New" pitchFamily="49" charset="0"/>
                  </a:rPr>
                </a:br>
                <a:endParaRPr lang="en-US" sz="1900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sz="1900" dirty="0" err="1">
                    <a:latin typeface="Courier New" pitchFamily="49" charset="0"/>
                    <a:cs typeface="Courier New" pitchFamily="49" charset="0"/>
                  </a:rPr>
                  <a:t>sw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  R15,100(</a:t>
                </a:r>
                <a:r>
                  <a:rPr lang="en-US" sz="1900" dirty="0">
                    <a:solidFill>
                      <a:srgbClr val="FF0000"/>
                    </a:solidFill>
                    <a:latin typeface="Courier New" pitchFamily="49" charset="0"/>
                    <a:cs typeface="Courier New" pitchFamily="49" charset="0"/>
                  </a:rPr>
                  <a:t>R2</a:t>
                </a:r>
                <a:r>
                  <a:rPr lang="en-US" sz="1900" dirty="0">
                    <a:latin typeface="Courier New" pitchFamily="49" charset="0"/>
                    <a:cs typeface="Courier New" pitchFamily="49" charset="0"/>
                  </a:rPr>
                  <a:t>)</a:t>
                </a:r>
              </a:p>
            </p:txBody>
          </p:sp>
          <p:grpSp>
            <p:nvGrpSpPr>
              <p:cNvPr id="256" name="Group 234"/>
              <p:cNvGrpSpPr>
                <a:grpSpLocks/>
              </p:cNvGrpSpPr>
              <p:nvPr/>
            </p:nvGrpSpPr>
            <p:grpSpPr bwMode="auto">
              <a:xfrm>
                <a:off x="623523" y="2547598"/>
                <a:ext cx="971036" cy="3564034"/>
                <a:chOff x="672" y="1680"/>
                <a:chExt cx="567" cy="1921"/>
              </a:xfrm>
            </p:grpSpPr>
            <p:sp>
              <p:nvSpPr>
                <p:cNvPr id="257" name="Line 235"/>
                <p:cNvSpPr>
                  <a:spLocks noChangeShapeType="1"/>
                </p:cNvSpPr>
                <p:nvPr/>
              </p:nvSpPr>
              <p:spPr bwMode="auto">
                <a:xfrm>
                  <a:off x="908" y="2140"/>
                  <a:ext cx="2" cy="14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58" name="Freeform 236"/>
                <p:cNvSpPr>
                  <a:spLocks/>
                </p:cNvSpPr>
                <p:nvPr/>
              </p:nvSpPr>
              <p:spPr bwMode="auto">
                <a:xfrm>
                  <a:off x="897" y="3551"/>
                  <a:ext cx="50" cy="50"/>
                </a:xfrm>
                <a:custGeom>
                  <a:avLst/>
                  <a:gdLst>
                    <a:gd name="T0" fmla="*/ 50 w 24"/>
                    <a:gd name="T1" fmla="*/ 0 h 25"/>
                    <a:gd name="T2" fmla="*/ 0 w 24"/>
                    <a:gd name="T3" fmla="*/ 4 h 25"/>
                    <a:gd name="T4" fmla="*/ 27 w 24"/>
                    <a:gd name="T5" fmla="*/ 50 h 25"/>
                    <a:gd name="T6" fmla="*/ 50 w 24"/>
                    <a:gd name="T7" fmla="*/ 4 h 25"/>
                    <a:gd name="T8" fmla="*/ 50 w 24"/>
                    <a:gd name="T9" fmla="*/ 4 h 25"/>
                    <a:gd name="T10" fmla="*/ 50 w 24"/>
                    <a:gd name="T11" fmla="*/ 0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25"/>
                    <a:gd name="T20" fmla="*/ 24 w 24"/>
                    <a:gd name="T21" fmla="*/ 25 h 2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25">
                      <a:moveTo>
                        <a:pt x="24" y="0"/>
                      </a:moveTo>
                      <a:lnTo>
                        <a:pt x="0" y="2"/>
                      </a:lnTo>
                      <a:lnTo>
                        <a:pt x="13" y="25"/>
                      </a:lnTo>
                      <a:lnTo>
                        <a:pt x="24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Neo Sans Intel"/>
                  </a:endParaRPr>
                </a:p>
              </p:txBody>
            </p:sp>
            <p:sp>
              <p:nvSpPr>
                <p:cNvPr id="259" name="Rectangle 237"/>
                <p:cNvSpPr>
                  <a:spLocks noChangeArrowheads="1"/>
                </p:cNvSpPr>
                <p:nvPr/>
              </p:nvSpPr>
              <p:spPr bwMode="auto">
                <a:xfrm>
                  <a:off x="672" y="1680"/>
                  <a:ext cx="567" cy="38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med" len="lg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latin typeface="Neo Sans Intel"/>
                    </a:rPr>
                    <a:t>Program</a:t>
                  </a:r>
                </a:p>
                <a:p>
                  <a:r>
                    <a:rPr lang="en-US" sz="1400" b="1" dirty="0">
                      <a:latin typeface="Neo Sans Intel"/>
                    </a:rPr>
                    <a:t>execution</a:t>
                  </a:r>
                </a:p>
                <a:p>
                  <a:r>
                    <a:rPr lang="en-US" sz="1400" b="1" dirty="0">
                      <a:latin typeface="Neo Sans Intel"/>
                    </a:rPr>
                    <a:t>order</a:t>
                  </a:r>
                </a:p>
              </p:txBody>
            </p:sp>
          </p:grpSp>
        </p:grpSp>
        <p:grpSp>
          <p:nvGrpSpPr>
            <p:cNvPr id="6" name="Группа 5"/>
            <p:cNvGrpSpPr/>
            <p:nvPr/>
          </p:nvGrpSpPr>
          <p:grpSpPr>
            <a:xfrm>
              <a:off x="1725572" y="1981200"/>
              <a:ext cx="6793061" cy="707473"/>
              <a:chOff x="1725572" y="2347225"/>
              <a:chExt cx="6793061" cy="707473"/>
            </a:xfrm>
          </p:grpSpPr>
          <p:sp>
            <p:nvSpPr>
              <p:cNvPr id="222" name="Rectangle 4"/>
              <p:cNvSpPr>
                <a:spLocks noChangeArrowheads="1"/>
              </p:cNvSpPr>
              <p:nvPr/>
            </p:nvSpPr>
            <p:spPr bwMode="auto">
              <a:xfrm>
                <a:off x="1725572" y="2696022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23" name="Rectangle 5"/>
              <p:cNvSpPr>
                <a:spLocks noChangeArrowheads="1"/>
              </p:cNvSpPr>
              <p:nvPr/>
            </p:nvSpPr>
            <p:spPr bwMode="auto">
              <a:xfrm>
                <a:off x="1775664" y="2838880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24" name="Rectangle 7"/>
              <p:cNvSpPr>
                <a:spLocks noChangeArrowheads="1"/>
              </p:cNvSpPr>
              <p:nvPr/>
            </p:nvSpPr>
            <p:spPr bwMode="auto">
              <a:xfrm>
                <a:off x="2082752" y="2347225"/>
                <a:ext cx="76" cy="2158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25" name="Rectangle 241"/>
              <p:cNvSpPr>
                <a:spLocks noChangeArrowheads="1"/>
              </p:cNvSpPr>
              <p:nvPr/>
            </p:nvSpPr>
            <p:spPr bwMode="auto">
              <a:xfrm>
                <a:off x="369902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26" name="Rectangle 242"/>
              <p:cNvSpPr>
                <a:spLocks noChangeArrowheads="1"/>
              </p:cNvSpPr>
              <p:nvPr/>
            </p:nvSpPr>
            <p:spPr bwMode="auto">
              <a:xfrm>
                <a:off x="3728150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27" name="Rectangle 245"/>
              <p:cNvSpPr>
                <a:spLocks noChangeArrowheads="1"/>
              </p:cNvSpPr>
              <p:nvPr/>
            </p:nvSpPr>
            <p:spPr bwMode="auto">
              <a:xfrm>
                <a:off x="4283173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28" name="Rectangle 246"/>
              <p:cNvSpPr>
                <a:spLocks noChangeArrowheads="1"/>
              </p:cNvSpPr>
              <p:nvPr/>
            </p:nvSpPr>
            <p:spPr bwMode="auto">
              <a:xfrm>
                <a:off x="4312294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29" name="Rectangle 249"/>
              <p:cNvSpPr>
                <a:spLocks noChangeArrowheads="1"/>
              </p:cNvSpPr>
              <p:nvPr/>
            </p:nvSpPr>
            <p:spPr bwMode="auto">
              <a:xfrm>
                <a:off x="486731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0" name="Rectangle 250"/>
              <p:cNvSpPr>
                <a:spLocks noChangeArrowheads="1"/>
              </p:cNvSpPr>
              <p:nvPr/>
            </p:nvSpPr>
            <p:spPr bwMode="auto">
              <a:xfrm>
                <a:off x="4896440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3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31" name="Rectangle 253"/>
              <p:cNvSpPr>
                <a:spLocks noChangeArrowheads="1"/>
              </p:cNvSpPr>
              <p:nvPr/>
            </p:nvSpPr>
            <p:spPr bwMode="auto">
              <a:xfrm>
                <a:off x="5451463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2" name="Rectangle 254"/>
              <p:cNvSpPr>
                <a:spLocks noChangeArrowheads="1"/>
              </p:cNvSpPr>
              <p:nvPr/>
            </p:nvSpPr>
            <p:spPr bwMode="auto">
              <a:xfrm>
                <a:off x="5485723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4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3" name="Rectangle 257"/>
              <p:cNvSpPr>
                <a:spLocks noChangeArrowheads="1"/>
              </p:cNvSpPr>
              <p:nvPr/>
            </p:nvSpPr>
            <p:spPr bwMode="auto">
              <a:xfrm>
                <a:off x="6035608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4" name="Rectangle 258"/>
              <p:cNvSpPr>
                <a:spLocks noChangeArrowheads="1"/>
              </p:cNvSpPr>
              <p:nvPr/>
            </p:nvSpPr>
            <p:spPr bwMode="auto">
              <a:xfrm>
                <a:off x="6069868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5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35" name="Rectangle 261"/>
              <p:cNvSpPr>
                <a:spLocks noChangeArrowheads="1"/>
              </p:cNvSpPr>
              <p:nvPr/>
            </p:nvSpPr>
            <p:spPr bwMode="auto">
              <a:xfrm>
                <a:off x="6624892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6" name="Rectangle 262"/>
              <p:cNvSpPr>
                <a:spLocks noChangeArrowheads="1"/>
              </p:cNvSpPr>
              <p:nvPr/>
            </p:nvSpPr>
            <p:spPr bwMode="auto">
              <a:xfrm>
                <a:off x="6654014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6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7" name="Rectangle 263"/>
              <p:cNvSpPr>
                <a:spLocks noChangeArrowheads="1"/>
              </p:cNvSpPr>
              <p:nvPr/>
            </p:nvSpPr>
            <p:spPr bwMode="auto">
              <a:xfrm>
                <a:off x="1925084" y="2376912"/>
                <a:ext cx="1560824" cy="205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Time (clock cycles)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238" name="Rectangle 268"/>
              <p:cNvSpPr>
                <a:spLocks noChangeArrowheads="1"/>
              </p:cNvSpPr>
              <p:nvPr/>
            </p:nvSpPr>
            <p:spPr bwMode="auto">
              <a:xfrm>
                <a:off x="7209037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39" name="Rectangle 269"/>
              <p:cNvSpPr>
                <a:spLocks noChangeArrowheads="1"/>
              </p:cNvSpPr>
              <p:nvPr/>
            </p:nvSpPr>
            <p:spPr bwMode="auto">
              <a:xfrm>
                <a:off x="7238158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7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0" name="Rectangle 272"/>
              <p:cNvSpPr>
                <a:spLocks noChangeArrowheads="1"/>
              </p:cNvSpPr>
              <p:nvPr/>
            </p:nvSpPr>
            <p:spPr bwMode="auto">
              <a:xfrm>
                <a:off x="7793182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1" name="Rectangle 273"/>
              <p:cNvSpPr>
                <a:spLocks noChangeArrowheads="1"/>
              </p:cNvSpPr>
              <p:nvPr/>
            </p:nvSpPr>
            <p:spPr bwMode="auto">
              <a:xfrm>
                <a:off x="7822303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8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42" name="Rectangle 276"/>
              <p:cNvSpPr>
                <a:spLocks noChangeArrowheads="1"/>
              </p:cNvSpPr>
              <p:nvPr/>
            </p:nvSpPr>
            <p:spPr bwMode="auto">
              <a:xfrm>
                <a:off x="8375614" y="2427006"/>
                <a:ext cx="44962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 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43" name="Rectangle 277"/>
              <p:cNvSpPr>
                <a:spLocks noChangeArrowheads="1"/>
              </p:cNvSpPr>
              <p:nvPr/>
            </p:nvSpPr>
            <p:spPr bwMode="auto">
              <a:xfrm>
                <a:off x="8408161" y="2427006"/>
                <a:ext cx="91799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9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4" name="Rectangle 278"/>
              <p:cNvSpPr>
                <a:spLocks noChangeArrowheads="1"/>
              </p:cNvSpPr>
              <p:nvPr/>
            </p:nvSpPr>
            <p:spPr bwMode="auto">
              <a:xfrm>
                <a:off x="3641809" y="2627378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5" name="Rectangle 285"/>
              <p:cNvSpPr>
                <a:spLocks noChangeArrowheads="1"/>
              </p:cNvSpPr>
              <p:nvPr/>
            </p:nvSpPr>
            <p:spPr bwMode="auto">
              <a:xfrm>
                <a:off x="2566023" y="2634800"/>
                <a:ext cx="920081" cy="205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Neo Sans Intel"/>
                  </a:rPr>
                  <a:t>Value of R2</a:t>
                </a:r>
                <a:endParaRPr lang="en-US" sz="2000" b="1" dirty="0">
                  <a:latin typeface="Neo Sans Intel"/>
                </a:endParaRPr>
              </a:p>
            </p:txBody>
          </p:sp>
          <p:sp>
            <p:nvSpPr>
              <p:cNvPr id="246" name="Rectangle 286"/>
              <p:cNvSpPr>
                <a:spLocks noChangeArrowheads="1"/>
              </p:cNvSpPr>
              <p:nvPr/>
            </p:nvSpPr>
            <p:spPr bwMode="auto">
              <a:xfrm>
                <a:off x="4224241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47" name="Rectangle 287"/>
              <p:cNvSpPr>
                <a:spLocks noChangeArrowheads="1"/>
              </p:cNvSpPr>
              <p:nvPr/>
            </p:nvSpPr>
            <p:spPr bwMode="auto">
              <a:xfrm>
                <a:off x="4799821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8" name="Rectangle 288"/>
              <p:cNvSpPr>
                <a:spLocks noChangeArrowheads="1"/>
              </p:cNvSpPr>
              <p:nvPr/>
            </p:nvSpPr>
            <p:spPr bwMode="auto">
              <a:xfrm>
                <a:off x="5375400" y="2636655"/>
                <a:ext cx="18359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10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49" name="Rectangle 289"/>
              <p:cNvSpPr>
                <a:spLocks noChangeArrowheads="1"/>
              </p:cNvSpPr>
              <p:nvPr/>
            </p:nvSpPr>
            <p:spPr bwMode="auto">
              <a:xfrm>
                <a:off x="6543690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250" name="Rectangle 290"/>
              <p:cNvSpPr>
                <a:spLocks noChangeArrowheads="1"/>
              </p:cNvSpPr>
              <p:nvPr/>
            </p:nvSpPr>
            <p:spPr bwMode="auto">
              <a:xfrm>
                <a:off x="7127835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51" name="Rectangle 291"/>
              <p:cNvSpPr>
                <a:spLocks noChangeArrowheads="1"/>
              </p:cNvSpPr>
              <p:nvPr/>
            </p:nvSpPr>
            <p:spPr bwMode="auto">
              <a:xfrm>
                <a:off x="7705128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52" name="Rectangle 292"/>
              <p:cNvSpPr>
                <a:spLocks noChangeArrowheads="1"/>
              </p:cNvSpPr>
              <p:nvPr/>
            </p:nvSpPr>
            <p:spPr bwMode="auto">
              <a:xfrm>
                <a:off x="8280708" y="2636655"/>
                <a:ext cx="237925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-20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253" name="Rectangle 258"/>
              <p:cNvSpPr>
                <a:spLocks noChangeArrowheads="1"/>
              </p:cNvSpPr>
              <p:nvPr/>
            </p:nvSpPr>
            <p:spPr bwMode="auto">
              <a:xfrm>
                <a:off x="5859056" y="2638785"/>
                <a:ext cx="556406" cy="197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000000"/>
                    </a:solidFill>
                    <a:latin typeface="Neo Sans Intel"/>
                  </a:rPr>
                  <a:t>10 / -20</a:t>
                </a:r>
                <a:endParaRPr lang="en-US" sz="1100" b="1" dirty="0">
                  <a:latin typeface="Neo Sans Intel"/>
                </a:endParaRPr>
              </a:p>
            </p:txBody>
          </p:sp>
        </p:grpSp>
        <p:grpSp>
          <p:nvGrpSpPr>
            <p:cNvPr id="7" name="Группа 6"/>
            <p:cNvGrpSpPr/>
            <p:nvPr/>
          </p:nvGrpSpPr>
          <p:grpSpPr>
            <a:xfrm>
              <a:off x="3580873" y="2903285"/>
              <a:ext cx="4927680" cy="2929520"/>
              <a:chOff x="3580873" y="3269310"/>
              <a:chExt cx="4927680" cy="2929520"/>
            </a:xfrm>
          </p:grpSpPr>
          <p:sp>
            <p:nvSpPr>
              <p:cNvPr id="8" name="Freeform 11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" name="Freeform 12"/>
              <p:cNvSpPr>
                <a:spLocks/>
              </p:cNvSpPr>
              <p:nvPr/>
            </p:nvSpPr>
            <p:spPr bwMode="auto">
              <a:xfrm>
                <a:off x="7675850" y="5798085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" name="Freeform 13"/>
              <p:cNvSpPr>
                <a:spLocks/>
              </p:cNvSpPr>
              <p:nvPr/>
            </p:nvSpPr>
            <p:spPr bwMode="auto">
              <a:xfrm>
                <a:off x="7797500" y="5798085"/>
                <a:ext cx="125077" cy="267163"/>
              </a:xfrm>
              <a:custGeom>
                <a:avLst/>
                <a:gdLst>
                  <a:gd name="T0" fmla="*/ 0 w 73"/>
                  <a:gd name="T1" fmla="*/ 0 h 144"/>
                  <a:gd name="T2" fmla="*/ 73 w 73"/>
                  <a:gd name="T3" fmla="*/ 0 h 144"/>
                  <a:gd name="T4" fmla="*/ 73 w 73"/>
                  <a:gd name="T5" fmla="*/ 144 h 144"/>
                  <a:gd name="T6" fmla="*/ 2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0"/>
                    </a:moveTo>
                    <a:lnTo>
                      <a:pt x="73" y="0"/>
                    </a:lnTo>
                    <a:lnTo>
                      <a:pt x="73" y="144"/>
                    </a:lnTo>
                    <a:lnTo>
                      <a:pt x="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" name="Line 14"/>
              <p:cNvSpPr>
                <a:spLocks noChangeShapeType="1"/>
              </p:cNvSpPr>
              <p:nvPr/>
            </p:nvSpPr>
            <p:spPr bwMode="auto">
              <a:xfrm>
                <a:off x="6754052" y="5864876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" name="Line 15"/>
              <p:cNvSpPr>
                <a:spLocks noChangeShapeType="1"/>
              </p:cNvSpPr>
              <p:nvPr/>
            </p:nvSpPr>
            <p:spPr bwMode="auto">
              <a:xfrm>
                <a:off x="6169790" y="5265614"/>
                <a:ext cx="121650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>
                <a:off x="6169790" y="5397340"/>
                <a:ext cx="121650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" name="Freeform 17"/>
              <p:cNvSpPr>
                <a:spLocks/>
              </p:cNvSpPr>
              <p:nvPr/>
            </p:nvSpPr>
            <p:spPr bwMode="auto">
              <a:xfrm>
                <a:off x="7213238" y="5196968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" name="Freeform 18"/>
              <p:cNvSpPr>
                <a:spLocks/>
              </p:cNvSpPr>
              <p:nvPr/>
            </p:nvSpPr>
            <p:spPr bwMode="auto">
              <a:xfrm>
                <a:off x="7091588" y="5196968"/>
                <a:ext cx="125077" cy="267163"/>
              </a:xfrm>
              <a:custGeom>
                <a:avLst/>
                <a:gdLst>
                  <a:gd name="T0" fmla="*/ 71 w 73"/>
                  <a:gd name="T1" fmla="*/ 0 h 144"/>
                  <a:gd name="T2" fmla="*/ 0 w 73"/>
                  <a:gd name="T3" fmla="*/ 0 h 144"/>
                  <a:gd name="T4" fmla="*/ 0 w 73"/>
                  <a:gd name="T5" fmla="*/ 144 h 144"/>
                  <a:gd name="T6" fmla="*/ 73 w 73"/>
                  <a:gd name="T7" fmla="*/ 144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73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5580387" y="4799933"/>
                <a:ext cx="125077" cy="1855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" name="Line 20"/>
              <p:cNvSpPr>
                <a:spLocks noChangeShapeType="1"/>
              </p:cNvSpPr>
              <p:nvPr/>
            </p:nvSpPr>
            <p:spPr bwMode="auto">
              <a:xfrm>
                <a:off x="5580387" y="466449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" name="Line 21"/>
              <p:cNvSpPr>
                <a:spLocks noChangeShapeType="1"/>
              </p:cNvSpPr>
              <p:nvPr/>
            </p:nvSpPr>
            <p:spPr bwMode="auto">
              <a:xfrm>
                <a:off x="4996125" y="4198816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" name="Line 22"/>
              <p:cNvSpPr>
                <a:spLocks noChangeShapeType="1"/>
              </p:cNvSpPr>
              <p:nvPr/>
            </p:nvSpPr>
            <p:spPr bwMode="auto">
              <a:xfrm>
                <a:off x="4996125" y="4065234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" name="Line 23"/>
              <p:cNvSpPr>
                <a:spLocks noChangeShapeType="1"/>
              </p:cNvSpPr>
              <p:nvPr/>
            </p:nvSpPr>
            <p:spPr bwMode="auto">
              <a:xfrm>
                <a:off x="5797986" y="3530907"/>
                <a:ext cx="125077" cy="371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" name="Rectangle 24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" name="Rectangle 25"/>
              <p:cNvSpPr>
                <a:spLocks noChangeArrowheads="1"/>
              </p:cNvSpPr>
              <p:nvPr/>
            </p:nvSpPr>
            <p:spPr bwMode="auto">
              <a:xfrm>
                <a:off x="5923063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3" name="Line 26"/>
              <p:cNvSpPr>
                <a:spLocks noChangeShapeType="1"/>
              </p:cNvSpPr>
              <p:nvPr/>
            </p:nvSpPr>
            <p:spPr bwMode="auto">
              <a:xfrm flipV="1">
                <a:off x="6169790" y="3397326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4" name="Line 27"/>
              <p:cNvSpPr>
                <a:spLocks noChangeShapeType="1"/>
              </p:cNvSpPr>
              <p:nvPr/>
            </p:nvSpPr>
            <p:spPr bwMode="auto">
              <a:xfrm flipH="1">
                <a:off x="6044713" y="3401036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5" name="Line 28"/>
              <p:cNvSpPr>
                <a:spLocks noChangeShapeType="1"/>
              </p:cNvSpPr>
              <p:nvPr/>
            </p:nvSpPr>
            <p:spPr bwMode="auto">
              <a:xfrm flipH="1">
                <a:off x="6044713" y="3666344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6" name="Rectangle 29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7" name="Rectangle 30"/>
              <p:cNvSpPr>
                <a:spLocks noChangeArrowheads="1"/>
              </p:cNvSpPr>
              <p:nvPr/>
            </p:nvSpPr>
            <p:spPr bwMode="auto">
              <a:xfrm>
                <a:off x="4290212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8" name="Line 31"/>
              <p:cNvSpPr>
                <a:spLocks noChangeShapeType="1"/>
              </p:cNvSpPr>
              <p:nvPr/>
            </p:nvSpPr>
            <p:spPr bwMode="auto">
              <a:xfrm flipV="1">
                <a:off x="4165135" y="3397326"/>
                <a:ext cx="3427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9" name="Line 32"/>
              <p:cNvSpPr>
                <a:spLocks noChangeShapeType="1"/>
              </p:cNvSpPr>
              <p:nvPr/>
            </p:nvSpPr>
            <p:spPr bwMode="auto">
              <a:xfrm>
                <a:off x="4165135" y="3401036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0" name="Line 33"/>
              <p:cNvSpPr>
                <a:spLocks noChangeShapeType="1"/>
              </p:cNvSpPr>
              <p:nvPr/>
            </p:nvSpPr>
            <p:spPr bwMode="auto">
              <a:xfrm>
                <a:off x="4165135" y="3666344"/>
                <a:ext cx="13193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1" name="Rectangle 34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2" name="Rectangle 35"/>
              <p:cNvSpPr>
                <a:spLocks noChangeArrowheads="1"/>
              </p:cNvSpPr>
              <p:nvPr/>
            </p:nvSpPr>
            <p:spPr bwMode="auto">
              <a:xfrm>
                <a:off x="3705950" y="3401036"/>
                <a:ext cx="121650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3" name="Rectangle 36"/>
              <p:cNvSpPr>
                <a:spLocks noChangeArrowheads="1"/>
              </p:cNvSpPr>
              <p:nvPr/>
            </p:nvSpPr>
            <p:spPr bwMode="auto">
              <a:xfrm>
                <a:off x="3580873" y="3401036"/>
                <a:ext cx="125077" cy="26530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34" name="Rectangle 37"/>
              <p:cNvSpPr>
                <a:spLocks noChangeArrowheads="1"/>
              </p:cNvSpPr>
              <p:nvPr/>
            </p:nvSpPr>
            <p:spPr bwMode="auto">
              <a:xfrm>
                <a:off x="3645981" y="3454840"/>
                <a:ext cx="34268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5" name="Rectangle 38"/>
              <p:cNvSpPr>
                <a:spLocks noChangeArrowheads="1"/>
              </p:cNvSpPr>
              <p:nvPr/>
            </p:nvSpPr>
            <p:spPr bwMode="auto">
              <a:xfrm>
                <a:off x="3676822" y="3454840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4197690" y="3454840"/>
                <a:ext cx="85669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7" name="Rectangle 40"/>
              <p:cNvSpPr>
                <a:spLocks noChangeArrowheads="1"/>
              </p:cNvSpPr>
              <p:nvPr/>
            </p:nvSpPr>
            <p:spPr bwMode="auto">
              <a:xfrm>
                <a:off x="4276505" y="345484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8" name="Rectangle 41"/>
              <p:cNvSpPr>
                <a:spLocks noChangeArrowheads="1"/>
              </p:cNvSpPr>
              <p:nvPr/>
            </p:nvSpPr>
            <p:spPr bwMode="auto">
              <a:xfrm>
                <a:off x="4339900" y="345484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39" name="Freeform 42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0" name="Freeform 43"/>
              <p:cNvSpPr>
                <a:spLocks/>
              </p:cNvSpPr>
              <p:nvPr/>
            </p:nvSpPr>
            <p:spPr bwMode="auto">
              <a:xfrm>
                <a:off x="4780239" y="3269310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5 h 285"/>
                  <a:gd name="T4" fmla="*/ 36 w 109"/>
                  <a:gd name="T5" fmla="*/ 143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7 h 285"/>
                  <a:gd name="T12" fmla="*/ 109 w 109"/>
                  <a:gd name="T13" fmla="*/ 88 h 285"/>
                  <a:gd name="T14" fmla="*/ 2 w 109"/>
                  <a:gd name="T15" fmla="*/ 0 h 285"/>
                  <a:gd name="T16" fmla="*/ 2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6" y="143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7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1" name="Line 44"/>
              <p:cNvSpPr>
                <a:spLocks noChangeShapeType="1"/>
              </p:cNvSpPr>
              <p:nvPr/>
            </p:nvSpPr>
            <p:spPr bwMode="auto">
              <a:xfrm>
                <a:off x="3827600" y="3530907"/>
                <a:ext cx="3409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2" name="Line 45"/>
              <p:cNvSpPr>
                <a:spLocks noChangeShapeType="1"/>
              </p:cNvSpPr>
              <p:nvPr/>
            </p:nvSpPr>
            <p:spPr bwMode="auto">
              <a:xfrm>
                <a:off x="4411862" y="3467827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3" name="Line 46"/>
              <p:cNvSpPr>
                <a:spLocks noChangeShapeType="1"/>
              </p:cNvSpPr>
              <p:nvPr/>
            </p:nvSpPr>
            <p:spPr bwMode="auto">
              <a:xfrm>
                <a:off x="4966997" y="3530907"/>
                <a:ext cx="3718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4" name="Line 47"/>
              <p:cNvSpPr>
                <a:spLocks noChangeShapeType="1"/>
              </p:cNvSpPr>
              <p:nvPr/>
            </p:nvSpPr>
            <p:spPr bwMode="auto">
              <a:xfrm>
                <a:off x="4411862" y="3599554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5" name="Freeform 48"/>
              <p:cNvSpPr>
                <a:spLocks/>
              </p:cNvSpPr>
              <p:nvPr/>
            </p:nvSpPr>
            <p:spPr bwMode="auto">
              <a:xfrm>
                <a:off x="4103454" y="3467827"/>
                <a:ext cx="61682" cy="63080"/>
              </a:xfrm>
              <a:custGeom>
                <a:avLst/>
                <a:gdLst>
                  <a:gd name="T0" fmla="*/ 0 w 36"/>
                  <a:gd name="T1" fmla="*/ 34 h 34"/>
                  <a:gd name="T2" fmla="*/ 2 w 36"/>
                  <a:gd name="T3" fmla="*/ 0 h 34"/>
                  <a:gd name="T4" fmla="*/ 36 w 36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4"/>
                  <a:gd name="T11" fmla="*/ 36 w 36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4">
                    <a:moveTo>
                      <a:pt x="0" y="34"/>
                    </a:moveTo>
                    <a:lnTo>
                      <a:pt x="2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6" name="Freeform 49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7" name="Freeform 50"/>
              <p:cNvSpPr>
                <a:spLocks/>
              </p:cNvSpPr>
              <p:nvPr/>
            </p:nvSpPr>
            <p:spPr bwMode="auto">
              <a:xfrm>
                <a:off x="6507326" y="4000299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8" name="Line 51"/>
              <p:cNvSpPr>
                <a:spLocks noChangeShapeType="1"/>
              </p:cNvSpPr>
              <p:nvPr/>
            </p:nvSpPr>
            <p:spPr bwMode="auto">
              <a:xfrm flipV="1">
                <a:off x="6754052" y="399287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49" name="Line 52"/>
              <p:cNvSpPr>
                <a:spLocks noChangeShapeType="1"/>
              </p:cNvSpPr>
              <p:nvPr/>
            </p:nvSpPr>
            <p:spPr bwMode="auto">
              <a:xfrm flipH="1">
                <a:off x="6625549" y="4000299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0" name="Line 53"/>
              <p:cNvSpPr>
                <a:spLocks noChangeShapeType="1"/>
              </p:cNvSpPr>
              <p:nvPr/>
            </p:nvSpPr>
            <p:spPr bwMode="auto">
              <a:xfrm flipH="1">
                <a:off x="6625549" y="4267462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1" name="Rectangle 54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2" name="Rectangle 55"/>
              <p:cNvSpPr>
                <a:spLocks noChangeArrowheads="1"/>
              </p:cNvSpPr>
              <p:nvPr/>
            </p:nvSpPr>
            <p:spPr bwMode="auto">
              <a:xfrm>
                <a:off x="4290212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3" name="Rectangle 56"/>
              <p:cNvSpPr>
                <a:spLocks noChangeArrowheads="1"/>
              </p:cNvSpPr>
              <p:nvPr/>
            </p:nvSpPr>
            <p:spPr bwMode="auto">
              <a:xfrm>
                <a:off x="4168562" y="4000299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4" name="Rectangle 57"/>
              <p:cNvSpPr>
                <a:spLocks noChangeArrowheads="1"/>
              </p:cNvSpPr>
              <p:nvPr/>
            </p:nvSpPr>
            <p:spPr bwMode="auto">
              <a:xfrm>
                <a:off x="4231957" y="4054102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55" name="Rectangle 58"/>
              <p:cNvSpPr>
                <a:spLocks noChangeArrowheads="1"/>
              </p:cNvSpPr>
              <p:nvPr/>
            </p:nvSpPr>
            <p:spPr bwMode="auto">
              <a:xfrm>
                <a:off x="4261085" y="4054102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56" name="Rectangle 59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7" name="Rectangle 60"/>
              <p:cNvSpPr>
                <a:spLocks noChangeArrowheads="1"/>
              </p:cNvSpPr>
              <p:nvPr/>
            </p:nvSpPr>
            <p:spPr bwMode="auto">
              <a:xfrm>
                <a:off x="4874475" y="4000299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8" name="Line 61"/>
              <p:cNvSpPr>
                <a:spLocks noChangeShapeType="1"/>
              </p:cNvSpPr>
              <p:nvPr/>
            </p:nvSpPr>
            <p:spPr bwMode="auto">
              <a:xfrm flipV="1">
                <a:off x="4749398" y="3992877"/>
                <a:ext cx="3427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59" name="Line 62"/>
              <p:cNvSpPr>
                <a:spLocks noChangeShapeType="1"/>
              </p:cNvSpPr>
              <p:nvPr/>
            </p:nvSpPr>
            <p:spPr bwMode="auto">
              <a:xfrm>
                <a:off x="4749398" y="4000299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0" name="Line 63"/>
              <p:cNvSpPr>
                <a:spLocks noChangeShapeType="1"/>
              </p:cNvSpPr>
              <p:nvPr/>
            </p:nvSpPr>
            <p:spPr bwMode="auto">
              <a:xfrm>
                <a:off x="4749398" y="4267462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1" name="Freeform 64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2" name="Freeform 65"/>
              <p:cNvSpPr>
                <a:spLocks/>
              </p:cNvSpPr>
              <p:nvPr/>
            </p:nvSpPr>
            <p:spPr bwMode="auto">
              <a:xfrm>
                <a:off x="5367928" y="3868572"/>
                <a:ext cx="186758" cy="530616"/>
              </a:xfrm>
              <a:custGeom>
                <a:avLst/>
                <a:gdLst>
                  <a:gd name="T0" fmla="*/ 0 w 109"/>
                  <a:gd name="T1" fmla="*/ 0 h 286"/>
                  <a:gd name="T2" fmla="*/ 0 w 109"/>
                  <a:gd name="T3" fmla="*/ 115 h 286"/>
                  <a:gd name="T4" fmla="*/ 34 w 109"/>
                  <a:gd name="T5" fmla="*/ 142 h 286"/>
                  <a:gd name="T6" fmla="*/ 0 w 109"/>
                  <a:gd name="T7" fmla="*/ 171 h 286"/>
                  <a:gd name="T8" fmla="*/ 0 w 109"/>
                  <a:gd name="T9" fmla="*/ 286 h 286"/>
                  <a:gd name="T10" fmla="*/ 109 w 109"/>
                  <a:gd name="T11" fmla="*/ 198 h 286"/>
                  <a:gd name="T12" fmla="*/ 109 w 109"/>
                  <a:gd name="T13" fmla="*/ 86 h 286"/>
                  <a:gd name="T14" fmla="*/ 0 w 109"/>
                  <a:gd name="T15" fmla="*/ 0 h 286"/>
                  <a:gd name="T16" fmla="*/ 0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0" y="115"/>
                    </a:lnTo>
                    <a:lnTo>
                      <a:pt x="34" y="142"/>
                    </a:lnTo>
                    <a:lnTo>
                      <a:pt x="0" y="171"/>
                    </a:lnTo>
                    <a:lnTo>
                      <a:pt x="0" y="286"/>
                    </a:lnTo>
                    <a:lnTo>
                      <a:pt x="109" y="198"/>
                    </a:lnTo>
                    <a:lnTo>
                      <a:pt x="109" y="8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3" name="Rectangle 66"/>
              <p:cNvSpPr>
                <a:spLocks noChangeArrowheads="1"/>
              </p:cNvSpPr>
              <p:nvPr/>
            </p:nvSpPr>
            <p:spPr bwMode="auto">
              <a:xfrm>
                <a:off x="6536453" y="4054102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4" name="Rectangle 67"/>
              <p:cNvSpPr>
                <a:spLocks noChangeArrowheads="1"/>
              </p:cNvSpPr>
              <p:nvPr/>
            </p:nvSpPr>
            <p:spPr bwMode="auto">
              <a:xfrm>
                <a:off x="6618695" y="4054102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5" name="Rectangle 68"/>
              <p:cNvSpPr>
                <a:spLocks noChangeArrowheads="1"/>
              </p:cNvSpPr>
              <p:nvPr/>
            </p:nvSpPr>
            <p:spPr bwMode="auto">
              <a:xfrm>
                <a:off x="6678663" y="4054102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66" name="Line 69"/>
              <p:cNvSpPr>
                <a:spLocks noChangeShapeType="1"/>
              </p:cNvSpPr>
              <p:nvPr/>
            </p:nvSpPr>
            <p:spPr bwMode="auto">
              <a:xfrm>
                <a:off x="4411862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7" name="Line 70"/>
              <p:cNvSpPr>
                <a:spLocks noChangeShapeType="1"/>
              </p:cNvSpPr>
              <p:nvPr/>
            </p:nvSpPr>
            <p:spPr bwMode="auto">
              <a:xfrm>
                <a:off x="5551260" y="4132025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8" name="Line 71"/>
              <p:cNvSpPr>
                <a:spLocks noChangeShapeType="1"/>
              </p:cNvSpPr>
              <p:nvPr/>
            </p:nvSpPr>
            <p:spPr bwMode="auto">
              <a:xfrm>
                <a:off x="6166363" y="4132025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69" name="Freeform 72"/>
              <p:cNvSpPr>
                <a:spLocks/>
              </p:cNvSpPr>
              <p:nvPr/>
            </p:nvSpPr>
            <p:spPr bwMode="auto">
              <a:xfrm>
                <a:off x="4691143" y="4068945"/>
                <a:ext cx="58255" cy="63080"/>
              </a:xfrm>
              <a:custGeom>
                <a:avLst/>
                <a:gdLst>
                  <a:gd name="T0" fmla="*/ 0 w 34"/>
                  <a:gd name="T1" fmla="*/ 34 h 34"/>
                  <a:gd name="T2" fmla="*/ 0 w 34"/>
                  <a:gd name="T3" fmla="*/ 0 h 34"/>
                  <a:gd name="T4" fmla="*/ 34 w 34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4"/>
                  <a:gd name="T10" fmla="*/ 0 h 34"/>
                  <a:gd name="T11" fmla="*/ 34 w 34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" h="34">
                    <a:moveTo>
                      <a:pt x="0" y="34"/>
                    </a:moveTo>
                    <a:lnTo>
                      <a:pt x="0" y="0"/>
                    </a:lnTo>
                    <a:lnTo>
                      <a:pt x="34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0" name="Freeform 73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3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1" name="Freeform 74"/>
              <p:cNvSpPr>
                <a:spLocks/>
              </p:cNvSpPr>
              <p:nvPr/>
            </p:nvSpPr>
            <p:spPr bwMode="auto">
              <a:xfrm>
                <a:off x="3952676" y="3269310"/>
                <a:ext cx="90809" cy="532471"/>
              </a:xfrm>
              <a:custGeom>
                <a:avLst/>
                <a:gdLst>
                  <a:gd name="T0" fmla="*/ 53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2" name="Freeform 75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3" name="Freeform 76"/>
              <p:cNvSpPr>
                <a:spLocks/>
              </p:cNvSpPr>
              <p:nvPr/>
            </p:nvSpPr>
            <p:spPr bwMode="auto">
              <a:xfrm>
                <a:off x="4536939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4" name="Freeform 77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5" name="Freeform 78"/>
              <p:cNvSpPr>
                <a:spLocks/>
              </p:cNvSpPr>
              <p:nvPr/>
            </p:nvSpPr>
            <p:spPr bwMode="auto">
              <a:xfrm>
                <a:off x="5121201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6" name="Freeform 79"/>
              <p:cNvSpPr>
                <a:spLocks/>
              </p:cNvSpPr>
              <p:nvPr/>
            </p:nvSpPr>
            <p:spPr bwMode="auto">
              <a:xfrm>
                <a:off x="5705464" y="3269310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7" name="Freeform 80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8" name="Freeform 81"/>
              <p:cNvSpPr>
                <a:spLocks/>
              </p:cNvSpPr>
              <p:nvPr/>
            </p:nvSpPr>
            <p:spPr bwMode="auto">
              <a:xfrm>
                <a:off x="4536939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79" name="Freeform 82"/>
              <p:cNvSpPr>
                <a:spLocks/>
              </p:cNvSpPr>
              <p:nvPr/>
            </p:nvSpPr>
            <p:spPr bwMode="auto">
              <a:xfrm>
                <a:off x="5121201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0" name="Freeform 83"/>
              <p:cNvSpPr>
                <a:spLocks/>
              </p:cNvSpPr>
              <p:nvPr/>
            </p:nvSpPr>
            <p:spPr bwMode="auto">
              <a:xfrm>
                <a:off x="5705464" y="3864862"/>
                <a:ext cx="92523" cy="534327"/>
              </a:xfrm>
              <a:custGeom>
                <a:avLst/>
                <a:gdLst>
                  <a:gd name="T0" fmla="*/ 54 w 54"/>
                  <a:gd name="T1" fmla="*/ 288 h 288"/>
                  <a:gd name="T2" fmla="*/ 54 w 54"/>
                  <a:gd name="T3" fmla="*/ 0 h 288"/>
                  <a:gd name="T4" fmla="*/ 0 w 54"/>
                  <a:gd name="T5" fmla="*/ 0 h 288"/>
                  <a:gd name="T6" fmla="*/ 0 w 54"/>
                  <a:gd name="T7" fmla="*/ 288 h 288"/>
                  <a:gd name="T8" fmla="*/ 54 w 54"/>
                  <a:gd name="T9" fmla="*/ 288 h 288"/>
                  <a:gd name="T10" fmla="*/ 54 w 54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8"/>
                  <a:gd name="T20" fmla="*/ 54 w 54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8">
                    <a:moveTo>
                      <a:pt x="54" y="288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4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1" name="Freeform 84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53 w 55"/>
                  <a:gd name="T13" fmla="*/ 288 h 28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8"/>
                  <a:gd name="T23" fmla="*/ 55 w 55"/>
                  <a:gd name="T24" fmla="*/ 288 h 28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  <a:lnTo>
                      <a:pt x="53" y="288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2" name="Freeform 85"/>
              <p:cNvSpPr>
                <a:spLocks/>
              </p:cNvSpPr>
              <p:nvPr/>
            </p:nvSpPr>
            <p:spPr bwMode="auto">
              <a:xfrm>
                <a:off x="6291440" y="3864862"/>
                <a:ext cx="94236" cy="534327"/>
              </a:xfrm>
              <a:custGeom>
                <a:avLst/>
                <a:gdLst>
                  <a:gd name="T0" fmla="*/ 53 w 55"/>
                  <a:gd name="T1" fmla="*/ 288 h 288"/>
                  <a:gd name="T2" fmla="*/ 55 w 55"/>
                  <a:gd name="T3" fmla="*/ 0 h 288"/>
                  <a:gd name="T4" fmla="*/ 0 w 55"/>
                  <a:gd name="T5" fmla="*/ 0 h 288"/>
                  <a:gd name="T6" fmla="*/ 0 w 55"/>
                  <a:gd name="T7" fmla="*/ 288 h 288"/>
                  <a:gd name="T8" fmla="*/ 55 w 55"/>
                  <a:gd name="T9" fmla="*/ 288 h 288"/>
                  <a:gd name="T10" fmla="*/ 55 w 55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8"/>
                  <a:gd name="T20" fmla="*/ 55 w 55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8">
                    <a:moveTo>
                      <a:pt x="53" y="288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5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3" name="Freeform 86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71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4" name="Freeform 87"/>
              <p:cNvSpPr>
                <a:spLocks/>
              </p:cNvSpPr>
              <p:nvPr/>
            </p:nvSpPr>
            <p:spPr bwMode="auto">
              <a:xfrm>
                <a:off x="7091588" y="4601416"/>
                <a:ext cx="125077" cy="265308"/>
              </a:xfrm>
              <a:custGeom>
                <a:avLst/>
                <a:gdLst>
                  <a:gd name="T0" fmla="*/ 71 w 73"/>
                  <a:gd name="T1" fmla="*/ 141 h 143"/>
                  <a:gd name="T2" fmla="*/ 0 w 73"/>
                  <a:gd name="T3" fmla="*/ 143 h 143"/>
                  <a:gd name="T4" fmla="*/ 0 w 73"/>
                  <a:gd name="T5" fmla="*/ 0 h 143"/>
                  <a:gd name="T6" fmla="*/ 73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5" name="Line 88"/>
              <p:cNvSpPr>
                <a:spLocks noChangeShapeType="1"/>
              </p:cNvSpPr>
              <p:nvPr/>
            </p:nvSpPr>
            <p:spPr bwMode="auto">
              <a:xfrm flipV="1">
                <a:off x="7338315" y="4593995"/>
                <a:ext cx="1713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6" name="Line 89"/>
              <p:cNvSpPr>
                <a:spLocks noChangeShapeType="1"/>
              </p:cNvSpPr>
              <p:nvPr/>
            </p:nvSpPr>
            <p:spPr bwMode="auto">
              <a:xfrm flipH="1">
                <a:off x="7209811" y="4597705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7" name="Line 90"/>
              <p:cNvSpPr>
                <a:spLocks noChangeShapeType="1"/>
              </p:cNvSpPr>
              <p:nvPr/>
            </p:nvSpPr>
            <p:spPr bwMode="auto">
              <a:xfrm flipH="1">
                <a:off x="7209811" y="4863013"/>
                <a:ext cx="12850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8" name="Freeform 91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w 73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89" name="Freeform 92"/>
              <p:cNvSpPr>
                <a:spLocks/>
              </p:cNvSpPr>
              <p:nvPr/>
            </p:nvSpPr>
            <p:spPr bwMode="auto">
              <a:xfrm>
                <a:off x="4874475" y="4601416"/>
                <a:ext cx="125077" cy="265308"/>
              </a:xfrm>
              <a:custGeom>
                <a:avLst/>
                <a:gdLst>
                  <a:gd name="T0" fmla="*/ 0 w 73"/>
                  <a:gd name="T1" fmla="*/ 141 h 143"/>
                  <a:gd name="T2" fmla="*/ 73 w 73"/>
                  <a:gd name="T3" fmla="*/ 143 h 143"/>
                  <a:gd name="T4" fmla="*/ 73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0" name="Freeform 93"/>
              <p:cNvSpPr>
                <a:spLocks/>
              </p:cNvSpPr>
              <p:nvPr/>
            </p:nvSpPr>
            <p:spPr bwMode="auto">
              <a:xfrm>
                <a:off x="4752825" y="4597705"/>
                <a:ext cx="121650" cy="269019"/>
              </a:xfrm>
              <a:custGeom>
                <a:avLst/>
                <a:gdLst>
                  <a:gd name="T0" fmla="*/ 71 w 71"/>
                  <a:gd name="T1" fmla="*/ 0 h 145"/>
                  <a:gd name="T2" fmla="*/ 0 w 71"/>
                  <a:gd name="T3" fmla="*/ 2 h 145"/>
                  <a:gd name="T4" fmla="*/ 0 w 71"/>
                  <a:gd name="T5" fmla="*/ 145 h 145"/>
                  <a:gd name="T6" fmla="*/ 71 w 71"/>
                  <a:gd name="T7" fmla="*/ 145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5"/>
                  <a:gd name="T14" fmla="*/ 71 w 71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1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1" name="Rectangle 94"/>
              <p:cNvSpPr>
                <a:spLocks noChangeArrowheads="1"/>
              </p:cNvSpPr>
              <p:nvPr/>
            </p:nvSpPr>
            <p:spPr bwMode="auto">
              <a:xfrm>
                <a:off x="4816220" y="4651509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2" name="Rectangle 95"/>
              <p:cNvSpPr>
                <a:spLocks noChangeArrowheads="1"/>
              </p:cNvSpPr>
              <p:nvPr/>
            </p:nvSpPr>
            <p:spPr bwMode="auto">
              <a:xfrm>
                <a:off x="4845347" y="4651509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3" name="Freeform 96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w 72"/>
                  <a:gd name="T9" fmla="*/ 141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143"/>
                  <a:gd name="T17" fmla="*/ 72 w 72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4" name="Freeform 97"/>
              <p:cNvSpPr>
                <a:spLocks/>
              </p:cNvSpPr>
              <p:nvPr/>
            </p:nvSpPr>
            <p:spPr bwMode="auto">
              <a:xfrm>
                <a:off x="5460451" y="4601416"/>
                <a:ext cx="123363" cy="265308"/>
              </a:xfrm>
              <a:custGeom>
                <a:avLst/>
                <a:gdLst>
                  <a:gd name="T0" fmla="*/ 0 w 72"/>
                  <a:gd name="T1" fmla="*/ 141 h 143"/>
                  <a:gd name="T2" fmla="*/ 72 w 72"/>
                  <a:gd name="T3" fmla="*/ 143 h 143"/>
                  <a:gd name="T4" fmla="*/ 72 w 72"/>
                  <a:gd name="T5" fmla="*/ 0 h 143"/>
                  <a:gd name="T6" fmla="*/ 0 w 72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3"/>
                  <a:gd name="T14" fmla="*/ 72 w 72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3">
                    <a:moveTo>
                      <a:pt x="0" y="141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5" name="Line 98"/>
              <p:cNvSpPr>
                <a:spLocks noChangeShapeType="1"/>
              </p:cNvSpPr>
              <p:nvPr/>
            </p:nvSpPr>
            <p:spPr bwMode="auto">
              <a:xfrm flipV="1">
                <a:off x="5335374" y="4593995"/>
                <a:ext cx="3427" cy="2764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6" name="Line 99"/>
              <p:cNvSpPr>
                <a:spLocks noChangeShapeType="1"/>
              </p:cNvSpPr>
              <p:nvPr/>
            </p:nvSpPr>
            <p:spPr bwMode="auto">
              <a:xfrm>
                <a:off x="5335374" y="4597705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7" name="Line 100"/>
              <p:cNvSpPr>
                <a:spLocks noChangeShapeType="1"/>
              </p:cNvSpPr>
              <p:nvPr/>
            </p:nvSpPr>
            <p:spPr bwMode="auto">
              <a:xfrm>
                <a:off x="5335374" y="4863013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98" name="Rectangle 101"/>
              <p:cNvSpPr>
                <a:spLocks noChangeArrowheads="1"/>
              </p:cNvSpPr>
              <p:nvPr/>
            </p:nvSpPr>
            <p:spPr bwMode="auto">
              <a:xfrm>
                <a:off x="5371355" y="4686760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99" name="Rectangle 102"/>
              <p:cNvSpPr>
                <a:spLocks noChangeArrowheads="1"/>
              </p:cNvSpPr>
              <p:nvPr/>
            </p:nvSpPr>
            <p:spPr bwMode="auto">
              <a:xfrm>
                <a:off x="5450170" y="468676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0" name="Rectangle 103"/>
              <p:cNvSpPr>
                <a:spLocks noChangeArrowheads="1"/>
              </p:cNvSpPr>
              <p:nvPr/>
            </p:nvSpPr>
            <p:spPr bwMode="auto">
              <a:xfrm>
                <a:off x="5508425" y="4686760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1" name="Freeform 104"/>
              <p:cNvSpPr>
                <a:spLocks/>
              </p:cNvSpPr>
              <p:nvPr/>
            </p:nvSpPr>
            <p:spPr bwMode="auto">
              <a:xfrm>
                <a:off x="5952190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17 h 285"/>
                  <a:gd name="T4" fmla="*/ 35 w 109"/>
                  <a:gd name="T5" fmla="*/ 144 h 285"/>
                  <a:gd name="T6" fmla="*/ 0 w 109"/>
                  <a:gd name="T7" fmla="*/ 170 h 285"/>
                  <a:gd name="T8" fmla="*/ 0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0 w 109"/>
                  <a:gd name="T15" fmla="*/ 2 h 285"/>
                  <a:gd name="T16" fmla="*/ 0 w 109"/>
                  <a:gd name="T17" fmla="*/ 2 h 285"/>
                  <a:gd name="T18" fmla="*/ 0 w 109"/>
                  <a:gd name="T19" fmla="*/ 0 h 2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5"/>
                  <a:gd name="T32" fmla="*/ 109 w 109"/>
                  <a:gd name="T33" fmla="*/ 285 h 28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5">
                    <a:moveTo>
                      <a:pt x="0" y="0"/>
                    </a:moveTo>
                    <a:lnTo>
                      <a:pt x="0" y="117"/>
                    </a:lnTo>
                    <a:lnTo>
                      <a:pt x="35" y="144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2" name="Freeform 105"/>
              <p:cNvSpPr>
                <a:spLocks/>
              </p:cNvSpPr>
              <p:nvPr/>
            </p:nvSpPr>
            <p:spPr bwMode="auto">
              <a:xfrm>
                <a:off x="6507326" y="4601416"/>
                <a:ext cx="246727" cy="265308"/>
              </a:xfrm>
              <a:custGeom>
                <a:avLst/>
                <a:gdLst>
                  <a:gd name="T0" fmla="*/ 144 w 144"/>
                  <a:gd name="T1" fmla="*/ 141 h 143"/>
                  <a:gd name="T2" fmla="*/ 144 w 144"/>
                  <a:gd name="T3" fmla="*/ 0 h 143"/>
                  <a:gd name="T4" fmla="*/ 0 w 144"/>
                  <a:gd name="T5" fmla="*/ 0 h 143"/>
                  <a:gd name="T6" fmla="*/ 0 w 144"/>
                  <a:gd name="T7" fmla="*/ 143 h 143"/>
                  <a:gd name="T8" fmla="*/ 144 w 144"/>
                  <a:gd name="T9" fmla="*/ 143 h 143"/>
                  <a:gd name="T10" fmla="*/ 144 w 144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3"/>
                  <a:gd name="T20" fmla="*/ 144 w 144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3">
                    <a:moveTo>
                      <a:pt x="144" y="141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4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3" name="Rectangle 106"/>
              <p:cNvSpPr>
                <a:spLocks noChangeArrowheads="1"/>
              </p:cNvSpPr>
              <p:nvPr/>
            </p:nvSpPr>
            <p:spPr bwMode="auto">
              <a:xfrm>
                <a:off x="6546733" y="465150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4" name="Rectangle 107"/>
              <p:cNvSpPr>
                <a:spLocks noChangeArrowheads="1"/>
              </p:cNvSpPr>
              <p:nvPr/>
            </p:nvSpPr>
            <p:spPr bwMode="auto">
              <a:xfrm>
                <a:off x="6628975" y="4651509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5" name="Rectangle 108"/>
              <p:cNvSpPr>
                <a:spLocks noChangeArrowheads="1"/>
              </p:cNvSpPr>
              <p:nvPr/>
            </p:nvSpPr>
            <p:spPr bwMode="auto">
              <a:xfrm>
                <a:off x="7124142" y="465150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6" name="Rectangle 109"/>
              <p:cNvSpPr>
                <a:spLocks noChangeArrowheads="1"/>
              </p:cNvSpPr>
              <p:nvPr/>
            </p:nvSpPr>
            <p:spPr bwMode="auto">
              <a:xfrm>
                <a:off x="7202958" y="465150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7" name="Rectangle 110"/>
              <p:cNvSpPr>
                <a:spLocks noChangeArrowheads="1"/>
              </p:cNvSpPr>
              <p:nvPr/>
            </p:nvSpPr>
            <p:spPr bwMode="auto">
              <a:xfrm>
                <a:off x="7262926" y="465150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08" name="Line 111"/>
              <p:cNvSpPr>
                <a:spLocks noChangeShapeType="1"/>
              </p:cNvSpPr>
              <p:nvPr/>
            </p:nvSpPr>
            <p:spPr bwMode="auto">
              <a:xfrm>
                <a:off x="4996125" y="4733142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09" name="Line 112"/>
              <p:cNvSpPr>
                <a:spLocks noChangeShapeType="1"/>
              </p:cNvSpPr>
              <p:nvPr/>
            </p:nvSpPr>
            <p:spPr bwMode="auto">
              <a:xfrm>
                <a:off x="6135522" y="4733142"/>
                <a:ext cx="3718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0" name="Line 113"/>
              <p:cNvSpPr>
                <a:spLocks noChangeShapeType="1"/>
              </p:cNvSpPr>
              <p:nvPr/>
            </p:nvSpPr>
            <p:spPr bwMode="auto">
              <a:xfrm>
                <a:off x="6750625" y="4733142"/>
                <a:ext cx="3409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1" name="Freeform 114"/>
              <p:cNvSpPr>
                <a:spLocks/>
              </p:cNvSpPr>
              <p:nvPr/>
            </p:nvSpPr>
            <p:spPr bwMode="auto">
              <a:xfrm>
                <a:off x="5275406" y="4664496"/>
                <a:ext cx="63395" cy="68646"/>
              </a:xfrm>
              <a:custGeom>
                <a:avLst/>
                <a:gdLst>
                  <a:gd name="T0" fmla="*/ 0 w 37"/>
                  <a:gd name="T1" fmla="*/ 37 h 37"/>
                  <a:gd name="T2" fmla="*/ 0 w 37"/>
                  <a:gd name="T3" fmla="*/ 0 h 37"/>
                  <a:gd name="T4" fmla="*/ 37 w 37"/>
                  <a:gd name="T5" fmla="*/ 0 h 37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7"/>
                  <a:gd name="T11" fmla="*/ 37 w 37"/>
                  <a:gd name="T12" fmla="*/ 37 h 3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7">
                    <a:moveTo>
                      <a:pt x="0" y="37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2" name="Freeform 115"/>
              <p:cNvSpPr>
                <a:spLocks/>
              </p:cNvSpPr>
              <p:nvPr/>
            </p:nvSpPr>
            <p:spPr bwMode="auto">
              <a:xfrm>
                <a:off x="6445644" y="4733142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6 h 107"/>
                  <a:gd name="T8" fmla="*/ 253 w 253"/>
                  <a:gd name="T9" fmla="*/ 36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3" name="Freeform 116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4" name="Freeform 117"/>
              <p:cNvSpPr>
                <a:spLocks/>
              </p:cNvSpPr>
              <p:nvPr/>
            </p:nvSpPr>
            <p:spPr bwMode="auto">
              <a:xfrm>
                <a:off x="5121201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5" name="Freeform 118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6" name="Freeform 119"/>
              <p:cNvSpPr>
                <a:spLocks/>
              </p:cNvSpPr>
              <p:nvPr/>
            </p:nvSpPr>
            <p:spPr bwMode="auto">
              <a:xfrm>
                <a:off x="5705464" y="4465979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7" name="Freeform 120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8" name="Freeform 121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19" name="Freeform 122"/>
              <p:cNvSpPr>
                <a:spLocks/>
              </p:cNvSpPr>
              <p:nvPr/>
            </p:nvSpPr>
            <p:spPr bwMode="auto">
              <a:xfrm>
                <a:off x="6879129" y="4465979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0" name="Freeform 123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71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1" name="Freeform 124"/>
              <p:cNvSpPr>
                <a:spLocks/>
              </p:cNvSpPr>
              <p:nvPr/>
            </p:nvSpPr>
            <p:spPr bwMode="auto">
              <a:xfrm>
                <a:off x="7675850" y="5196968"/>
                <a:ext cx="125077" cy="267163"/>
              </a:xfrm>
              <a:custGeom>
                <a:avLst/>
                <a:gdLst>
                  <a:gd name="T0" fmla="*/ 71 w 73"/>
                  <a:gd name="T1" fmla="*/ 144 h 144"/>
                  <a:gd name="T2" fmla="*/ 0 w 73"/>
                  <a:gd name="T3" fmla="*/ 144 h 144"/>
                  <a:gd name="T4" fmla="*/ 0 w 73"/>
                  <a:gd name="T5" fmla="*/ 0 h 144"/>
                  <a:gd name="T6" fmla="*/ 7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4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2" name="Line 125"/>
              <p:cNvSpPr>
                <a:spLocks noChangeShapeType="1"/>
              </p:cNvSpPr>
              <p:nvPr/>
            </p:nvSpPr>
            <p:spPr bwMode="auto">
              <a:xfrm flipV="1">
                <a:off x="7922577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3" name="Line 126"/>
              <p:cNvSpPr>
                <a:spLocks noChangeShapeType="1"/>
              </p:cNvSpPr>
              <p:nvPr/>
            </p:nvSpPr>
            <p:spPr bwMode="auto">
              <a:xfrm flipH="1">
                <a:off x="7794074" y="5196968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4" name="Line 127"/>
              <p:cNvSpPr>
                <a:spLocks noChangeShapeType="1"/>
              </p:cNvSpPr>
              <p:nvPr/>
            </p:nvSpPr>
            <p:spPr bwMode="auto">
              <a:xfrm flipH="1">
                <a:off x="7794074" y="5464131"/>
                <a:ext cx="12850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5" name="Rectangle 128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6" name="Rectangle 129"/>
              <p:cNvSpPr>
                <a:spLocks noChangeArrowheads="1"/>
              </p:cNvSpPr>
              <p:nvPr/>
            </p:nvSpPr>
            <p:spPr bwMode="auto">
              <a:xfrm>
                <a:off x="5460451" y="5196968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7" name="Rectangle 130"/>
              <p:cNvSpPr>
                <a:spLocks noChangeArrowheads="1"/>
              </p:cNvSpPr>
              <p:nvPr/>
            </p:nvSpPr>
            <p:spPr bwMode="auto">
              <a:xfrm>
                <a:off x="5338801" y="5196968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28" name="Rectangle 131"/>
              <p:cNvSpPr>
                <a:spLocks noChangeArrowheads="1"/>
              </p:cNvSpPr>
              <p:nvPr/>
            </p:nvSpPr>
            <p:spPr bwMode="auto">
              <a:xfrm>
                <a:off x="5400482" y="5250771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29" name="Rectangle 132"/>
              <p:cNvSpPr>
                <a:spLocks noChangeArrowheads="1"/>
              </p:cNvSpPr>
              <p:nvPr/>
            </p:nvSpPr>
            <p:spPr bwMode="auto">
              <a:xfrm>
                <a:off x="5429610" y="5250771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0" name="Rectangle 133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solidFill>
                <a:srgbClr val="FBE2C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1" name="Rectangle 134"/>
              <p:cNvSpPr>
                <a:spLocks noChangeArrowheads="1"/>
              </p:cNvSpPr>
              <p:nvPr/>
            </p:nvSpPr>
            <p:spPr bwMode="auto">
              <a:xfrm>
                <a:off x="6044713" y="5196968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EB75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2" name="Line 135"/>
              <p:cNvSpPr>
                <a:spLocks noChangeShapeType="1"/>
              </p:cNvSpPr>
              <p:nvPr/>
            </p:nvSpPr>
            <p:spPr bwMode="auto">
              <a:xfrm flipV="1">
                <a:off x="5923063" y="5193257"/>
                <a:ext cx="1713" cy="27829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3" name="Line 136"/>
              <p:cNvSpPr>
                <a:spLocks noChangeShapeType="1"/>
              </p:cNvSpPr>
              <p:nvPr/>
            </p:nvSpPr>
            <p:spPr bwMode="auto">
              <a:xfrm>
                <a:off x="5923063" y="5196968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4" name="Line 137"/>
              <p:cNvSpPr>
                <a:spLocks noChangeShapeType="1"/>
              </p:cNvSpPr>
              <p:nvPr/>
            </p:nvSpPr>
            <p:spPr bwMode="auto">
              <a:xfrm>
                <a:off x="5923063" y="5464131"/>
                <a:ext cx="12165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5" name="Freeform 138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36" name="Rectangle 139"/>
              <p:cNvSpPr>
                <a:spLocks noChangeArrowheads="1"/>
              </p:cNvSpPr>
              <p:nvPr/>
            </p:nvSpPr>
            <p:spPr bwMode="auto">
              <a:xfrm>
                <a:off x="7134422" y="5250771"/>
                <a:ext cx="85669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7" name="Rectangle 140"/>
              <p:cNvSpPr>
                <a:spLocks noChangeArrowheads="1"/>
              </p:cNvSpPr>
              <p:nvPr/>
            </p:nvSpPr>
            <p:spPr bwMode="auto">
              <a:xfrm>
                <a:off x="7213238" y="5250771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8" name="Rectangle 141"/>
              <p:cNvSpPr>
                <a:spLocks noChangeArrowheads="1"/>
              </p:cNvSpPr>
              <p:nvPr/>
            </p:nvSpPr>
            <p:spPr bwMode="auto">
              <a:xfrm>
                <a:off x="7710118" y="5250771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39" name="Rectangle 142"/>
              <p:cNvSpPr>
                <a:spLocks noChangeArrowheads="1"/>
              </p:cNvSpPr>
              <p:nvPr/>
            </p:nvSpPr>
            <p:spPr bwMode="auto">
              <a:xfrm>
                <a:off x="7788934" y="5250771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0" name="Rectangle 143"/>
              <p:cNvSpPr>
                <a:spLocks noChangeArrowheads="1"/>
              </p:cNvSpPr>
              <p:nvPr/>
            </p:nvSpPr>
            <p:spPr bwMode="auto">
              <a:xfrm>
                <a:off x="7848902" y="5250771"/>
                <a:ext cx="66822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41" name="Line 144"/>
              <p:cNvSpPr>
                <a:spLocks noChangeShapeType="1"/>
              </p:cNvSpPr>
              <p:nvPr/>
            </p:nvSpPr>
            <p:spPr bwMode="auto">
              <a:xfrm>
                <a:off x="5580387" y="5332405"/>
                <a:ext cx="34267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2" name="Line 145"/>
              <p:cNvSpPr>
                <a:spLocks noChangeShapeType="1"/>
              </p:cNvSpPr>
              <p:nvPr/>
            </p:nvSpPr>
            <p:spPr bwMode="auto">
              <a:xfrm>
                <a:off x="6721498" y="5332405"/>
                <a:ext cx="3700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3" name="Line 146"/>
              <p:cNvSpPr>
                <a:spLocks noChangeShapeType="1"/>
              </p:cNvSpPr>
              <p:nvPr/>
            </p:nvSpPr>
            <p:spPr bwMode="auto">
              <a:xfrm>
                <a:off x="7338315" y="5332405"/>
                <a:ext cx="337536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4" name="Freeform 147"/>
              <p:cNvSpPr>
                <a:spLocks/>
              </p:cNvSpPr>
              <p:nvPr/>
            </p:nvSpPr>
            <p:spPr bwMode="auto">
              <a:xfrm>
                <a:off x="5859668" y="5265614"/>
                <a:ext cx="63395" cy="66791"/>
              </a:xfrm>
              <a:custGeom>
                <a:avLst/>
                <a:gdLst>
                  <a:gd name="T0" fmla="*/ 0 w 37"/>
                  <a:gd name="T1" fmla="*/ 36 h 36"/>
                  <a:gd name="T2" fmla="*/ 0 w 37"/>
                  <a:gd name="T3" fmla="*/ 0 h 36"/>
                  <a:gd name="T4" fmla="*/ 37 w 37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6"/>
                  <a:gd name="T11" fmla="*/ 37 w 37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6">
                    <a:moveTo>
                      <a:pt x="0" y="36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5" name="Freeform 148"/>
              <p:cNvSpPr>
                <a:spLocks/>
              </p:cNvSpPr>
              <p:nvPr/>
            </p:nvSpPr>
            <p:spPr bwMode="auto">
              <a:xfrm>
                <a:off x="7029906" y="5332405"/>
                <a:ext cx="433485" cy="198517"/>
              </a:xfrm>
              <a:custGeom>
                <a:avLst/>
                <a:gdLst>
                  <a:gd name="T0" fmla="*/ 0 w 253"/>
                  <a:gd name="T1" fmla="*/ 0 h 107"/>
                  <a:gd name="T2" fmla="*/ 0 w 253"/>
                  <a:gd name="T3" fmla="*/ 107 h 107"/>
                  <a:gd name="T4" fmla="*/ 216 w 253"/>
                  <a:gd name="T5" fmla="*/ 107 h 107"/>
                  <a:gd name="T6" fmla="*/ 216 w 253"/>
                  <a:gd name="T7" fmla="*/ 37 h 107"/>
                  <a:gd name="T8" fmla="*/ 253 w 253"/>
                  <a:gd name="T9" fmla="*/ 37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6" y="107"/>
                    </a:lnTo>
                    <a:lnTo>
                      <a:pt x="216" y="37"/>
                    </a:lnTo>
                    <a:lnTo>
                      <a:pt x="253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6" name="Freeform 149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7" name="Freeform 150"/>
              <p:cNvSpPr>
                <a:spLocks/>
              </p:cNvSpPr>
              <p:nvPr/>
            </p:nvSpPr>
            <p:spPr bwMode="auto">
              <a:xfrm>
                <a:off x="5705464" y="5067096"/>
                <a:ext cx="92523" cy="532471"/>
              </a:xfrm>
              <a:custGeom>
                <a:avLst/>
                <a:gdLst>
                  <a:gd name="T0" fmla="*/ 54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8" name="Freeform 151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49" name="Freeform 152"/>
              <p:cNvSpPr>
                <a:spLocks/>
              </p:cNvSpPr>
              <p:nvPr/>
            </p:nvSpPr>
            <p:spPr bwMode="auto">
              <a:xfrm>
                <a:off x="6291440" y="5067096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0" name="Freeform 153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1" name="Freeform 154"/>
              <p:cNvSpPr>
                <a:spLocks/>
              </p:cNvSpPr>
              <p:nvPr/>
            </p:nvSpPr>
            <p:spPr bwMode="auto">
              <a:xfrm>
                <a:off x="6879129" y="5067096"/>
                <a:ext cx="90809" cy="532471"/>
              </a:xfrm>
              <a:custGeom>
                <a:avLst/>
                <a:gdLst>
                  <a:gd name="T0" fmla="*/ 51 w 53"/>
                  <a:gd name="T1" fmla="*/ 287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2" name="Freeform 155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3" name="Freeform 156"/>
              <p:cNvSpPr>
                <a:spLocks/>
              </p:cNvSpPr>
              <p:nvPr/>
            </p:nvSpPr>
            <p:spPr bwMode="auto">
              <a:xfrm>
                <a:off x="7463391" y="5067096"/>
                <a:ext cx="92523" cy="532471"/>
              </a:xfrm>
              <a:custGeom>
                <a:avLst/>
                <a:gdLst>
                  <a:gd name="T0" fmla="*/ 52 w 54"/>
                  <a:gd name="T1" fmla="*/ 287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4" name="Rectangle 157"/>
              <p:cNvSpPr>
                <a:spLocks noChangeArrowheads="1"/>
              </p:cNvSpPr>
              <p:nvPr/>
            </p:nvSpPr>
            <p:spPr bwMode="auto">
              <a:xfrm>
                <a:off x="8261826" y="5798085"/>
                <a:ext cx="123363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5" name="Line 158"/>
              <p:cNvSpPr>
                <a:spLocks noChangeShapeType="1"/>
              </p:cNvSpPr>
              <p:nvPr/>
            </p:nvSpPr>
            <p:spPr bwMode="auto">
              <a:xfrm flipV="1">
                <a:off x="8506840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6" name="Line 159"/>
              <p:cNvSpPr>
                <a:spLocks noChangeShapeType="1"/>
              </p:cNvSpPr>
              <p:nvPr/>
            </p:nvSpPr>
            <p:spPr bwMode="auto">
              <a:xfrm flipH="1">
                <a:off x="8380050" y="5798085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7" name="Line 160"/>
              <p:cNvSpPr>
                <a:spLocks noChangeShapeType="1"/>
              </p:cNvSpPr>
              <p:nvPr/>
            </p:nvSpPr>
            <p:spPr bwMode="auto">
              <a:xfrm flipH="1">
                <a:off x="8380050" y="6065248"/>
                <a:ext cx="126790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8" name="Rectangle 161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59" name="Rectangle 162"/>
              <p:cNvSpPr>
                <a:spLocks noChangeArrowheads="1"/>
              </p:cNvSpPr>
              <p:nvPr/>
            </p:nvSpPr>
            <p:spPr bwMode="auto">
              <a:xfrm>
                <a:off x="6044713" y="5798085"/>
                <a:ext cx="125077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0" name="Rectangle 163"/>
              <p:cNvSpPr>
                <a:spLocks noChangeArrowheads="1"/>
              </p:cNvSpPr>
              <p:nvPr/>
            </p:nvSpPr>
            <p:spPr bwMode="auto">
              <a:xfrm>
                <a:off x="5923063" y="5798085"/>
                <a:ext cx="121650" cy="267163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1" name="Rectangle 164"/>
              <p:cNvSpPr>
                <a:spLocks noChangeArrowheads="1"/>
              </p:cNvSpPr>
              <p:nvPr/>
            </p:nvSpPr>
            <p:spPr bwMode="auto">
              <a:xfrm>
                <a:off x="5984745" y="5851889"/>
                <a:ext cx="34268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I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62" name="Rectangle 165"/>
              <p:cNvSpPr>
                <a:spLocks noChangeArrowheads="1"/>
              </p:cNvSpPr>
              <p:nvPr/>
            </p:nvSpPr>
            <p:spPr bwMode="auto">
              <a:xfrm>
                <a:off x="6013872" y="5851889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63" name="Freeform 166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w 73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4" name="Freeform 167"/>
              <p:cNvSpPr>
                <a:spLocks/>
              </p:cNvSpPr>
              <p:nvPr/>
            </p:nvSpPr>
            <p:spPr bwMode="auto">
              <a:xfrm>
                <a:off x="6628975" y="5798085"/>
                <a:ext cx="125077" cy="267163"/>
              </a:xfrm>
              <a:custGeom>
                <a:avLst/>
                <a:gdLst>
                  <a:gd name="T0" fmla="*/ 0 w 73"/>
                  <a:gd name="T1" fmla="*/ 144 h 144"/>
                  <a:gd name="T2" fmla="*/ 73 w 73"/>
                  <a:gd name="T3" fmla="*/ 144 h 144"/>
                  <a:gd name="T4" fmla="*/ 73 w 73"/>
                  <a:gd name="T5" fmla="*/ 0 h 144"/>
                  <a:gd name="T6" fmla="*/ 2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5" name="Line 168"/>
              <p:cNvSpPr>
                <a:spLocks noChangeShapeType="1"/>
              </p:cNvSpPr>
              <p:nvPr/>
            </p:nvSpPr>
            <p:spPr bwMode="auto">
              <a:xfrm flipV="1">
                <a:off x="6507326" y="5794374"/>
                <a:ext cx="1713" cy="2727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6" name="Line 169"/>
              <p:cNvSpPr>
                <a:spLocks noChangeShapeType="1"/>
              </p:cNvSpPr>
              <p:nvPr/>
            </p:nvSpPr>
            <p:spPr bwMode="auto">
              <a:xfrm>
                <a:off x="6507326" y="5798085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7" name="Line 170"/>
              <p:cNvSpPr>
                <a:spLocks noChangeShapeType="1"/>
              </p:cNvSpPr>
              <p:nvPr/>
            </p:nvSpPr>
            <p:spPr bwMode="auto">
              <a:xfrm>
                <a:off x="6507326" y="6065248"/>
                <a:ext cx="125077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8" name="Freeform 171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9" name="Freeform 172"/>
              <p:cNvSpPr>
                <a:spLocks/>
              </p:cNvSpPr>
              <p:nvPr/>
            </p:nvSpPr>
            <p:spPr bwMode="auto">
              <a:xfrm>
                <a:off x="7120715" y="5666359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5 h 285"/>
                  <a:gd name="T4" fmla="*/ 35 w 110"/>
                  <a:gd name="T5" fmla="*/ 144 h 285"/>
                  <a:gd name="T6" fmla="*/ 0 w 110"/>
                  <a:gd name="T7" fmla="*/ 171 h 285"/>
                  <a:gd name="T8" fmla="*/ 0 w 110"/>
                  <a:gd name="T9" fmla="*/ 285 h 285"/>
                  <a:gd name="T10" fmla="*/ 110 w 110"/>
                  <a:gd name="T11" fmla="*/ 197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5"/>
                    </a:lnTo>
                    <a:lnTo>
                      <a:pt x="35" y="144"/>
                    </a:lnTo>
                    <a:lnTo>
                      <a:pt x="0" y="171"/>
                    </a:lnTo>
                    <a:lnTo>
                      <a:pt x="0" y="285"/>
                    </a:lnTo>
                    <a:lnTo>
                      <a:pt x="110" y="197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0" name="Rectangle 173"/>
              <p:cNvSpPr>
                <a:spLocks noChangeArrowheads="1"/>
              </p:cNvSpPr>
              <p:nvPr/>
            </p:nvSpPr>
            <p:spPr bwMode="auto">
              <a:xfrm>
                <a:off x="7718685" y="585188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1" name="Rectangle 174"/>
              <p:cNvSpPr>
                <a:spLocks noChangeArrowheads="1"/>
              </p:cNvSpPr>
              <p:nvPr/>
            </p:nvSpPr>
            <p:spPr bwMode="auto">
              <a:xfrm>
                <a:off x="7797500" y="5851889"/>
                <a:ext cx="99376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2" name="Rectangle 175"/>
              <p:cNvSpPr>
                <a:spLocks noChangeArrowheads="1"/>
              </p:cNvSpPr>
              <p:nvPr/>
            </p:nvSpPr>
            <p:spPr bwMode="auto">
              <a:xfrm>
                <a:off x="8294381" y="5851889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3" name="Rectangle 176"/>
              <p:cNvSpPr>
                <a:spLocks noChangeArrowheads="1"/>
              </p:cNvSpPr>
              <p:nvPr/>
            </p:nvSpPr>
            <p:spPr bwMode="auto">
              <a:xfrm>
                <a:off x="8373196" y="585188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4" name="Rectangle 177"/>
              <p:cNvSpPr>
                <a:spLocks noChangeArrowheads="1"/>
              </p:cNvSpPr>
              <p:nvPr/>
            </p:nvSpPr>
            <p:spPr bwMode="auto">
              <a:xfrm>
                <a:off x="8431451" y="5851889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75" name="Line 178"/>
              <p:cNvSpPr>
                <a:spLocks noChangeShapeType="1"/>
              </p:cNvSpPr>
              <p:nvPr/>
            </p:nvSpPr>
            <p:spPr bwMode="auto">
              <a:xfrm>
                <a:off x="6169790" y="5929811"/>
                <a:ext cx="337536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6" name="Line 179"/>
              <p:cNvSpPr>
                <a:spLocks noChangeShapeType="1"/>
              </p:cNvSpPr>
              <p:nvPr/>
            </p:nvSpPr>
            <p:spPr bwMode="auto">
              <a:xfrm>
                <a:off x="7309187" y="5929811"/>
                <a:ext cx="366663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7" name="Line 180"/>
              <p:cNvSpPr>
                <a:spLocks noChangeShapeType="1"/>
              </p:cNvSpPr>
              <p:nvPr/>
            </p:nvSpPr>
            <p:spPr bwMode="auto">
              <a:xfrm>
                <a:off x="7922577" y="5929811"/>
                <a:ext cx="339249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8" name="Line 181"/>
              <p:cNvSpPr>
                <a:spLocks noChangeShapeType="1"/>
              </p:cNvSpPr>
              <p:nvPr/>
            </p:nvSpPr>
            <p:spPr bwMode="auto">
              <a:xfrm>
                <a:off x="6754052" y="5996602"/>
                <a:ext cx="366663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9" name="Freeform 182"/>
              <p:cNvSpPr>
                <a:spLocks/>
              </p:cNvSpPr>
              <p:nvPr/>
            </p:nvSpPr>
            <p:spPr bwMode="auto">
              <a:xfrm>
                <a:off x="6445644" y="5864876"/>
                <a:ext cx="61682" cy="64936"/>
              </a:xfrm>
              <a:custGeom>
                <a:avLst/>
                <a:gdLst>
                  <a:gd name="T0" fmla="*/ 0 w 36"/>
                  <a:gd name="T1" fmla="*/ 35 h 35"/>
                  <a:gd name="T2" fmla="*/ 0 w 36"/>
                  <a:gd name="T3" fmla="*/ 0 h 35"/>
                  <a:gd name="T4" fmla="*/ 36 w 36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5"/>
                  <a:gd name="T11" fmla="*/ 36 w 36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5">
                    <a:moveTo>
                      <a:pt x="0" y="35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0" name="Freeform 183"/>
              <p:cNvSpPr>
                <a:spLocks/>
              </p:cNvSpPr>
              <p:nvPr/>
            </p:nvSpPr>
            <p:spPr bwMode="auto">
              <a:xfrm>
                <a:off x="7614169" y="5929811"/>
                <a:ext cx="433485" cy="202228"/>
              </a:xfrm>
              <a:custGeom>
                <a:avLst/>
                <a:gdLst>
                  <a:gd name="T0" fmla="*/ 0 w 253"/>
                  <a:gd name="T1" fmla="*/ 0 h 109"/>
                  <a:gd name="T2" fmla="*/ 2 w 253"/>
                  <a:gd name="T3" fmla="*/ 109 h 109"/>
                  <a:gd name="T4" fmla="*/ 217 w 253"/>
                  <a:gd name="T5" fmla="*/ 109 h 109"/>
                  <a:gd name="T6" fmla="*/ 217 w 253"/>
                  <a:gd name="T7" fmla="*/ 36 h 109"/>
                  <a:gd name="T8" fmla="*/ 253 w 253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1" name="Freeform 184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53 w 55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2" name="Freeform 185"/>
              <p:cNvSpPr>
                <a:spLocks/>
              </p:cNvSpPr>
              <p:nvPr/>
            </p:nvSpPr>
            <p:spPr bwMode="auto">
              <a:xfrm>
                <a:off x="6291440" y="5666359"/>
                <a:ext cx="94236" cy="532471"/>
              </a:xfrm>
              <a:custGeom>
                <a:avLst/>
                <a:gdLst>
                  <a:gd name="T0" fmla="*/ 53 w 55"/>
                  <a:gd name="T1" fmla="*/ 285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3" name="Freeform 186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51 w 53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1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4" name="Freeform 187"/>
              <p:cNvSpPr>
                <a:spLocks/>
              </p:cNvSpPr>
              <p:nvPr/>
            </p:nvSpPr>
            <p:spPr bwMode="auto">
              <a:xfrm>
                <a:off x="6879129" y="5666359"/>
                <a:ext cx="90809" cy="532471"/>
              </a:xfrm>
              <a:custGeom>
                <a:avLst/>
                <a:gdLst>
                  <a:gd name="T0" fmla="*/ 51 w 53"/>
                  <a:gd name="T1" fmla="*/ 285 h 287"/>
                  <a:gd name="T2" fmla="*/ 53 w 53"/>
                  <a:gd name="T3" fmla="*/ 0 h 287"/>
                  <a:gd name="T4" fmla="*/ 0 w 53"/>
                  <a:gd name="T5" fmla="*/ 0 h 287"/>
                  <a:gd name="T6" fmla="*/ 0 w 53"/>
                  <a:gd name="T7" fmla="*/ 287 h 287"/>
                  <a:gd name="T8" fmla="*/ 53 w 53"/>
                  <a:gd name="T9" fmla="*/ 287 h 287"/>
                  <a:gd name="T10" fmla="*/ 53 w 53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1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5" name="Freeform 188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2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6" name="Freeform 189"/>
              <p:cNvSpPr>
                <a:spLocks/>
              </p:cNvSpPr>
              <p:nvPr/>
            </p:nvSpPr>
            <p:spPr bwMode="auto">
              <a:xfrm>
                <a:off x="7463391" y="5666359"/>
                <a:ext cx="92523" cy="532471"/>
              </a:xfrm>
              <a:custGeom>
                <a:avLst/>
                <a:gdLst>
                  <a:gd name="T0" fmla="*/ 52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7" name="Freeform 190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54 w 54"/>
                  <a:gd name="T13" fmla="*/ 28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4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8" name="Freeform 191"/>
              <p:cNvSpPr>
                <a:spLocks/>
              </p:cNvSpPr>
              <p:nvPr/>
            </p:nvSpPr>
            <p:spPr bwMode="auto">
              <a:xfrm>
                <a:off x="8047654" y="5666359"/>
                <a:ext cx="92523" cy="532471"/>
              </a:xfrm>
              <a:custGeom>
                <a:avLst/>
                <a:gdLst>
                  <a:gd name="T0" fmla="*/ 54 w 54"/>
                  <a:gd name="T1" fmla="*/ 285 h 287"/>
                  <a:gd name="T2" fmla="*/ 54 w 54"/>
                  <a:gd name="T3" fmla="*/ 0 h 287"/>
                  <a:gd name="T4" fmla="*/ 0 w 54"/>
                  <a:gd name="T5" fmla="*/ 0 h 287"/>
                  <a:gd name="T6" fmla="*/ 0 w 54"/>
                  <a:gd name="T7" fmla="*/ 287 h 287"/>
                  <a:gd name="T8" fmla="*/ 54 w 54"/>
                  <a:gd name="T9" fmla="*/ 287 h 287"/>
                  <a:gd name="T10" fmla="*/ 54 w 54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89" name="Freeform 192"/>
              <p:cNvSpPr>
                <a:spLocks/>
              </p:cNvSpPr>
              <p:nvPr/>
            </p:nvSpPr>
            <p:spPr bwMode="auto">
              <a:xfrm>
                <a:off x="5338801" y="3401036"/>
                <a:ext cx="245013" cy="265308"/>
              </a:xfrm>
              <a:custGeom>
                <a:avLst/>
                <a:gdLst>
                  <a:gd name="T0" fmla="*/ 141 w 143"/>
                  <a:gd name="T1" fmla="*/ 143 h 143"/>
                  <a:gd name="T2" fmla="*/ 143 w 143"/>
                  <a:gd name="T3" fmla="*/ 0 h 143"/>
                  <a:gd name="T4" fmla="*/ 0 w 143"/>
                  <a:gd name="T5" fmla="*/ 0 h 143"/>
                  <a:gd name="T6" fmla="*/ 0 w 143"/>
                  <a:gd name="T7" fmla="*/ 143 h 143"/>
                  <a:gd name="T8" fmla="*/ 143 w 143"/>
                  <a:gd name="T9" fmla="*/ 143 h 143"/>
                  <a:gd name="T10" fmla="*/ 143 w 143"/>
                  <a:gd name="T11" fmla="*/ 14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3"/>
                  <a:gd name="T19" fmla="*/ 0 h 143"/>
                  <a:gd name="T20" fmla="*/ 143 w 143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3" h="143">
                    <a:moveTo>
                      <a:pt x="141" y="143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3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0" name="Rectangle 193"/>
              <p:cNvSpPr>
                <a:spLocks noChangeArrowheads="1"/>
              </p:cNvSpPr>
              <p:nvPr/>
            </p:nvSpPr>
            <p:spPr bwMode="auto">
              <a:xfrm>
                <a:off x="5378208" y="3454840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1" name="Rectangle 194"/>
              <p:cNvSpPr>
                <a:spLocks noChangeArrowheads="1"/>
              </p:cNvSpPr>
              <p:nvPr/>
            </p:nvSpPr>
            <p:spPr bwMode="auto">
              <a:xfrm>
                <a:off x="5457024" y="3454840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2" name="Line 195"/>
              <p:cNvSpPr>
                <a:spLocks noChangeShapeType="1"/>
              </p:cNvSpPr>
              <p:nvPr/>
            </p:nvSpPr>
            <p:spPr bwMode="auto">
              <a:xfrm>
                <a:off x="5580387" y="3530907"/>
                <a:ext cx="125077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93" name="Rectangle 196"/>
              <p:cNvSpPr>
                <a:spLocks noChangeArrowheads="1"/>
              </p:cNvSpPr>
              <p:nvPr/>
            </p:nvSpPr>
            <p:spPr bwMode="auto">
              <a:xfrm>
                <a:off x="5955617" y="3408458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4" name="Rectangle 197"/>
              <p:cNvSpPr>
                <a:spLocks noChangeArrowheads="1"/>
              </p:cNvSpPr>
              <p:nvPr/>
            </p:nvSpPr>
            <p:spPr bwMode="auto">
              <a:xfrm>
                <a:off x="6034433" y="3408458"/>
                <a:ext cx="66822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 dirty="0">
                  <a:latin typeface="Neo Sans Intel"/>
                </a:endParaRPr>
              </a:p>
            </p:txBody>
          </p:sp>
          <p:sp>
            <p:nvSpPr>
              <p:cNvPr id="195" name="Rectangle 198"/>
              <p:cNvSpPr>
                <a:spLocks noChangeArrowheads="1"/>
              </p:cNvSpPr>
              <p:nvPr/>
            </p:nvSpPr>
            <p:spPr bwMode="auto">
              <a:xfrm>
                <a:off x="6096114" y="340845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6" name="Rectangle 199"/>
              <p:cNvSpPr>
                <a:spLocks noChangeArrowheads="1"/>
              </p:cNvSpPr>
              <p:nvPr/>
            </p:nvSpPr>
            <p:spPr bwMode="auto">
              <a:xfrm>
                <a:off x="4787092" y="4093064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7" name="Rectangle 200"/>
              <p:cNvSpPr>
                <a:spLocks noChangeArrowheads="1"/>
              </p:cNvSpPr>
              <p:nvPr/>
            </p:nvSpPr>
            <p:spPr bwMode="auto">
              <a:xfrm>
                <a:off x="4865908" y="4093064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8" name="Rectangle 201"/>
              <p:cNvSpPr>
                <a:spLocks noChangeArrowheads="1"/>
              </p:cNvSpPr>
              <p:nvPr/>
            </p:nvSpPr>
            <p:spPr bwMode="auto">
              <a:xfrm>
                <a:off x="4924163" y="4093064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199" name="Line 202"/>
              <p:cNvSpPr>
                <a:spLocks noChangeShapeType="1"/>
              </p:cNvSpPr>
              <p:nvPr/>
            </p:nvSpPr>
            <p:spPr bwMode="auto">
              <a:xfrm>
                <a:off x="5213724" y="4065234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0" name="Line 203"/>
              <p:cNvSpPr>
                <a:spLocks noChangeShapeType="1"/>
              </p:cNvSpPr>
              <p:nvPr/>
            </p:nvSpPr>
            <p:spPr bwMode="auto">
              <a:xfrm>
                <a:off x="5797986" y="4799933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1" name="Rectangle 204"/>
              <p:cNvSpPr>
                <a:spLocks noChangeArrowheads="1"/>
              </p:cNvSpPr>
              <p:nvPr/>
            </p:nvSpPr>
            <p:spPr bwMode="auto">
              <a:xfrm>
                <a:off x="6536453" y="5879718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2" name="Rectangle 205"/>
              <p:cNvSpPr>
                <a:spLocks noChangeArrowheads="1"/>
              </p:cNvSpPr>
              <p:nvPr/>
            </p:nvSpPr>
            <p:spPr bwMode="auto">
              <a:xfrm>
                <a:off x="6618695" y="587971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 dirty="0">
                  <a:latin typeface="Neo Sans Intel"/>
                </a:endParaRPr>
              </a:p>
            </p:txBody>
          </p:sp>
          <p:sp>
            <p:nvSpPr>
              <p:cNvPr id="203" name="Rectangle 206"/>
              <p:cNvSpPr>
                <a:spLocks noChangeArrowheads="1"/>
              </p:cNvSpPr>
              <p:nvPr/>
            </p:nvSpPr>
            <p:spPr bwMode="auto">
              <a:xfrm>
                <a:off x="6678663" y="5879718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4" name="Rectangle 207"/>
              <p:cNvSpPr>
                <a:spLocks noChangeArrowheads="1"/>
              </p:cNvSpPr>
              <p:nvPr/>
            </p:nvSpPr>
            <p:spPr bwMode="auto">
              <a:xfrm>
                <a:off x="5952190" y="5284167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R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5" name="Rectangle 208"/>
              <p:cNvSpPr>
                <a:spLocks noChangeArrowheads="1"/>
              </p:cNvSpPr>
              <p:nvPr/>
            </p:nvSpPr>
            <p:spPr bwMode="auto">
              <a:xfrm>
                <a:off x="6031006" y="5284167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e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6" name="Rectangle 209"/>
              <p:cNvSpPr>
                <a:spLocks noChangeArrowheads="1"/>
              </p:cNvSpPr>
              <p:nvPr/>
            </p:nvSpPr>
            <p:spPr bwMode="auto">
              <a:xfrm>
                <a:off x="6092688" y="5284167"/>
                <a:ext cx="66822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Neo Sans Intel"/>
                  </a:rPr>
                  <a:t>g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07" name="Line 210"/>
              <p:cNvSpPr>
                <a:spLocks noChangeShapeType="1"/>
              </p:cNvSpPr>
              <p:nvPr/>
            </p:nvSpPr>
            <p:spPr bwMode="auto">
              <a:xfrm>
                <a:off x="6966511" y="5864876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8" name="Freeform 219"/>
              <p:cNvSpPr>
                <a:spLocks/>
              </p:cNvSpPr>
              <p:nvPr/>
            </p:nvSpPr>
            <p:spPr bwMode="auto">
              <a:xfrm>
                <a:off x="6027579" y="3529052"/>
                <a:ext cx="49688" cy="51948"/>
              </a:xfrm>
              <a:custGeom>
                <a:avLst/>
                <a:gdLst>
                  <a:gd name="T0" fmla="*/ 14 w 29"/>
                  <a:gd name="T1" fmla="*/ 26 h 28"/>
                  <a:gd name="T2" fmla="*/ 17 w 29"/>
                  <a:gd name="T3" fmla="*/ 28 h 28"/>
                  <a:gd name="T4" fmla="*/ 19 w 29"/>
                  <a:gd name="T5" fmla="*/ 26 h 28"/>
                  <a:gd name="T6" fmla="*/ 21 w 29"/>
                  <a:gd name="T7" fmla="*/ 26 h 28"/>
                  <a:gd name="T8" fmla="*/ 23 w 29"/>
                  <a:gd name="T9" fmla="*/ 24 h 28"/>
                  <a:gd name="T10" fmla="*/ 25 w 29"/>
                  <a:gd name="T11" fmla="*/ 24 h 28"/>
                  <a:gd name="T12" fmla="*/ 27 w 29"/>
                  <a:gd name="T13" fmla="*/ 22 h 28"/>
                  <a:gd name="T14" fmla="*/ 27 w 29"/>
                  <a:gd name="T15" fmla="*/ 21 h 28"/>
                  <a:gd name="T16" fmla="*/ 29 w 29"/>
                  <a:gd name="T17" fmla="*/ 19 h 28"/>
                  <a:gd name="T18" fmla="*/ 29 w 29"/>
                  <a:gd name="T19" fmla="*/ 17 h 28"/>
                  <a:gd name="T20" fmla="*/ 29 w 29"/>
                  <a:gd name="T21" fmla="*/ 13 h 28"/>
                  <a:gd name="T22" fmla="*/ 29 w 29"/>
                  <a:gd name="T23" fmla="*/ 11 h 28"/>
                  <a:gd name="T24" fmla="*/ 29 w 29"/>
                  <a:gd name="T25" fmla="*/ 9 h 28"/>
                  <a:gd name="T26" fmla="*/ 27 w 29"/>
                  <a:gd name="T27" fmla="*/ 7 h 28"/>
                  <a:gd name="T28" fmla="*/ 27 w 29"/>
                  <a:gd name="T29" fmla="*/ 5 h 28"/>
                  <a:gd name="T30" fmla="*/ 25 w 29"/>
                  <a:gd name="T31" fmla="*/ 3 h 28"/>
                  <a:gd name="T32" fmla="*/ 23 w 29"/>
                  <a:gd name="T33" fmla="*/ 1 h 28"/>
                  <a:gd name="T34" fmla="*/ 21 w 29"/>
                  <a:gd name="T35" fmla="*/ 1 h 28"/>
                  <a:gd name="T36" fmla="*/ 19 w 29"/>
                  <a:gd name="T37" fmla="*/ 0 h 28"/>
                  <a:gd name="T38" fmla="*/ 17 w 29"/>
                  <a:gd name="T39" fmla="*/ 0 h 28"/>
                  <a:gd name="T40" fmla="*/ 15 w 29"/>
                  <a:gd name="T41" fmla="*/ 0 h 28"/>
                  <a:gd name="T42" fmla="*/ 12 w 29"/>
                  <a:gd name="T43" fmla="*/ 0 h 28"/>
                  <a:gd name="T44" fmla="*/ 10 w 29"/>
                  <a:gd name="T45" fmla="*/ 0 h 28"/>
                  <a:gd name="T46" fmla="*/ 8 w 29"/>
                  <a:gd name="T47" fmla="*/ 1 h 28"/>
                  <a:gd name="T48" fmla="*/ 6 w 29"/>
                  <a:gd name="T49" fmla="*/ 1 h 28"/>
                  <a:gd name="T50" fmla="*/ 4 w 29"/>
                  <a:gd name="T51" fmla="*/ 3 h 28"/>
                  <a:gd name="T52" fmla="*/ 4 w 29"/>
                  <a:gd name="T53" fmla="*/ 5 h 28"/>
                  <a:gd name="T54" fmla="*/ 2 w 29"/>
                  <a:gd name="T55" fmla="*/ 7 h 28"/>
                  <a:gd name="T56" fmla="*/ 2 w 29"/>
                  <a:gd name="T57" fmla="*/ 9 h 28"/>
                  <a:gd name="T58" fmla="*/ 0 w 29"/>
                  <a:gd name="T59" fmla="*/ 11 h 28"/>
                  <a:gd name="T60" fmla="*/ 0 w 29"/>
                  <a:gd name="T61" fmla="*/ 13 h 28"/>
                  <a:gd name="T62" fmla="*/ 0 w 29"/>
                  <a:gd name="T63" fmla="*/ 17 h 28"/>
                  <a:gd name="T64" fmla="*/ 2 w 29"/>
                  <a:gd name="T65" fmla="*/ 19 h 28"/>
                  <a:gd name="T66" fmla="*/ 2 w 29"/>
                  <a:gd name="T67" fmla="*/ 21 h 28"/>
                  <a:gd name="T68" fmla="*/ 4 w 29"/>
                  <a:gd name="T69" fmla="*/ 22 h 28"/>
                  <a:gd name="T70" fmla="*/ 4 w 29"/>
                  <a:gd name="T71" fmla="*/ 24 h 28"/>
                  <a:gd name="T72" fmla="*/ 6 w 29"/>
                  <a:gd name="T73" fmla="*/ 24 h 28"/>
                  <a:gd name="T74" fmla="*/ 8 w 29"/>
                  <a:gd name="T75" fmla="*/ 26 h 28"/>
                  <a:gd name="T76" fmla="*/ 10 w 29"/>
                  <a:gd name="T77" fmla="*/ 26 h 28"/>
                  <a:gd name="T78" fmla="*/ 12 w 29"/>
                  <a:gd name="T79" fmla="*/ 28 h 28"/>
                  <a:gd name="T80" fmla="*/ 15 w 29"/>
                  <a:gd name="T81" fmla="*/ 28 h 28"/>
                  <a:gd name="T82" fmla="*/ 15 w 29"/>
                  <a:gd name="T83" fmla="*/ 28 h 28"/>
                  <a:gd name="T84" fmla="*/ 14 w 29"/>
                  <a:gd name="T85" fmla="*/ 26 h 2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8"/>
                  <a:gd name="T131" fmla="*/ 29 w 29"/>
                  <a:gd name="T132" fmla="*/ 28 h 2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8">
                    <a:moveTo>
                      <a:pt x="14" y="26"/>
                    </a:moveTo>
                    <a:lnTo>
                      <a:pt x="17" y="28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27" y="22"/>
                    </a:lnTo>
                    <a:lnTo>
                      <a:pt x="27" y="21"/>
                    </a:lnTo>
                    <a:lnTo>
                      <a:pt x="29" y="19"/>
                    </a:lnTo>
                    <a:lnTo>
                      <a:pt x="29" y="17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5" y="3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2" y="28"/>
                    </a:lnTo>
                    <a:lnTo>
                      <a:pt x="15" y="28"/>
                    </a:lnTo>
                    <a:lnTo>
                      <a:pt x="14" y="26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09" name="Line 220"/>
              <p:cNvSpPr>
                <a:spLocks noChangeShapeType="1"/>
              </p:cNvSpPr>
              <p:nvPr/>
            </p:nvSpPr>
            <p:spPr bwMode="auto">
              <a:xfrm>
                <a:off x="6382249" y="5265614"/>
                <a:ext cx="154204" cy="18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0" name="Line 221"/>
              <p:cNvSpPr>
                <a:spLocks noChangeShapeType="1"/>
              </p:cNvSpPr>
              <p:nvPr/>
            </p:nvSpPr>
            <p:spPr bwMode="auto">
              <a:xfrm>
                <a:off x="6382249" y="5397340"/>
                <a:ext cx="154204" cy="371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1" name="Freeform 222"/>
              <p:cNvSpPr>
                <a:spLocks/>
              </p:cNvSpPr>
              <p:nvPr/>
            </p:nvSpPr>
            <p:spPr bwMode="auto">
              <a:xfrm>
                <a:off x="5859668" y="4132025"/>
                <a:ext cx="431772" cy="202228"/>
              </a:xfrm>
              <a:custGeom>
                <a:avLst/>
                <a:gdLst>
                  <a:gd name="T0" fmla="*/ 0 w 252"/>
                  <a:gd name="T1" fmla="*/ 0 h 109"/>
                  <a:gd name="T2" fmla="*/ 0 w 252"/>
                  <a:gd name="T3" fmla="*/ 109 h 109"/>
                  <a:gd name="T4" fmla="*/ 217 w 252"/>
                  <a:gd name="T5" fmla="*/ 109 h 109"/>
                  <a:gd name="T6" fmla="*/ 217 w 252"/>
                  <a:gd name="T7" fmla="*/ 36 h 109"/>
                  <a:gd name="T8" fmla="*/ 252 w 252"/>
                  <a:gd name="T9" fmla="*/ 36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"/>
                  <a:gd name="T16" fmla="*/ 0 h 109"/>
                  <a:gd name="T17" fmla="*/ 252 w 252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" h="109">
                    <a:moveTo>
                      <a:pt x="0" y="0"/>
                    </a:moveTo>
                    <a:lnTo>
                      <a:pt x="0" y="109"/>
                    </a:lnTo>
                    <a:lnTo>
                      <a:pt x="217" y="109"/>
                    </a:lnTo>
                    <a:lnTo>
                      <a:pt x="217" y="36"/>
                    </a:lnTo>
                    <a:lnTo>
                      <a:pt x="252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2" name="Freeform 223"/>
              <p:cNvSpPr>
                <a:spLocks/>
              </p:cNvSpPr>
              <p:nvPr/>
            </p:nvSpPr>
            <p:spPr bwMode="auto">
              <a:xfrm>
                <a:off x="5275406" y="3530907"/>
                <a:ext cx="430058" cy="204083"/>
              </a:xfrm>
              <a:custGeom>
                <a:avLst/>
                <a:gdLst>
                  <a:gd name="T0" fmla="*/ 0 w 251"/>
                  <a:gd name="T1" fmla="*/ 0 h 110"/>
                  <a:gd name="T2" fmla="*/ 0 w 251"/>
                  <a:gd name="T3" fmla="*/ 110 h 110"/>
                  <a:gd name="T4" fmla="*/ 217 w 251"/>
                  <a:gd name="T5" fmla="*/ 110 h 110"/>
                  <a:gd name="T6" fmla="*/ 217 w 251"/>
                  <a:gd name="T7" fmla="*/ 37 h 110"/>
                  <a:gd name="T8" fmla="*/ 251 w 251"/>
                  <a:gd name="T9" fmla="*/ 37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1"/>
                  <a:gd name="T16" fmla="*/ 0 h 110"/>
                  <a:gd name="T17" fmla="*/ 251 w 251"/>
                  <a:gd name="T18" fmla="*/ 110 h 1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1" h="110">
                    <a:moveTo>
                      <a:pt x="0" y="0"/>
                    </a:moveTo>
                    <a:lnTo>
                      <a:pt x="0" y="110"/>
                    </a:lnTo>
                    <a:lnTo>
                      <a:pt x="217" y="110"/>
                    </a:lnTo>
                    <a:lnTo>
                      <a:pt x="217" y="37"/>
                    </a:lnTo>
                    <a:lnTo>
                      <a:pt x="251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3" name="Freeform 224"/>
              <p:cNvSpPr>
                <a:spLocks/>
              </p:cNvSpPr>
              <p:nvPr/>
            </p:nvSpPr>
            <p:spPr bwMode="auto">
              <a:xfrm>
                <a:off x="5121201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4" name="Freeform 225"/>
              <p:cNvSpPr>
                <a:spLocks/>
              </p:cNvSpPr>
              <p:nvPr/>
            </p:nvSpPr>
            <p:spPr bwMode="auto">
              <a:xfrm>
                <a:off x="5702037" y="3269310"/>
                <a:ext cx="95949" cy="532471"/>
              </a:xfrm>
              <a:custGeom>
                <a:avLst/>
                <a:gdLst>
                  <a:gd name="T0" fmla="*/ 54 w 56"/>
                  <a:gd name="T1" fmla="*/ 285 h 287"/>
                  <a:gd name="T2" fmla="*/ 56 w 56"/>
                  <a:gd name="T3" fmla="*/ 0 h 287"/>
                  <a:gd name="T4" fmla="*/ 0 w 56"/>
                  <a:gd name="T5" fmla="*/ 0 h 287"/>
                  <a:gd name="T6" fmla="*/ 0 w 56"/>
                  <a:gd name="T7" fmla="*/ 287 h 287"/>
                  <a:gd name="T8" fmla="*/ 56 w 56"/>
                  <a:gd name="T9" fmla="*/ 287 h 287"/>
                  <a:gd name="T10" fmla="*/ 56 w 56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7"/>
                  <a:gd name="T20" fmla="*/ 56 w 56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7">
                    <a:moveTo>
                      <a:pt x="54" y="285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6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5" name="Freeform 226"/>
              <p:cNvSpPr>
                <a:spLocks/>
              </p:cNvSpPr>
              <p:nvPr/>
            </p:nvSpPr>
            <p:spPr bwMode="auto">
              <a:xfrm>
                <a:off x="5702037" y="3864862"/>
                <a:ext cx="95949" cy="534327"/>
              </a:xfrm>
              <a:custGeom>
                <a:avLst/>
                <a:gdLst>
                  <a:gd name="T0" fmla="*/ 54 w 56"/>
                  <a:gd name="T1" fmla="*/ 288 h 288"/>
                  <a:gd name="T2" fmla="*/ 56 w 56"/>
                  <a:gd name="T3" fmla="*/ 0 h 288"/>
                  <a:gd name="T4" fmla="*/ 0 w 56"/>
                  <a:gd name="T5" fmla="*/ 0 h 288"/>
                  <a:gd name="T6" fmla="*/ 0 w 56"/>
                  <a:gd name="T7" fmla="*/ 288 h 288"/>
                  <a:gd name="T8" fmla="*/ 56 w 56"/>
                  <a:gd name="T9" fmla="*/ 288 h 288"/>
                  <a:gd name="T10" fmla="*/ 56 w 56"/>
                  <a:gd name="T11" fmla="*/ 288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6"/>
                  <a:gd name="T19" fmla="*/ 0 h 288"/>
                  <a:gd name="T20" fmla="*/ 56 w 56"/>
                  <a:gd name="T21" fmla="*/ 288 h 28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6" h="288">
                    <a:moveTo>
                      <a:pt x="54" y="288"/>
                    </a:moveTo>
                    <a:lnTo>
                      <a:pt x="56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56" y="28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6" name="Freeform 227"/>
              <p:cNvSpPr>
                <a:spLocks/>
              </p:cNvSpPr>
              <p:nvPr/>
            </p:nvSpPr>
            <p:spPr bwMode="auto">
              <a:xfrm>
                <a:off x="5923063" y="4000299"/>
                <a:ext cx="246727" cy="267163"/>
              </a:xfrm>
              <a:custGeom>
                <a:avLst/>
                <a:gdLst>
                  <a:gd name="T0" fmla="*/ 144 w 144"/>
                  <a:gd name="T1" fmla="*/ 144 h 144"/>
                  <a:gd name="T2" fmla="*/ 144 w 144"/>
                  <a:gd name="T3" fmla="*/ 0 h 144"/>
                  <a:gd name="T4" fmla="*/ 0 w 144"/>
                  <a:gd name="T5" fmla="*/ 0 h 144"/>
                  <a:gd name="T6" fmla="*/ 0 w 144"/>
                  <a:gd name="T7" fmla="*/ 144 h 144"/>
                  <a:gd name="T8" fmla="*/ 144 w 144"/>
                  <a:gd name="T9" fmla="*/ 144 h 144"/>
                  <a:gd name="T10" fmla="*/ 144 w 144"/>
                  <a:gd name="T11" fmla="*/ 144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4"/>
                  <a:gd name="T20" fmla="*/ 144 w 14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4">
                    <a:moveTo>
                      <a:pt x="144" y="144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144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17" name="Rectangle 228"/>
              <p:cNvSpPr>
                <a:spLocks noChangeArrowheads="1"/>
              </p:cNvSpPr>
              <p:nvPr/>
            </p:nvSpPr>
            <p:spPr bwMode="auto">
              <a:xfrm>
                <a:off x="5962471" y="4054102"/>
                <a:ext cx="85669" cy="1428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D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18" name="Rectangle 229"/>
              <p:cNvSpPr>
                <a:spLocks noChangeArrowheads="1"/>
              </p:cNvSpPr>
              <p:nvPr/>
            </p:nvSpPr>
            <p:spPr bwMode="auto">
              <a:xfrm>
                <a:off x="6041286" y="4054102"/>
                <a:ext cx="99376" cy="144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Neo Sans Intel"/>
                  </a:rPr>
                  <a:t>M</a:t>
                </a:r>
                <a:endParaRPr lang="en-US" sz="1200" b="1">
                  <a:latin typeface="Neo Sans Intel"/>
                </a:endParaRPr>
              </a:p>
            </p:txBody>
          </p:sp>
          <p:sp>
            <p:nvSpPr>
              <p:cNvPr id="219" name="Freeform 230"/>
              <p:cNvSpPr>
                <a:spLocks/>
              </p:cNvSpPr>
              <p:nvPr/>
            </p:nvSpPr>
            <p:spPr bwMode="auto">
              <a:xfrm>
                <a:off x="5948764" y="4465979"/>
                <a:ext cx="186758" cy="528761"/>
              </a:xfrm>
              <a:custGeom>
                <a:avLst/>
                <a:gdLst>
                  <a:gd name="T0" fmla="*/ 0 w 109"/>
                  <a:gd name="T1" fmla="*/ 0 h 285"/>
                  <a:gd name="T2" fmla="*/ 2 w 109"/>
                  <a:gd name="T3" fmla="*/ 117 h 285"/>
                  <a:gd name="T4" fmla="*/ 37 w 109"/>
                  <a:gd name="T5" fmla="*/ 144 h 285"/>
                  <a:gd name="T6" fmla="*/ 2 w 109"/>
                  <a:gd name="T7" fmla="*/ 170 h 285"/>
                  <a:gd name="T8" fmla="*/ 2 w 109"/>
                  <a:gd name="T9" fmla="*/ 285 h 285"/>
                  <a:gd name="T10" fmla="*/ 109 w 109"/>
                  <a:gd name="T11" fmla="*/ 199 h 285"/>
                  <a:gd name="T12" fmla="*/ 109 w 109"/>
                  <a:gd name="T13" fmla="*/ 88 h 285"/>
                  <a:gd name="T14" fmla="*/ 2 w 109"/>
                  <a:gd name="T15" fmla="*/ 2 h 285"/>
                  <a:gd name="T16" fmla="*/ 2 w 109"/>
                  <a:gd name="T17" fmla="*/ 2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4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0" name="Freeform 231"/>
              <p:cNvSpPr>
                <a:spLocks/>
              </p:cNvSpPr>
              <p:nvPr/>
            </p:nvSpPr>
            <p:spPr bwMode="auto">
              <a:xfrm>
                <a:off x="6291440" y="4465979"/>
                <a:ext cx="94236" cy="532471"/>
              </a:xfrm>
              <a:custGeom>
                <a:avLst/>
                <a:gdLst>
                  <a:gd name="T0" fmla="*/ 53 w 55"/>
                  <a:gd name="T1" fmla="*/ 287 h 287"/>
                  <a:gd name="T2" fmla="*/ 55 w 55"/>
                  <a:gd name="T3" fmla="*/ 0 h 287"/>
                  <a:gd name="T4" fmla="*/ 0 w 55"/>
                  <a:gd name="T5" fmla="*/ 0 h 287"/>
                  <a:gd name="T6" fmla="*/ 0 w 55"/>
                  <a:gd name="T7" fmla="*/ 287 h 287"/>
                  <a:gd name="T8" fmla="*/ 55 w 55"/>
                  <a:gd name="T9" fmla="*/ 287 h 287"/>
                  <a:gd name="T10" fmla="*/ 55 w 55"/>
                  <a:gd name="T11" fmla="*/ 287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221" name="Freeform 232"/>
              <p:cNvSpPr>
                <a:spLocks/>
              </p:cNvSpPr>
              <p:nvPr/>
            </p:nvSpPr>
            <p:spPr bwMode="auto">
              <a:xfrm>
                <a:off x="6536453" y="5067096"/>
                <a:ext cx="188472" cy="528761"/>
              </a:xfrm>
              <a:custGeom>
                <a:avLst/>
                <a:gdLst>
                  <a:gd name="T0" fmla="*/ 0 w 110"/>
                  <a:gd name="T1" fmla="*/ 0 h 285"/>
                  <a:gd name="T2" fmla="*/ 0 w 110"/>
                  <a:gd name="T3" fmla="*/ 116 h 285"/>
                  <a:gd name="T4" fmla="*/ 35 w 110"/>
                  <a:gd name="T5" fmla="*/ 143 h 285"/>
                  <a:gd name="T6" fmla="*/ 0 w 110"/>
                  <a:gd name="T7" fmla="*/ 170 h 285"/>
                  <a:gd name="T8" fmla="*/ 0 w 110"/>
                  <a:gd name="T9" fmla="*/ 285 h 285"/>
                  <a:gd name="T10" fmla="*/ 110 w 110"/>
                  <a:gd name="T11" fmla="*/ 199 h 285"/>
                  <a:gd name="T12" fmla="*/ 110 w 110"/>
                  <a:gd name="T13" fmla="*/ 88 h 285"/>
                  <a:gd name="T14" fmla="*/ 0 w 110"/>
                  <a:gd name="T15" fmla="*/ 0 h 285"/>
                  <a:gd name="T16" fmla="*/ 0 w 110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5"/>
                  <a:gd name="T29" fmla="*/ 110 w 110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5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Neo Sans Intel"/>
                </a:endParaRPr>
              </a:p>
            </p:txBody>
          </p:sp>
        </p:grpSp>
      </p:grpSp>
      <p:sp>
        <p:nvSpPr>
          <p:cNvPr id="262" name="Line 214"/>
          <p:cNvSpPr>
            <a:spLocks noChangeShapeType="1"/>
          </p:cNvSpPr>
          <p:nvPr/>
        </p:nvSpPr>
        <p:spPr bwMode="auto">
          <a:xfrm>
            <a:off x="5169174" y="3214974"/>
            <a:ext cx="121651" cy="519485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64" name="Line 214"/>
          <p:cNvSpPr>
            <a:spLocks noChangeShapeType="1"/>
          </p:cNvSpPr>
          <p:nvPr/>
        </p:nvSpPr>
        <p:spPr bwMode="auto">
          <a:xfrm>
            <a:off x="5759531" y="3185290"/>
            <a:ext cx="131834" cy="1100193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65" name="Line 214"/>
          <p:cNvSpPr>
            <a:spLocks noChangeShapeType="1"/>
          </p:cNvSpPr>
          <p:nvPr/>
        </p:nvSpPr>
        <p:spPr bwMode="auto">
          <a:xfrm>
            <a:off x="6044714" y="3185289"/>
            <a:ext cx="246726" cy="1699457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4844591"/>
      </p:ext>
    </p:extLst>
  </p:cSld>
  <p:clrMapOvr>
    <a:masterClrMapping/>
  </p:clrMapOvr>
  <p:transition advTm="785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262" grpId="0" animBg="1"/>
      <p:bldP spid="264" grpId="0" animBg="1"/>
      <p:bldP spid="265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4501" x="6269038" y="3902075"/>
          <p14:tracePt t="24514" x="6081713" y="4108450"/>
          <p14:tracePt t="24527" x="5724525" y="4394200"/>
          <p14:tracePt t="24544" x="5680075" y="4402138"/>
          <p14:tracePt t="24563" x="5616575" y="4438650"/>
          <p14:tracePt t="24583" x="5402263" y="4438650"/>
          <p14:tracePt t="24604" x="5143500" y="4340225"/>
          <p14:tracePt t="24623" x="4581525" y="4143375"/>
          <p14:tracePt t="24643" x="4330700" y="4054475"/>
          <p14:tracePt t="24663" x="4089400" y="3956050"/>
          <p14:tracePt t="24684" x="4054475" y="3919538"/>
          <p14:tracePt t="24703" x="3919538" y="3857625"/>
          <p14:tracePt t="24723" x="3768725" y="3795713"/>
          <p14:tracePt t="24744" x="3509963" y="3751263"/>
          <p14:tracePt t="24763" x="3179763" y="3687763"/>
          <p14:tracePt t="24783" x="3062288" y="3660775"/>
          <p14:tracePt t="24803" x="3036888" y="3652838"/>
          <p14:tracePt t="24846" x="3036888" y="3643313"/>
          <p14:tracePt t="24863" x="3036888" y="3633788"/>
          <p14:tracePt t="24883" x="3036888" y="3625850"/>
          <p14:tracePt t="24903" x="3044825" y="3571875"/>
          <p14:tracePt t="24923" x="3081338" y="3527425"/>
          <p14:tracePt t="24943" x="3152775" y="3455988"/>
          <p14:tracePt t="24964" x="3268663" y="3322638"/>
          <p14:tracePt t="24983" x="3394075" y="3108325"/>
          <p14:tracePt t="25003" x="3465513" y="2955925"/>
          <p14:tracePt t="25023" x="3536950" y="2822575"/>
          <p14:tracePt t="25044" x="3544888" y="2795588"/>
          <p14:tracePt t="25063" x="3562350" y="2768600"/>
          <p14:tracePt t="25083" x="3581400" y="2759075"/>
          <p14:tracePt t="25104" x="3643313" y="2751138"/>
          <p14:tracePt t="25123" x="3714750" y="2741613"/>
          <p14:tracePt t="25143" x="3884613" y="2714625"/>
          <p14:tracePt t="25163" x="3990975" y="2714625"/>
          <p14:tracePt t="25184" x="4187825" y="2705100"/>
          <p14:tracePt t="25203" x="4357688" y="2705100"/>
          <p14:tracePt t="25223" x="4697413" y="2705100"/>
          <p14:tracePt t="25243" x="4973638" y="2741613"/>
          <p14:tracePt t="25263" x="5510213" y="2741613"/>
          <p14:tracePt t="25284" x="5786438" y="2759075"/>
          <p14:tracePt t="25304" x="6224588" y="2840038"/>
          <p14:tracePt t="25324" x="6446838" y="2884488"/>
          <p14:tracePt t="25343" x="6804025" y="2911475"/>
          <p14:tracePt t="25363" x="6973888" y="2938463"/>
          <p14:tracePt t="25367" x="7018338" y="2955925"/>
          <p14:tracePt t="25383" x="7153275" y="2973388"/>
          <p14:tracePt t="25403" x="7348538" y="3044825"/>
          <p14:tracePt t="25423" x="7545388" y="3143250"/>
          <p14:tracePt t="25443" x="7661275" y="3224213"/>
          <p14:tracePt t="25464" x="7796213" y="3322638"/>
          <p14:tracePt t="25483" x="7823200" y="3357563"/>
          <p14:tracePt t="25503" x="7823200" y="3402013"/>
          <p14:tracePt t="25523" x="7823200" y="3438525"/>
          <p14:tracePt t="25544" x="7823200" y="3536950"/>
          <p14:tracePt t="25563" x="7823200" y="3625850"/>
          <p14:tracePt t="25583" x="7804150" y="3768725"/>
          <p14:tracePt t="25605" x="7786688" y="3848100"/>
          <p14:tracePt t="25623" x="7777163" y="3884613"/>
          <p14:tracePt t="25643" x="7769225" y="3938588"/>
          <p14:tracePt t="25663" x="7751763" y="4054475"/>
          <p14:tracePt t="25684" x="7732713" y="4125913"/>
          <p14:tracePt t="25703" x="7715250" y="4286250"/>
          <p14:tracePt t="25723" x="7670800" y="4473575"/>
          <p14:tracePt t="25743" x="7653338" y="4589463"/>
          <p14:tracePt t="25763" x="7653338" y="4598988"/>
          <p14:tracePt t="25783" x="7661275" y="4616450"/>
          <p14:tracePt t="25824" x="7653338" y="4616450"/>
          <p14:tracePt t="25843" x="7634288" y="4625975"/>
          <p14:tracePt t="25894" x="7626350" y="4625975"/>
          <p14:tracePt t="25910" x="7589838" y="4625975"/>
          <p14:tracePt t="25926" x="7562850" y="4625975"/>
          <p14:tracePt t="26134" x="7554913" y="4625975"/>
          <p14:tracePt t="26147" x="7537450" y="4625975"/>
          <p14:tracePt t="26163" x="7429500" y="4562475"/>
          <p14:tracePt t="26184" x="7286625" y="4483100"/>
          <p14:tracePt t="26204" x="7126288" y="4357688"/>
          <p14:tracePt t="26224" x="6724650" y="4133850"/>
          <p14:tracePt t="26244" x="6134100" y="3867150"/>
          <p14:tracePt t="26264" x="5680075" y="3670300"/>
          <p14:tracePt t="26284" x="5330825" y="3509963"/>
          <p14:tracePt t="26304" x="4867275" y="3286125"/>
          <p14:tracePt t="26324" x="4732338" y="3197225"/>
          <p14:tracePt t="26343" x="4608513" y="3036888"/>
          <p14:tracePt t="26363" x="4572000" y="2973388"/>
          <p14:tracePt t="26367" x="4537075" y="2946400"/>
          <p14:tracePt t="26384" x="4483100" y="2911475"/>
          <p14:tracePt t="26404" x="4411663" y="2874963"/>
          <p14:tracePt t="26424" x="4313238" y="2840038"/>
          <p14:tracePt t="26444" x="4303713" y="2840038"/>
          <p14:tracePt t="26464" x="4295775" y="2840038"/>
          <p14:tracePt t="26486" x="4303713" y="2840038"/>
          <p14:tracePt t="26504" x="4367213" y="2840038"/>
          <p14:tracePt t="26524" x="4429125" y="2840038"/>
          <p14:tracePt t="26544" x="4537075" y="2830513"/>
          <p14:tracePt t="26564" x="4598988" y="2830513"/>
          <p14:tracePt t="26584" x="4741863" y="2830513"/>
          <p14:tracePt t="26604" x="4857750" y="2840038"/>
          <p14:tracePt t="26624" x="5027613" y="2911475"/>
          <p14:tracePt t="26644" x="5062538" y="2928938"/>
          <p14:tracePt t="26663" x="5072063" y="2938463"/>
          <p14:tracePt t="26684" x="5037138" y="2938463"/>
          <p14:tracePt t="26704" x="4902200" y="2938463"/>
          <p14:tracePt t="26724" x="4741863" y="2938463"/>
          <p14:tracePt t="26744" x="4456113" y="2938463"/>
          <p14:tracePt t="26764" x="4303713" y="2938463"/>
          <p14:tracePt t="26784" x="4197350" y="2946400"/>
          <p14:tracePt t="26804" x="4205288" y="2982913"/>
          <p14:tracePt t="26824" x="4491038" y="3125788"/>
          <p14:tracePt t="26844" x="4786313" y="3268663"/>
          <p14:tracePt t="26864" x="5303838" y="3473450"/>
          <p14:tracePt t="26884" x="5510213" y="3571875"/>
          <p14:tracePt t="26904" x="5643563" y="3625850"/>
          <p14:tracePt t="26924" x="5670550" y="3643313"/>
          <p14:tracePt t="26944" x="5670550" y="3660775"/>
          <p14:tracePt t="26964" x="5626100" y="3679825"/>
          <p14:tracePt t="26984" x="5419725" y="3759200"/>
          <p14:tracePt t="27004" x="5214938" y="3840163"/>
          <p14:tracePt t="27024" x="4714875" y="4044950"/>
          <p14:tracePt t="27044" x="4367213" y="4187825"/>
          <p14:tracePt t="27064" x="3983038" y="4411663"/>
          <p14:tracePt t="27084" x="3956050" y="4446588"/>
          <p14:tracePt t="27104" x="4081463" y="4483100"/>
          <p14:tracePt t="27124" x="4483100" y="4483100"/>
          <p14:tracePt t="27144" x="4965700" y="4483100"/>
          <p14:tracePt t="27164" x="5384800" y="4491038"/>
          <p14:tracePt t="27184" x="5911850" y="4589463"/>
          <p14:tracePt t="27204" x="6099175" y="4670425"/>
          <p14:tracePt t="27224" x="6251575" y="4795838"/>
          <p14:tracePt t="27244" x="6269038" y="4848225"/>
          <p14:tracePt t="27264" x="6197600" y="5000625"/>
          <p14:tracePt t="27284" x="6089650" y="5099050"/>
          <p14:tracePt t="27304" x="5857875" y="5313363"/>
          <p14:tracePt t="27324" x="5795963" y="5429250"/>
          <p14:tracePt t="27344" x="5803900" y="5572125"/>
          <p14:tracePt t="27364" x="5946775" y="5688013"/>
          <p14:tracePt t="27367" x="6126163" y="5776913"/>
          <p14:tracePt t="27384" x="6419850" y="5884863"/>
          <p14:tracePt t="27404" x="6661150" y="5973763"/>
          <p14:tracePt t="27424" x="6884988" y="6010275"/>
          <p14:tracePt t="27444" x="6929438" y="6018213"/>
          <p14:tracePt t="27464" x="6929438" y="6010275"/>
          <p14:tracePt t="27484" x="6894513" y="5983288"/>
          <p14:tracePt t="27504" x="6589713" y="5670550"/>
          <p14:tracePt t="27524" x="6323013" y="5411788"/>
          <p14:tracePt t="27544" x="5938838" y="5045075"/>
          <p14:tracePt t="27564" x="5133975" y="4500563"/>
          <p14:tracePt t="27584" x="4741863" y="4133850"/>
          <p14:tracePt t="27604" x="4483100" y="3803650"/>
          <p14:tracePt t="27624" x="4276725" y="3394075"/>
          <p14:tracePt t="27644" x="4268788" y="3286125"/>
          <p14:tracePt t="27664" x="4295775" y="3205163"/>
          <p14:tracePt t="27684" x="4348163" y="3170238"/>
          <p14:tracePt t="27704" x="4491038" y="3125788"/>
          <p14:tracePt t="27724" x="4633913" y="3125788"/>
          <p14:tracePt t="27744" x="4884738" y="3152775"/>
          <p14:tracePt t="27764" x="5330825" y="3251200"/>
          <p14:tracePt t="27784" x="5759450" y="3375025"/>
          <p14:tracePt t="27804" x="6099175" y="3482975"/>
          <p14:tracePt t="27825" x="6518275" y="3660775"/>
          <p14:tracePt t="27844" x="6680200" y="3714750"/>
          <p14:tracePt t="27864" x="6786563" y="3776663"/>
          <p14:tracePt t="27884" x="6840538" y="3857625"/>
          <p14:tracePt t="27904" x="6894513" y="4017963"/>
          <p14:tracePt t="27924" x="6894513" y="4098925"/>
          <p14:tracePt t="27944" x="6813550" y="4295775"/>
          <p14:tracePt t="27964" x="6751638" y="4438650"/>
          <p14:tracePt t="27984" x="6661150" y="4759325"/>
          <p14:tracePt t="28004" x="6634163" y="5232400"/>
          <p14:tracePt t="28024" x="6804025" y="5599113"/>
          <p14:tracePt t="28044" x="7045325" y="5803900"/>
          <p14:tracePt t="28064" x="7491413" y="6081713"/>
          <p14:tracePt t="28084" x="7751763" y="6313488"/>
          <p14:tracePt t="28104" x="7885113" y="6581775"/>
          <p14:tracePt t="28124" x="7885113" y="6697663"/>
          <p14:tracePt t="28144" x="7848600" y="6831013"/>
          <p14:tracePt t="28164" x="7840663" y="6840538"/>
          <p14:tracePt t="28223" x="7840663" y="6848475"/>
          <p14:tracePt t="28247" x="7848600" y="6848475"/>
          <p14:tracePt t="28258" x="7858125" y="6848475"/>
          <p14:tracePt t="28272" x="7894638" y="6823075"/>
          <p14:tracePt t="28285" x="7894638" y="6813550"/>
          <p14:tracePt t="28304" x="7991475" y="6581775"/>
          <p14:tracePt t="28324" x="8001000" y="6394450"/>
          <p14:tracePt t="28344" x="7769225" y="5973763"/>
          <p14:tracePt t="28364" x="7483475" y="5697538"/>
          <p14:tracePt t="28367" x="7340600" y="5599113"/>
          <p14:tracePt t="28384" x="6429375" y="5037138"/>
          <p14:tracePt t="28404" x="5759450" y="4660900"/>
          <p14:tracePt t="28424" x="4973638" y="4179888"/>
          <p14:tracePt t="28444" x="4500563" y="3848100"/>
          <p14:tracePt t="28464" x="4205288" y="3616325"/>
          <p14:tracePt t="28484" x="4197350" y="3589338"/>
          <p14:tracePt t="28504" x="4214813" y="3581400"/>
          <p14:tracePt t="28524" x="4259263" y="3571875"/>
          <p14:tracePt t="28544" x="4313238" y="3571875"/>
          <p14:tracePt t="28564" x="4322763" y="3571875"/>
          <p14:tracePt t="28584" x="4330700" y="3571875"/>
          <p14:tracePt t="28605" x="4348163" y="3562350"/>
          <p14:tracePt t="28624" x="4402138" y="3527425"/>
          <p14:tracePt t="28644" x="4518025" y="3438525"/>
          <p14:tracePt t="28664" x="4625975" y="3367088"/>
          <p14:tracePt t="28685" x="4732338" y="3313113"/>
          <p14:tracePt t="28704" x="4965700" y="3224213"/>
          <p14:tracePt t="28724" x="5133975" y="3197225"/>
          <p14:tracePt t="28744" x="5446713" y="3143250"/>
          <p14:tracePt t="28764" x="5616575" y="3133725"/>
          <p14:tracePt t="28784" x="5884863" y="3143250"/>
          <p14:tracePt t="28804" x="6000750" y="3187700"/>
          <p14:tracePt t="28824" x="6081713" y="3232150"/>
          <p14:tracePt t="28844" x="6089650" y="3251200"/>
          <p14:tracePt t="28864" x="6089650" y="3259138"/>
          <p14:tracePt t="28884" x="6089650" y="3268663"/>
          <p14:tracePt t="28904" x="6045200" y="3295650"/>
          <p14:tracePt t="28924" x="6000750" y="3330575"/>
          <p14:tracePt t="28944" x="5894388" y="3375025"/>
          <p14:tracePt t="28965" x="5830888" y="3411538"/>
          <p14:tracePt t="28984" x="5803900" y="3419475"/>
          <p14:tracePt t="29031" x="5795963" y="3419475"/>
          <p14:tracePt t="29047" x="5786438" y="3419475"/>
          <p14:tracePt t="29064" x="5768975" y="3419475"/>
          <p14:tracePt t="29084" x="5759450" y="3429000"/>
          <p14:tracePt t="29124" x="5759450" y="3438525"/>
          <p14:tracePt t="29159" x="5759450" y="3446463"/>
          <p14:tracePt t="29175" x="5759450" y="3455988"/>
          <p14:tracePt t="29199" x="5768975" y="3455988"/>
          <p14:tracePt t="29212" x="5776913" y="3465513"/>
          <p14:tracePt t="29225" x="5786438" y="3465513"/>
          <p14:tracePt t="29244" x="5795963" y="3465513"/>
          <p14:tracePt t="29264" x="5803900" y="3465513"/>
          <p14:tracePt t="29284" x="5813425" y="3465513"/>
          <p14:tracePt t="29383" x="5813425" y="3473450"/>
          <p14:tracePt t="29399" x="5813425" y="3490913"/>
          <p14:tracePt t="29412" x="5822950" y="3536950"/>
          <p14:tracePt t="29426" x="5875338" y="3652838"/>
          <p14:tracePt t="29444" x="5929313" y="3768725"/>
          <p14:tracePt t="29464" x="6062663" y="3929063"/>
          <p14:tracePt t="29484" x="6081713" y="3956050"/>
          <p14:tracePt t="29504" x="6081713" y="3946525"/>
          <p14:tracePt t="29524" x="6089650" y="3938588"/>
          <p14:tracePt t="30795" x="6108700" y="3938588"/>
          <p14:tracePt t="30809" x="6116638" y="3938588"/>
          <p14:tracePt t="30825" x="6126163" y="3938588"/>
          <p14:tracePt t="30845" x="6134100" y="3938588"/>
          <p14:tracePt t="30865" x="6161088" y="3938588"/>
          <p14:tracePt t="30885" x="6180138" y="3938588"/>
          <p14:tracePt t="31272" x="6180138" y="3929063"/>
          <p14:tracePt t="31285" x="6180138" y="3919538"/>
          <p14:tracePt t="31304" x="6161088" y="3840163"/>
          <p14:tracePt t="31325" x="6099175" y="3759200"/>
          <p14:tracePt t="31345" x="5902325" y="3598863"/>
          <p14:tracePt t="31365" x="5786438" y="3500438"/>
          <p14:tracePt t="31368" x="5741988" y="3473450"/>
          <p14:tracePt t="31385" x="5572125" y="3348038"/>
          <p14:tracePt t="31405" x="5500688" y="3295650"/>
          <p14:tracePt t="31425" x="5483225" y="3295650"/>
          <p14:tracePt t="31545" x="5483225" y="3286125"/>
          <p14:tracePt t="31600" x="5483225" y="3276600"/>
          <p14:tracePt t="31612" x="5483225" y="3268663"/>
          <p14:tracePt t="31640" x="5473700" y="3268663"/>
          <p14:tracePt t="31653" x="5456238" y="3268663"/>
          <p14:tracePt t="31666" x="5402263" y="3268663"/>
          <p14:tracePt t="31685" x="5330825" y="3268663"/>
          <p14:tracePt t="31705" x="5251450" y="3276600"/>
          <p14:tracePt t="31725" x="5205413" y="3286125"/>
          <p14:tracePt t="31745" x="5153025" y="3295650"/>
          <p14:tracePt t="31765" x="5143500" y="3295650"/>
          <p14:tracePt t="31785" x="5133975" y="3295650"/>
          <p14:tracePt t="31840" x="5133975" y="3286125"/>
          <p14:tracePt t="31936" x="5133975" y="3276600"/>
          <p14:tracePt t="32024" x="5133975" y="3268663"/>
          <p14:tracePt t="32064" x="5133975" y="3259138"/>
          <p14:tracePt t="32096" x="5143500" y="3259138"/>
          <p14:tracePt t="32109" x="5143500" y="3251200"/>
          <p14:tracePt t="32125" x="5153025" y="3251200"/>
          <p14:tracePt t="32145" x="5160963" y="3232150"/>
          <p14:tracePt t="32165" x="5170488" y="3232150"/>
          <p14:tracePt t="32200" x="5170488" y="3224213"/>
          <p14:tracePt t="32232" x="5170488" y="3214688"/>
          <p14:tracePt t="32464" x="5160963" y="3214688"/>
          <p14:tracePt t="32488" x="5153025" y="3214688"/>
          <p14:tracePt t="32897" x="5160963" y="3214688"/>
          <p14:tracePt t="32936" x="5170488" y="3214688"/>
          <p14:tracePt t="32952" x="5170488" y="3224213"/>
          <p14:tracePt t="33056" x="5180013" y="3224213"/>
          <p14:tracePt t="33176" x="5180013" y="3214688"/>
          <p14:tracePt t="33257" x="5170488" y="3214688"/>
          <p14:tracePt t="33269" x="5170488" y="3224213"/>
          <p14:tracePt t="33284" x="5170488" y="3232150"/>
          <p14:tracePt t="33305" x="5180013" y="3251200"/>
          <p14:tracePt t="33325" x="5197475" y="3286125"/>
          <p14:tracePt t="33346" x="5224463" y="3313113"/>
          <p14:tracePt t="33365" x="5232400" y="3322638"/>
          <p14:tracePt t="33368" x="5251450" y="3322638"/>
          <p14:tracePt t="33385" x="5259388" y="3330575"/>
          <p14:tracePt t="33497" x="5251450" y="3322638"/>
          <p14:tracePt t="33509" x="5241925" y="3313113"/>
          <p14:tracePt t="33525" x="5224463" y="3303588"/>
          <p14:tracePt t="33546" x="5214938" y="3303588"/>
          <p14:tracePt t="33633" x="5205413" y="3303588"/>
          <p14:tracePt t="33753" x="5197475" y="3303588"/>
          <p14:tracePt t="33765" x="5187950" y="3295650"/>
          <p14:tracePt t="33785" x="5170488" y="3276600"/>
          <p14:tracePt t="33805" x="5143500" y="3259138"/>
          <p14:tracePt t="33845" x="5133975" y="3251200"/>
          <p14:tracePt t="33969" x="5133975" y="3241675"/>
          <p14:tracePt t="33981" x="5133975" y="3232150"/>
          <p14:tracePt t="34809" x="5133975" y="3224213"/>
          <p14:tracePt t="35393" x="5143500" y="3224213"/>
          <p14:tracePt t="35417" x="5153025" y="3224213"/>
          <p14:tracePt t="35554" x="5160963" y="3224213"/>
          <p14:tracePt t="35593" x="5160963" y="3232150"/>
          <p14:tracePt t="35737" x="5160963" y="3241675"/>
          <p14:tracePt t="35769" x="5170488" y="3241675"/>
          <p14:tracePt t="35786" x="5180013" y="3241675"/>
          <p14:tracePt t="35798" x="5187950" y="3241675"/>
          <p14:tracePt t="35810" x="5197475" y="3241675"/>
          <p14:tracePt t="35962" x="5205413" y="3241675"/>
          <p14:tracePt t="36121" x="5205413" y="3232150"/>
          <p14:tracePt t="36218" x="5205413" y="3224213"/>
          <p14:tracePt t="36577" x="5197475" y="3214688"/>
          <p14:tracePt t="37194" x="5187950" y="3214688"/>
          <p14:tracePt t="37434" x="5180013" y="3214688"/>
          <p14:tracePt t="37450" x="5170488" y="3224213"/>
          <p14:tracePt t="37467" x="5160963" y="3232150"/>
          <p14:tracePt t="37486" x="5160963" y="3241675"/>
          <p14:tracePt t="37618" x="5153025" y="3241675"/>
          <p14:tracePt t="37630" x="5133975" y="3241675"/>
          <p14:tracePt t="37645" x="5081588" y="3251200"/>
          <p14:tracePt t="37666" x="5000625" y="3259138"/>
          <p14:tracePt t="37686" x="4973638" y="3276600"/>
          <p14:tracePt t="37706" x="4965700" y="3322638"/>
          <p14:tracePt t="37726" x="4956175" y="3357563"/>
          <p14:tracePt t="37746" x="4956175" y="3394075"/>
          <p14:tracePt t="37766" x="4956175" y="3455988"/>
          <p14:tracePt t="37786" x="4956175" y="3527425"/>
          <p14:tracePt t="37806" x="4956175" y="3581400"/>
          <p14:tracePt t="37826" x="4956175" y="3670300"/>
          <p14:tracePt t="37846" x="4946650" y="3687763"/>
          <p14:tracePt t="37866" x="4929188" y="3714750"/>
          <p14:tracePt t="37886" x="4929188" y="3724275"/>
          <p14:tracePt t="37907" x="4919663" y="3741738"/>
          <p14:tracePt t="37929" x="4919663" y="3751263"/>
          <p14:tracePt t="37978" x="4919663" y="3768725"/>
          <p14:tracePt t="37994" x="4919663" y="3776663"/>
          <p14:tracePt t="38010" x="4919663" y="3786188"/>
          <p14:tracePt t="38066" x="4929188" y="3786188"/>
          <p14:tracePt t="38082" x="4946650" y="3768725"/>
          <p14:tracePt t="38098" x="4956175" y="3751263"/>
          <p14:tracePt t="38114" x="4965700" y="3741738"/>
          <p14:tracePt t="38131" x="4973638" y="3732213"/>
          <p14:tracePt t="38147" x="5000625" y="3724275"/>
          <p14:tracePt t="38166" x="5054600" y="3724275"/>
          <p14:tracePt t="38187" x="5143500" y="3714750"/>
          <p14:tracePt t="38206" x="5276850" y="3687763"/>
          <p14:tracePt t="38226" x="5348288" y="3652838"/>
          <p14:tracePt t="38246" x="5357813" y="3625850"/>
          <p14:tracePt t="38266" x="5375275" y="3608388"/>
          <p14:tracePt t="38286" x="5375275" y="3598863"/>
          <p14:tracePt t="38466" x="5375275" y="3589338"/>
          <p14:tracePt t="38478" x="5384800" y="3581400"/>
          <p14:tracePt t="38492" x="5384800" y="3571875"/>
          <p14:tracePt t="38508" x="5384800" y="3562350"/>
          <p14:tracePt t="38526" x="5384800" y="3554413"/>
          <p14:tracePt t="38547" x="5384800" y="3536950"/>
          <p14:tracePt t="38586" x="5384800" y="3527425"/>
          <p14:tracePt t="38666" x="5384800" y="3517900"/>
          <p14:tracePt t="38678" x="5394325" y="3517900"/>
          <p14:tracePt t="38692" x="5402263" y="3509963"/>
          <p14:tracePt t="38708" x="5411788" y="3509963"/>
          <p14:tracePt t="38739" x="5419725" y="3509963"/>
          <p14:tracePt t="38754" x="5438775" y="3509963"/>
          <p14:tracePt t="38771" x="5446713" y="3509963"/>
          <p14:tracePt t="38787" x="5491163" y="3509963"/>
          <p14:tracePt t="38806" x="5537200" y="3500438"/>
          <p14:tracePt t="38827" x="5581650" y="3500438"/>
          <p14:tracePt t="38846" x="5626100" y="3509963"/>
          <p14:tracePt t="38867" x="5653088" y="3517900"/>
          <p14:tracePt t="38886" x="5670550" y="3527425"/>
          <p14:tracePt t="38907" x="5688013" y="3527425"/>
          <p14:tracePt t="38963" x="5688013" y="3536950"/>
          <p14:tracePt t="38978" x="5688013" y="3544888"/>
          <p14:tracePt t="38991" x="5688013" y="3554413"/>
          <p14:tracePt t="39006" x="5688013" y="3581400"/>
          <p14:tracePt t="39027" x="5688013" y="3643313"/>
          <p14:tracePt t="39047" x="5688013" y="3724275"/>
          <p14:tracePt t="39067" x="5688013" y="3822700"/>
          <p14:tracePt t="39086" x="5670550" y="3875088"/>
          <p14:tracePt t="39107" x="5634038" y="3956050"/>
          <p14:tracePt t="39126" x="5616575" y="3990975"/>
          <p14:tracePt t="39146" x="5608638" y="4000500"/>
          <p14:tracePt t="39178" x="5599113" y="4000500"/>
          <p14:tracePt t="39195" x="5581650" y="4000500"/>
          <p14:tracePt t="39208" x="5572125" y="3990975"/>
          <p14:tracePt t="39227" x="5446713" y="3857625"/>
          <p14:tracePt t="39246" x="5340350" y="3759200"/>
          <p14:tracePt t="39267" x="5232400" y="3589338"/>
          <p14:tracePt t="39286" x="5180013" y="3473450"/>
          <p14:tracePt t="39307" x="5170488" y="3411538"/>
          <p14:tracePt t="39326" x="5170488" y="3394075"/>
          <p14:tracePt t="39451" x="5170488" y="3384550"/>
          <p14:tracePt t="39506" x="5170488" y="3375025"/>
          <p14:tracePt t="39530" x="5170488" y="3367088"/>
          <p14:tracePt t="39542" x="5170488" y="3357563"/>
          <p14:tracePt t="39557" x="5180013" y="3322638"/>
          <p14:tracePt t="39571" x="5180013" y="3286125"/>
          <p14:tracePt t="39588" x="5187950" y="3268663"/>
          <p14:tracePt t="39626" x="5187950" y="3259138"/>
          <p14:tracePt t="39731" x="5197475" y="3259138"/>
          <p14:tracePt t="39746" x="5205413" y="3259138"/>
          <p14:tracePt t="39771" x="5205413" y="3268663"/>
          <p14:tracePt t="39795" x="5205413" y="3276600"/>
          <p14:tracePt t="39808" x="5205413" y="3286125"/>
          <p14:tracePt t="39827" x="5205413" y="3295650"/>
          <p14:tracePt t="39846" x="5205413" y="3303588"/>
          <p14:tracePt t="39867" x="5205413" y="3330575"/>
          <p14:tracePt t="39886" x="5205413" y="3348038"/>
          <p14:tracePt t="39908" x="5197475" y="3384550"/>
          <p14:tracePt t="39926" x="5197475" y="3402013"/>
          <p14:tracePt t="39948" x="5170488" y="3455988"/>
          <p14:tracePt t="39966" x="5153025" y="3490913"/>
          <p14:tracePt t="39987" x="5116513" y="3536950"/>
          <p14:tracePt t="40006" x="5099050" y="3562350"/>
          <p14:tracePt t="40027" x="5072063" y="3589338"/>
          <p14:tracePt t="40047" x="5054600" y="3598863"/>
          <p14:tracePt t="40068" x="5018088" y="3616325"/>
          <p14:tracePt t="40086" x="5010150" y="3625850"/>
          <p14:tracePt t="40108" x="4991100" y="3633788"/>
          <p14:tracePt t="40126" x="4965700" y="3633788"/>
          <p14:tracePt t="40147" x="4938713" y="3633788"/>
          <p14:tracePt t="40166" x="4919663" y="3643313"/>
          <p14:tracePt t="40187" x="4894263" y="3643313"/>
          <p14:tracePt t="40206" x="4884738" y="3643313"/>
          <p14:tracePt t="40226" x="4875213" y="3643313"/>
          <p14:tracePt t="40246" x="4867275" y="3643313"/>
          <p14:tracePt t="40267" x="4830763" y="3643313"/>
          <p14:tracePt t="40286" x="4803775" y="3643313"/>
          <p14:tracePt t="40308" x="4759325" y="3643313"/>
          <p14:tracePt t="40327" x="4724400" y="3625850"/>
          <p14:tracePt t="40347" x="4697413" y="3598863"/>
          <p14:tracePt t="40366" x="4670425" y="3581400"/>
          <p14:tracePt t="40387" x="4652963" y="3544888"/>
          <p14:tracePt t="40407" x="4643438" y="3536950"/>
          <p14:tracePt t="40427" x="4625975" y="3500438"/>
          <p14:tracePt t="40446" x="4625975" y="3482975"/>
          <p14:tracePt t="40467" x="4625975" y="3465513"/>
          <p14:tracePt t="40486" x="4625975" y="3446463"/>
          <p14:tracePt t="40507" x="4643438" y="3411538"/>
          <p14:tracePt t="40526" x="4652963" y="3402013"/>
          <p14:tracePt t="40547" x="4660900" y="3384550"/>
          <p14:tracePt t="40566" x="4679950" y="3367088"/>
          <p14:tracePt t="40588" x="4679950" y="3357563"/>
          <p14:tracePt t="40606" x="4687888" y="3348038"/>
          <p14:tracePt t="40626" x="4697413" y="3348038"/>
          <p14:tracePt t="40675" x="4705350" y="3348038"/>
          <p14:tracePt t="41211" x="4705350" y="3340100"/>
          <p14:tracePt t="41223" x="4714875" y="3340100"/>
          <p14:tracePt t="41246" x="4724400" y="3340100"/>
          <p14:tracePt t="41268" x="4751388" y="3330575"/>
          <p14:tracePt t="41286" x="4786313" y="3330575"/>
          <p14:tracePt t="41308" x="4884738" y="3348038"/>
          <p14:tracePt t="41326" x="4946650" y="3357563"/>
          <p14:tracePt t="41348" x="5045075" y="3394075"/>
          <p14:tracePt t="41367" x="5089525" y="3419475"/>
          <p14:tracePt t="41388" x="5126038" y="3429000"/>
          <p14:tracePt t="41407" x="5133975" y="3438525"/>
          <p14:tracePt t="41428" x="5143500" y="3446463"/>
          <p14:tracePt t="41447" x="5143500" y="3455988"/>
          <p14:tracePt t="41468" x="5180013" y="3490913"/>
          <p14:tracePt t="41486" x="5205413" y="3509963"/>
          <p14:tracePt t="41508" x="5224463" y="3517900"/>
          <p14:tracePt t="41549" x="5224463" y="3527425"/>
          <p14:tracePt t="41566" x="5224463" y="3536950"/>
          <p14:tracePt t="41588" x="5232400" y="3544888"/>
          <p14:tracePt t="41607" x="5251450" y="3571875"/>
          <p14:tracePt t="41628" x="5276850" y="3581400"/>
          <p14:tracePt t="41646" x="5286375" y="3589338"/>
          <p14:tracePt t="41666" x="5286375" y="3598863"/>
          <p14:tracePt t="41687" x="5295900" y="3598863"/>
          <p14:tracePt t="41707" x="5303838" y="3598863"/>
          <p14:tracePt t="41731" x="5303838" y="3608388"/>
          <p14:tracePt t="41796" x="5303838" y="3616325"/>
          <p14:tracePt t="41835" x="5295900" y="3616325"/>
          <p14:tracePt t="41860" x="5286375" y="3625850"/>
          <p14:tracePt t="41875" x="5268913" y="3625850"/>
          <p14:tracePt t="41888" x="5259388" y="3633788"/>
          <p14:tracePt t="41907" x="5241925" y="3633788"/>
          <p14:tracePt t="41927" x="5187950" y="3643313"/>
          <p14:tracePt t="41947" x="5180013" y="3643313"/>
          <p14:tracePt t="41987" x="5180013" y="3633788"/>
          <p14:tracePt t="42003" x="5187950" y="3616325"/>
          <p14:tracePt t="42019" x="5197475" y="3608388"/>
          <p14:tracePt t="42033" x="5214938" y="3608388"/>
          <p14:tracePt t="42048" x="5232400" y="3589338"/>
          <p14:tracePt t="42068" x="5241925" y="3571875"/>
          <p14:tracePt t="42087" x="5259388" y="3571875"/>
          <p14:tracePt t="42108" x="5295900" y="3562350"/>
          <p14:tracePt t="42127" x="5330825" y="3554413"/>
          <p14:tracePt t="42148" x="5402263" y="3536950"/>
          <p14:tracePt t="42167" x="5419725" y="3536950"/>
          <p14:tracePt t="42187" x="5429250" y="3536950"/>
          <p14:tracePt t="42207" x="5446713" y="3536950"/>
          <p14:tracePt t="42228" x="5456238" y="3536950"/>
          <p14:tracePt t="42247" x="5465763" y="3536950"/>
          <p14:tracePt t="42269" x="5473700" y="3536950"/>
          <p14:tracePt t="42287" x="5483225" y="3536950"/>
          <p14:tracePt t="42308" x="5491163" y="3536950"/>
          <p14:tracePt t="42327" x="5510213" y="3536950"/>
          <p14:tracePt t="42348" x="5527675" y="3544888"/>
          <p14:tracePt t="42367" x="5562600" y="3562350"/>
          <p14:tracePt t="42388" x="5653088" y="3571875"/>
          <p14:tracePt t="42407" x="5680075" y="3581400"/>
          <p14:tracePt t="42427" x="5705475" y="3581400"/>
          <p14:tracePt t="42507" x="5705475" y="3589338"/>
          <p14:tracePt t="42524" x="5705475" y="3598863"/>
          <p14:tracePt t="42536" x="5705475" y="3608388"/>
          <p14:tracePt t="42550" x="5705475" y="3643313"/>
          <p14:tracePt t="42567" x="5688013" y="3687763"/>
          <p14:tracePt t="42588" x="5680075" y="3751263"/>
          <p14:tracePt t="42607" x="5680075" y="3786188"/>
          <p14:tracePt t="42628" x="5680075" y="3857625"/>
          <p14:tracePt t="42647" x="5680075" y="3884613"/>
          <p14:tracePt t="42668" x="5680075" y="3911600"/>
          <p14:tracePt t="42687" x="5680075" y="3929063"/>
          <p14:tracePt t="42708" x="5680075" y="3946525"/>
          <p14:tracePt t="42727" x="5680075" y="3956050"/>
          <p14:tracePt t="42748" x="5680075" y="3973513"/>
          <p14:tracePt t="42767" x="5680075" y="3983038"/>
          <p14:tracePt t="42788" x="5680075" y="4000500"/>
          <p14:tracePt t="42835" x="5680075" y="4010025"/>
          <p14:tracePt t="42972" x="5680075" y="4017963"/>
          <p14:tracePt t="42987" x="5670550" y="4017963"/>
          <p14:tracePt t="43007" x="5653088" y="4017963"/>
          <p14:tracePt t="43028" x="5562600" y="4017963"/>
          <p14:tracePt t="43047" x="5483225" y="4017963"/>
          <p14:tracePt t="43068" x="5384800" y="4017963"/>
          <p14:tracePt t="43087" x="5340350" y="4027488"/>
          <p14:tracePt t="43107" x="5330825" y="4027488"/>
          <p14:tracePt t="43388" x="5330825" y="4017963"/>
          <p14:tracePt t="43400" x="5330825" y="4010025"/>
          <p14:tracePt t="43414" x="5330825" y="4000500"/>
          <p14:tracePt t="43428" x="5330825" y="3983038"/>
          <p14:tracePt t="43447" x="5348288" y="3965575"/>
          <p14:tracePt t="43468" x="5367338" y="3938588"/>
          <p14:tracePt t="43487" x="5367338" y="3911600"/>
          <p14:tracePt t="43508" x="5394325" y="3857625"/>
          <p14:tracePt t="43527" x="5402263" y="3848100"/>
          <p14:tracePt t="43548" x="5402263" y="3840163"/>
          <p14:tracePt t="43567" x="5402263" y="3830638"/>
          <p14:tracePt t="43588" x="5402263" y="3822700"/>
          <p14:tracePt t="43607" x="5394325" y="3813175"/>
          <p14:tracePt t="43629" x="5384800" y="3803650"/>
          <p14:tracePt t="43647" x="5367338" y="3795713"/>
          <p14:tracePt t="43668" x="5348288" y="3759200"/>
          <p14:tracePt t="43687" x="5340350" y="3732213"/>
          <p14:tracePt t="43708" x="5330825" y="3687763"/>
          <p14:tracePt t="43727" x="5330825" y="3660775"/>
          <p14:tracePt t="43748" x="5330825" y="3643313"/>
          <p14:tracePt t="43767" x="5330825" y="3625850"/>
          <p14:tracePt t="43788" x="5330825" y="3598863"/>
          <p14:tracePt t="43807" x="5330825" y="3589338"/>
          <p14:tracePt t="43876" x="5330825" y="3581400"/>
          <p14:tracePt t="43892" x="5330825" y="3571875"/>
          <p14:tracePt t="43909" x="5340350" y="3554413"/>
          <p14:tracePt t="43927" x="5340350" y="3536950"/>
          <p14:tracePt t="43948" x="5348288" y="3509963"/>
          <p14:tracePt t="43967" x="5348288" y="3500438"/>
          <p14:tracePt t="43988" x="5348288" y="3482975"/>
          <p14:tracePt t="44007" x="5340350" y="3465513"/>
          <p14:tracePt t="44029" x="5295900" y="3394075"/>
          <p14:tracePt t="44047" x="5268913" y="3348038"/>
          <p14:tracePt t="44068" x="5241925" y="3322638"/>
          <p14:tracePt t="44087" x="5232400" y="3313113"/>
          <p14:tracePt t="44108" x="5232400" y="3295650"/>
          <p14:tracePt t="44127" x="5232400" y="3286125"/>
          <p14:tracePt t="44148" x="5224463" y="3276600"/>
          <p14:tracePt t="44167" x="5214938" y="3268663"/>
          <p14:tracePt t="44188" x="5205413" y="3251200"/>
          <p14:tracePt t="44252" x="5197475" y="3251200"/>
          <p14:tracePt t="44276" x="5187950" y="3251200"/>
          <p14:tracePt t="44289" x="5180013" y="3251200"/>
          <p14:tracePt t="44316" x="5170488" y="3251200"/>
          <p14:tracePt t="44340" x="5160963" y="3251200"/>
          <p14:tracePt t="44356" x="5153025" y="3251200"/>
          <p14:tracePt t="44372" x="5143500" y="3251200"/>
          <p14:tracePt t="44396" x="5133975" y="3251200"/>
          <p14:tracePt t="44660" x="5133975" y="3241675"/>
          <p14:tracePt t="44676" x="5133975" y="3232150"/>
          <p14:tracePt t="44689" x="5133975" y="3224213"/>
          <p14:tracePt t="44708" x="5153025" y="3214688"/>
          <p14:tracePt t="44727" x="5153025" y="3205163"/>
          <p14:tracePt t="46653" x="5153025" y="3224213"/>
          <p14:tracePt t="46668" x="5160963" y="3241675"/>
          <p14:tracePt t="46687" x="5160963" y="3268663"/>
          <p14:tracePt t="46709" x="5170488" y="3303588"/>
          <p14:tracePt t="46728" x="5180013" y="3322638"/>
          <p14:tracePt t="46748" x="5187950" y="3348038"/>
          <p14:tracePt t="46768" x="5197475" y="3375025"/>
          <p14:tracePt t="46789" x="5214938" y="3402013"/>
          <p14:tracePt t="46807" x="5224463" y="3419475"/>
          <p14:tracePt t="46828" x="5241925" y="3455988"/>
          <p14:tracePt t="46848" x="5251450" y="3490913"/>
          <p14:tracePt t="46868" x="5268913" y="3536950"/>
          <p14:tracePt t="46888" x="5276850" y="3554413"/>
          <p14:tracePt t="46908" x="5286375" y="3571875"/>
          <p14:tracePt t="46928" x="5295900" y="3589338"/>
          <p14:tracePt t="46949" x="5303838" y="3616325"/>
          <p14:tracePt t="46968" x="5313363" y="3633788"/>
          <p14:tracePt t="46989" x="5313363" y="3660775"/>
          <p14:tracePt t="47007" x="5322888" y="3660775"/>
          <p14:tracePt t="47101" x="5322888" y="3652838"/>
          <p14:tracePt t="47113" x="5313363" y="3616325"/>
          <p14:tracePt t="47127" x="5295900" y="3554413"/>
          <p14:tracePt t="47149" x="5259388" y="3473450"/>
          <p14:tracePt t="47168" x="5224463" y="3419475"/>
          <p14:tracePt t="47189" x="5187950" y="3375025"/>
          <p14:tracePt t="47208" x="5160963" y="3348038"/>
          <p14:tracePt t="47228" x="5143500" y="3313113"/>
          <p14:tracePt t="47248" x="5133975" y="3303588"/>
          <p14:tracePt t="47268" x="5126038" y="3303588"/>
          <p14:tracePt t="47301" x="5126038" y="3295650"/>
          <p14:tracePt t="47341" x="5116513" y="3295650"/>
          <p14:tracePt t="47353" x="5116513" y="3286125"/>
          <p14:tracePt t="47367" x="5108575" y="3286125"/>
          <p14:tracePt t="47388" x="5108575" y="3276600"/>
          <p14:tracePt t="47408" x="5089525" y="3259138"/>
          <p14:tracePt t="47429" x="5072063" y="3232150"/>
          <p14:tracePt t="47448" x="5072063" y="3224213"/>
          <p14:tracePt t="47469" x="5072063" y="3205163"/>
          <p14:tracePt t="47488" x="5072063" y="3179763"/>
          <p14:tracePt t="47509" x="5089525" y="3170238"/>
          <p14:tracePt t="47528" x="5108575" y="3152775"/>
          <p14:tracePt t="47548" x="5126038" y="3152775"/>
          <p14:tracePt t="47568" x="5143500" y="3152775"/>
          <p14:tracePt t="47589" x="5153025" y="3152775"/>
          <p14:tracePt t="47701" x="5153025" y="3160713"/>
          <p14:tracePt t="47725" x="5153025" y="3170238"/>
          <p14:tracePt t="47862" x="5153025" y="3179763"/>
          <p14:tracePt t="47949" x="5160963" y="3179763"/>
          <p14:tracePt t="48013" x="5170488" y="3179763"/>
          <p14:tracePt t="48198" x="5170488" y="3187700"/>
          <p14:tracePt t="48238" x="5170488" y="3197225"/>
          <p14:tracePt t="48253" x="5170488" y="3205163"/>
          <p14:tracePt t="48270" x="5170488" y="3214688"/>
          <p14:tracePt t="48288" x="5170488" y="3224213"/>
          <p14:tracePt t="48309" x="5170488" y="3241675"/>
          <p14:tracePt t="48328" x="5170488" y="3268663"/>
          <p14:tracePt t="48349" x="5160963" y="3313113"/>
          <p14:tracePt t="48368" x="5160963" y="3340100"/>
          <p14:tracePt t="48388" x="5160963" y="3375025"/>
          <p14:tracePt t="48408" x="5160963" y="3419475"/>
          <p14:tracePt t="48429" x="5153025" y="3465513"/>
          <p14:tracePt t="48448" x="5133975" y="3500438"/>
          <p14:tracePt t="48469" x="5116513" y="3544888"/>
          <p14:tracePt t="48488" x="5099050" y="3571875"/>
          <p14:tracePt t="48508" x="5081588" y="3598863"/>
          <p14:tracePt t="48528" x="5072063" y="3616325"/>
          <p14:tracePt t="48548" x="5054600" y="3625850"/>
          <p14:tracePt t="48568" x="5045075" y="3652838"/>
          <p14:tracePt t="48589" x="5027613" y="3660775"/>
          <p14:tracePt t="48608" x="5018088" y="3670300"/>
          <p14:tracePt t="48629" x="4991100" y="3670300"/>
          <p14:tracePt t="48648" x="4983163" y="3670300"/>
          <p14:tracePt t="48668" x="4946650" y="3670300"/>
          <p14:tracePt t="48688" x="4894263" y="3670300"/>
          <p14:tracePt t="48709" x="4830763" y="3652838"/>
          <p14:tracePt t="48728" x="4803775" y="3652838"/>
          <p14:tracePt t="48749" x="4724400" y="3616325"/>
          <p14:tracePt t="48768" x="4679950" y="3598863"/>
          <p14:tracePt t="48789" x="4625975" y="3571875"/>
          <p14:tracePt t="48808" x="4608513" y="3544888"/>
          <p14:tracePt t="48828" x="4581525" y="3517900"/>
          <p14:tracePt t="48848" x="4572000" y="3465513"/>
          <p14:tracePt t="48869" x="4554538" y="3419475"/>
          <p14:tracePt t="48888" x="4545013" y="3394075"/>
          <p14:tracePt t="48908" x="4545013" y="3367088"/>
          <p14:tracePt t="48928" x="4545013" y="3322638"/>
          <p14:tracePt t="48949" x="4572000" y="3276600"/>
          <p14:tracePt t="48968" x="4581525" y="3259138"/>
          <p14:tracePt t="48989" x="4608513" y="3241675"/>
          <p14:tracePt t="49008" x="4625975" y="3232150"/>
          <p14:tracePt t="49029" x="4670425" y="3232150"/>
          <p14:tracePt t="49048" x="4687888" y="3232150"/>
          <p14:tracePt t="49070" x="4714875" y="3232150"/>
          <p14:tracePt t="49088" x="4724400" y="3232150"/>
          <p14:tracePt t="49108" x="4732338" y="3232150"/>
          <p14:tracePt t="49128" x="4741863" y="3232150"/>
          <p14:tracePt t="49148" x="4751388" y="3232150"/>
          <p14:tracePt t="49214" x="4759325" y="3232150"/>
          <p14:tracePt t="49229" x="4768850" y="3232150"/>
          <p14:tracePt t="49248" x="4776788" y="3232150"/>
          <p14:tracePt t="49270" x="4803775" y="3214688"/>
          <p14:tracePt t="49288" x="4848225" y="3197225"/>
          <p14:tracePt t="49308" x="4875213" y="3187700"/>
          <p14:tracePt t="49328" x="4938713" y="3160713"/>
          <p14:tracePt t="49348" x="4983163" y="3143250"/>
          <p14:tracePt t="49368" x="5054600" y="3133725"/>
          <p14:tracePt t="49390" x="5126038" y="3133725"/>
          <p14:tracePt t="49408" x="5153025" y="3133725"/>
          <p14:tracePt t="49429" x="5160963" y="3143250"/>
          <p14:tracePt t="49448" x="5170488" y="3143250"/>
          <p14:tracePt t="49469" x="5180013" y="3152775"/>
          <p14:tracePt t="49510" x="5180013" y="3160713"/>
          <p14:tracePt t="49542" x="5180013" y="3170238"/>
          <p14:tracePt t="49558" x="5180013" y="3179763"/>
          <p14:tracePt t="49574" x="5180013" y="3197225"/>
          <p14:tracePt t="49590" x="5180013" y="3224213"/>
          <p14:tracePt t="49608" x="5180013" y="3251200"/>
          <p14:tracePt t="49630" x="5170488" y="3303588"/>
          <p14:tracePt t="49648" x="5160963" y="3330575"/>
          <p14:tracePt t="49668" x="5160963" y="3367088"/>
          <p14:tracePt t="49688" x="5143500" y="3411538"/>
          <p14:tracePt t="49708" x="5133975" y="3438525"/>
          <p14:tracePt t="49728" x="5116513" y="3455988"/>
          <p14:tracePt t="49748" x="5099050" y="3473450"/>
          <p14:tracePt t="49768" x="5054600" y="3500438"/>
          <p14:tracePt t="49789" x="4946650" y="3554413"/>
          <p14:tracePt t="49808" x="4884738" y="3581400"/>
          <p14:tracePt t="49830" x="4759325" y="3589338"/>
          <p14:tracePt t="49848" x="4679950" y="3589338"/>
          <p14:tracePt t="49869" x="4545013" y="3554413"/>
          <p14:tracePt t="49888" x="4491038" y="3536950"/>
          <p14:tracePt t="49908" x="4465638" y="3509963"/>
          <p14:tracePt t="49928" x="4446588" y="3419475"/>
          <p14:tracePt t="49948" x="4446588" y="3357563"/>
          <p14:tracePt t="49968" x="4483100" y="3295650"/>
          <p14:tracePt t="49989" x="4510088" y="3276600"/>
          <p14:tracePt t="50008" x="4554538" y="3259138"/>
          <p14:tracePt t="50029" x="4652963" y="3232150"/>
          <p14:tracePt t="50048" x="4732338" y="3224213"/>
          <p14:tracePt t="50068" x="4822825" y="3214688"/>
          <p14:tracePt t="50088" x="4983163" y="3214688"/>
          <p14:tracePt t="50109" x="5054600" y="3224213"/>
          <p14:tracePt t="50128" x="5133975" y="3259138"/>
          <p14:tracePt t="50149" x="5160963" y="3268663"/>
          <p14:tracePt t="50168" x="5187950" y="3286125"/>
          <p14:tracePt t="50188" x="5187950" y="3295650"/>
          <p14:tracePt t="50208" x="5197475" y="3313113"/>
          <p14:tracePt t="50228" x="5205413" y="3330575"/>
          <p14:tracePt t="50662" x="5205413" y="3340100"/>
          <p14:tracePt t="50674" x="5205413" y="3348038"/>
          <p14:tracePt t="50688" x="5197475" y="3357563"/>
          <p14:tracePt t="50709" x="5187950" y="3375025"/>
          <p14:tracePt t="50728" x="5187950" y="3411538"/>
          <p14:tracePt t="50748" x="5180013" y="3419475"/>
          <p14:tracePt t="50768" x="5180013" y="3429000"/>
          <p14:tracePt t="50870" x="5180013" y="3438525"/>
          <p14:tracePt t="50902" x="5180013" y="3446463"/>
          <p14:tracePt t="50917" x="5170488" y="3446463"/>
          <p14:tracePt t="50931" x="5170488" y="3455988"/>
          <p14:tracePt t="50948" x="5170488" y="3465513"/>
          <p14:tracePt t="50968" x="5160963" y="3482975"/>
          <p14:tracePt t="50990" x="5153025" y="3509963"/>
          <p14:tracePt t="51008" x="5143500" y="3527425"/>
          <p14:tracePt t="51029" x="5133975" y="3536950"/>
          <p14:tracePt t="51048" x="5108575" y="3562350"/>
          <p14:tracePt t="51068" x="5062538" y="3581400"/>
          <p14:tracePt t="51088" x="5010150" y="3598863"/>
          <p14:tracePt t="51108" x="4965700" y="3608388"/>
          <p14:tracePt t="51129" x="4813300" y="3616325"/>
          <p14:tracePt t="51148" x="4714875" y="3616325"/>
          <p14:tracePt t="51168" x="4581525" y="3616325"/>
          <p14:tracePt t="51188" x="4537075" y="3608388"/>
          <p14:tracePt t="51209" x="4510088" y="3571875"/>
          <p14:tracePt t="51228" x="4500563" y="3544888"/>
          <p14:tracePt t="51248" x="4491038" y="3490913"/>
          <p14:tracePt t="51269" x="4491038" y="3465513"/>
          <p14:tracePt t="51288" x="4491038" y="3419475"/>
          <p14:tracePt t="51308" x="4491038" y="3348038"/>
          <p14:tracePt t="51328" x="4518025" y="3251200"/>
          <p14:tracePt t="51348" x="4545013" y="3224213"/>
          <p14:tracePt t="51369" x="4598988" y="3205163"/>
          <p14:tracePt t="51388" x="4633913" y="3197225"/>
          <p14:tracePt t="51408" x="4679950" y="3197225"/>
          <p14:tracePt t="51430" x="4741863" y="3197225"/>
          <p14:tracePt t="51448" x="4795838" y="3197225"/>
          <p14:tracePt t="51468" x="4840288" y="3224213"/>
          <p14:tracePt t="51488" x="4884738" y="3232150"/>
          <p14:tracePt t="51508" x="4894263" y="3241675"/>
          <p14:tracePt t="51566" x="4902200" y="3241675"/>
          <p14:tracePt t="51830" x="4911725" y="3241675"/>
          <p14:tracePt t="51847" x="4919663" y="3241675"/>
          <p14:tracePt t="51910" x="4919663" y="3232150"/>
          <p14:tracePt t="51990" x="4919663" y="3224213"/>
          <p14:tracePt t="52002" x="4919663" y="3214688"/>
          <p14:tracePt t="52016" x="4919663" y="3205163"/>
          <p14:tracePt t="52054" x="4929188" y="3205163"/>
          <p14:tracePt t="52067" x="4946650" y="3205163"/>
          <p14:tracePt t="52088" x="5010150" y="3205163"/>
          <p14:tracePt t="52108" x="5037138" y="3214688"/>
          <p14:tracePt t="54023" x="5045075" y="3214688"/>
          <p14:tracePt t="54035" x="5054600" y="3214688"/>
          <p14:tracePt t="54048" x="5081588" y="3214688"/>
          <p14:tracePt t="54069" x="5205413" y="3232150"/>
          <p14:tracePt t="54089" x="5313363" y="3276600"/>
          <p14:tracePt t="54109" x="5367338" y="3313113"/>
          <p14:tracePt t="54129" x="5394325" y="3330575"/>
          <p14:tracePt t="54335" x="5402263" y="3330575"/>
          <p14:tracePt t="54347" x="5411788" y="3330575"/>
          <p14:tracePt t="54368" x="5419725" y="3330575"/>
          <p14:tracePt t="54389" x="5429250" y="3340100"/>
          <p14:tracePt t="54409" x="5456238" y="3340100"/>
          <p14:tracePt t="54429" x="5473700" y="3322638"/>
          <p14:tracePt t="54449" x="5510213" y="3286125"/>
          <p14:tracePt t="54469" x="5545138" y="3259138"/>
          <p14:tracePt t="54489" x="5599113" y="3259138"/>
          <p14:tracePt t="54509" x="5643563" y="3259138"/>
          <p14:tracePt t="54529" x="5653088" y="3259138"/>
          <p14:tracePt t="54623" x="5661025" y="3259138"/>
          <p14:tracePt t="54636" x="5670550" y="3259138"/>
          <p14:tracePt t="54664" x="5688013" y="3251200"/>
          <p14:tracePt t="54677" x="5697538" y="3251200"/>
          <p14:tracePt t="54690" x="5724525" y="3241675"/>
          <p14:tracePt t="54709" x="5751513" y="3224213"/>
          <p14:tracePt t="54729" x="5776913" y="3224213"/>
          <p14:tracePt t="54749" x="5795963" y="3224213"/>
          <p14:tracePt t="54769" x="5803900" y="3214688"/>
          <p14:tracePt t="54789" x="5813425" y="3214688"/>
          <p14:tracePt t="54809" x="5822950" y="3214688"/>
          <p14:tracePt t="54871" x="5822950" y="3205163"/>
          <p14:tracePt t="54927" x="5830888" y="3205163"/>
          <p14:tracePt t="54959" x="5830888" y="3197225"/>
          <p14:tracePt t="55000" x="5840413" y="3197225"/>
          <p14:tracePt t="55056" x="5840413" y="3205163"/>
          <p14:tracePt t="55068" x="5840413" y="3214688"/>
          <p14:tracePt t="55089" x="5830888" y="3259138"/>
          <p14:tracePt t="55496" x="5830888" y="3251200"/>
          <p14:tracePt t="55520" x="5830888" y="3241675"/>
          <p14:tracePt t="55544" x="5822950" y="3241675"/>
          <p14:tracePt t="55560" x="5822950" y="3251200"/>
          <p14:tracePt t="55591" x="5830888" y="3268663"/>
          <p14:tracePt t="55604" x="5830888" y="3276600"/>
          <p14:tracePt t="55624" x="5830888" y="3286125"/>
          <p14:tracePt t="55976" x="5822950" y="3286125"/>
          <p14:tracePt t="56056" x="5813425" y="3286125"/>
          <p14:tracePt t="56088" x="5803900" y="3286125"/>
          <p14:tracePt t="56112" x="5795963" y="3286125"/>
          <p14:tracePt t="56152" x="5786438" y="3286125"/>
          <p14:tracePt t="56200" x="5776913" y="3286125"/>
          <p14:tracePt t="56216" x="5768975" y="3286125"/>
          <p14:tracePt t="56229" x="5759450" y="3286125"/>
          <p14:tracePt t="56249" x="5724525" y="3276600"/>
          <p14:tracePt t="56269" x="5670550" y="3268663"/>
          <p14:tracePt t="56290" x="5562600" y="3268663"/>
          <p14:tracePt t="56309" x="5483225" y="3268663"/>
          <p14:tracePt t="56329" x="5375275" y="3259138"/>
          <p14:tracePt t="56349" x="5340350" y="3251200"/>
          <p14:tracePt t="56369" x="5322888" y="3241675"/>
          <p14:tracePt t="56389" x="5313363" y="3241675"/>
          <p14:tracePt t="56409" x="5313363" y="3232150"/>
          <p14:tracePt t="56512" x="5340350" y="3232150"/>
          <p14:tracePt t="56524" x="5357813" y="3224213"/>
          <p14:tracePt t="56537" x="5429250" y="3214688"/>
          <p14:tracePt t="56550" x="5483225" y="3197225"/>
          <p14:tracePt t="56569" x="5634038" y="3179763"/>
          <p14:tracePt t="56589" x="5697538" y="3179763"/>
          <p14:tracePt t="56609" x="5741988" y="3179763"/>
          <p14:tracePt t="56630" x="5759450" y="3179763"/>
          <p14:tracePt t="56649" x="5768975" y="3179763"/>
          <p14:tracePt t="57184" x="5768975" y="3187700"/>
          <p14:tracePt t="57198" x="5776913" y="3187700"/>
          <p14:tracePt t="57212" x="5786438" y="3197225"/>
          <p14:tracePt t="57240" x="5786438" y="3205163"/>
          <p14:tracePt t="57344" x="5776913" y="3205163"/>
          <p14:tracePt t="57384" x="5776913" y="3197225"/>
          <p14:tracePt t="57400" x="5776913" y="3187700"/>
          <p14:tracePt t="57414" x="5776913" y="3179763"/>
          <p14:tracePt t="57430" x="5776913" y="3170238"/>
          <p14:tracePt t="57450" x="5776913" y="3160713"/>
          <p14:tracePt t="57552" x="5768975" y="3160713"/>
          <p14:tracePt t="57568" x="5759450" y="3160713"/>
          <p14:tracePt t="57584" x="5751513" y="3160713"/>
          <p14:tracePt t="57597" x="5741988" y="3160713"/>
          <p14:tracePt t="57641" x="5741988" y="3152775"/>
          <p14:tracePt t="57654" x="5741988" y="3143250"/>
          <p14:tracePt t="57688" x="5751513" y="3133725"/>
          <p14:tracePt t="57705" x="5759450" y="3133725"/>
          <p14:tracePt t="57745" x="5768975" y="3133725"/>
          <p14:tracePt t="57785" x="5768975" y="3143250"/>
          <p14:tracePt t="57800" x="5768975" y="3152775"/>
          <p14:tracePt t="57816" x="5759450" y="3152775"/>
          <p14:tracePt t="57830" x="5724525" y="3152775"/>
          <p14:tracePt t="57850" x="5599113" y="3152775"/>
          <p14:tracePt t="57870" x="5562600" y="3133725"/>
          <p14:tracePt t="57873" x="5554663" y="3133725"/>
          <p14:tracePt t="57889" x="5537200" y="3108325"/>
          <p14:tracePt t="57909" x="5537200" y="3098800"/>
          <p14:tracePt t="57929" x="5545138" y="3089275"/>
          <p14:tracePt t="57950" x="5572125" y="3089275"/>
          <p14:tracePt t="57969" x="5634038" y="3089275"/>
          <p14:tracePt t="57990" x="5688013" y="3098800"/>
          <p14:tracePt t="58009" x="5759450" y="3143250"/>
          <p14:tracePt t="58030" x="5786438" y="3160713"/>
          <p14:tracePt t="58049" x="5786438" y="3179763"/>
          <p14:tracePt t="58070" x="5759450" y="3187700"/>
          <p14:tracePt t="58090" x="5705475" y="3214688"/>
          <p14:tracePt t="58110" x="5653088" y="3224213"/>
          <p14:tracePt t="58130" x="5616575" y="3224213"/>
          <p14:tracePt t="58150" x="5599113" y="3214688"/>
          <p14:tracePt t="58169" x="5589588" y="3197225"/>
          <p14:tracePt t="58190" x="5599113" y="3187700"/>
          <p14:tracePt t="58210" x="5634038" y="3170238"/>
          <p14:tracePt t="58230" x="5653088" y="3170238"/>
          <p14:tracePt t="58250" x="5705475" y="3187700"/>
          <p14:tracePt t="58270" x="5724525" y="3214688"/>
          <p14:tracePt t="58290" x="5724525" y="3232150"/>
          <p14:tracePt t="58310" x="5724525" y="3241675"/>
          <p14:tracePt t="58330" x="5724525" y="3251200"/>
          <p14:tracePt t="58361" x="5732463" y="3251200"/>
          <p14:tracePt t="58376" x="5741988" y="3241675"/>
          <p14:tracePt t="58390" x="5751513" y="3241675"/>
          <p14:tracePt t="58410" x="5803900" y="3224213"/>
          <p14:tracePt t="58430" x="5840413" y="3214688"/>
          <p14:tracePt t="58450" x="5867400" y="3214688"/>
          <p14:tracePt t="58472" x="5875338" y="3214688"/>
          <p14:tracePt t="58512" x="5875338" y="3224213"/>
          <p14:tracePt t="58545" x="5857875" y="3232150"/>
          <p14:tracePt t="58559" x="5848350" y="3232150"/>
          <p14:tracePt t="58572" x="5840413" y="3232150"/>
          <p14:tracePt t="58593" x="5830888" y="3232150"/>
          <p14:tracePt t="58610" x="5822950" y="3232150"/>
          <p14:tracePt t="58630" x="5813425" y="3232150"/>
          <p14:tracePt t="58650" x="5795963" y="3232150"/>
          <p14:tracePt t="58670" x="5776913" y="3224213"/>
          <p14:tracePt t="58690" x="5759450" y="3205163"/>
          <p14:tracePt t="58710" x="5751513" y="3197225"/>
          <p14:tracePt t="59105" x="5751513" y="3205163"/>
          <p14:tracePt t="59117" x="5751513" y="3214688"/>
          <p14:tracePt t="59130" x="5751513" y="3251200"/>
          <p14:tracePt t="59150" x="5751513" y="3322638"/>
          <p14:tracePt t="59170" x="5759450" y="3429000"/>
          <p14:tracePt t="59190" x="5786438" y="3571875"/>
          <p14:tracePt t="59210" x="5803900" y="3660775"/>
          <p14:tracePt t="59230" x="5822950" y="3732213"/>
          <p14:tracePt t="59250" x="5830888" y="3840163"/>
          <p14:tracePt t="59270" x="5840413" y="3884613"/>
          <p14:tracePt t="59290" x="5848350" y="3946525"/>
          <p14:tracePt t="59310" x="5857875" y="3990975"/>
          <p14:tracePt t="59330" x="5867400" y="4071938"/>
          <p14:tracePt t="59350" x="5884863" y="4143375"/>
          <p14:tracePt t="59370" x="5894388" y="4224338"/>
          <p14:tracePt t="59390" x="5902325" y="4259263"/>
          <p14:tracePt t="59410" x="5911850" y="4303713"/>
          <p14:tracePt t="59431" x="5911850" y="4340225"/>
          <p14:tracePt t="59450" x="5919788" y="4394200"/>
          <p14:tracePt t="59470" x="5919788" y="4411663"/>
          <p14:tracePt t="59490" x="5929313" y="4429125"/>
          <p14:tracePt t="59993" x="5919788" y="4429125"/>
          <p14:tracePt t="60004" x="5911850" y="4419600"/>
          <p14:tracePt t="60018" x="5902325" y="4394200"/>
          <p14:tracePt t="60033" x="5894388" y="4348163"/>
          <p14:tracePt t="60051" x="5867400" y="4295775"/>
          <p14:tracePt t="60071" x="5857875" y="4214813"/>
          <p14:tracePt t="60090" x="5840413" y="4010025"/>
          <p14:tracePt t="60110" x="5840413" y="3848100"/>
          <p14:tracePt t="60130" x="5840413" y="3660775"/>
          <p14:tracePt t="60150" x="5840413" y="3608388"/>
          <p14:tracePt t="60170" x="5840413" y="3536950"/>
          <p14:tracePt t="60190" x="5840413" y="3500438"/>
          <p14:tracePt t="60210" x="5848350" y="3446463"/>
          <p14:tracePt t="60230" x="5848350" y="3419475"/>
          <p14:tracePt t="60250" x="5848350" y="3402013"/>
          <p14:tracePt t="60270" x="5848350" y="3384550"/>
          <p14:tracePt t="60290" x="5848350" y="3367088"/>
          <p14:tracePt t="60310" x="5848350" y="3348038"/>
          <p14:tracePt t="60330" x="5848350" y="3303588"/>
          <p14:tracePt t="60350" x="5848350" y="3295650"/>
          <p14:tracePt t="60370" x="5840413" y="3276600"/>
          <p14:tracePt t="60390" x="5840413" y="3268663"/>
          <p14:tracePt t="60425" x="5830888" y="3268663"/>
          <p14:tracePt t="60438" x="5830888" y="3259138"/>
          <p14:tracePt t="60454" x="5822950" y="3251200"/>
          <p14:tracePt t="60470" x="5803900" y="3232150"/>
          <p14:tracePt t="60491" x="5776913" y="3214688"/>
          <p14:tracePt t="60510" x="5759450" y="3205163"/>
          <p14:tracePt t="60530" x="5751513" y="3187700"/>
          <p14:tracePt t="60550" x="5751513" y="3179763"/>
          <p14:tracePt t="60570" x="5741988" y="3179763"/>
          <p14:tracePt t="60705" x="5732463" y="3179763"/>
          <p14:tracePt t="60745" x="5724525" y="3179763"/>
          <p14:tracePt t="60786" x="5724525" y="3187700"/>
          <p14:tracePt t="60801" x="5715000" y="3197225"/>
          <p14:tracePt t="60814" x="5715000" y="3205163"/>
          <p14:tracePt t="60830" x="5715000" y="3214688"/>
          <p14:tracePt t="60851" x="5705475" y="3224213"/>
          <p14:tracePt t="60890" x="5705475" y="3232150"/>
          <p14:tracePt t="60910" x="5705475" y="3241675"/>
          <p14:tracePt t="60937" x="5705475" y="3251200"/>
          <p14:tracePt t="61057" x="5715000" y="3251200"/>
          <p14:tracePt t="61069" x="5741988" y="3232150"/>
          <p14:tracePt t="61090" x="5786438" y="3197225"/>
          <p14:tracePt t="61110" x="5795963" y="3170238"/>
          <p14:tracePt t="61217" x="5786438" y="3170238"/>
          <p14:tracePt t="61233" x="5776913" y="3170238"/>
          <p14:tracePt t="61250" x="5768975" y="3170238"/>
          <p14:tracePt t="61270" x="5768975" y="3179763"/>
          <p14:tracePt t="61291" x="5768975" y="3197225"/>
          <p14:tracePt t="61330" x="5768975" y="3224213"/>
          <p14:tracePt t="61351" x="5768975" y="3232150"/>
          <p14:tracePt t="61370" x="5768975" y="3241675"/>
          <p14:tracePt t="61390" x="5768975" y="3259138"/>
          <p14:tracePt t="61410" x="5768975" y="3286125"/>
          <p14:tracePt t="61430" x="5768975" y="3313113"/>
          <p14:tracePt t="61450" x="5759450" y="3375025"/>
          <p14:tracePt t="61470" x="5732463" y="3438525"/>
          <p14:tracePt t="61491" x="5688013" y="3517900"/>
          <p14:tracePt t="61511" x="5653088" y="3562350"/>
          <p14:tracePt t="61530" x="5599113" y="3616325"/>
          <p14:tracePt t="61550" x="5572125" y="3652838"/>
          <p14:tracePt t="61570" x="5518150" y="3697288"/>
          <p14:tracePt t="61590" x="5491163" y="3705225"/>
          <p14:tracePt t="61610" x="5446713" y="3724275"/>
          <p14:tracePt t="61630" x="5419725" y="3732213"/>
          <p14:tracePt t="61650" x="5357813" y="3741738"/>
          <p14:tracePt t="61670" x="5313363" y="3741738"/>
          <p14:tracePt t="61690" x="5241925" y="3741738"/>
          <p14:tracePt t="61710" x="5197475" y="3741738"/>
          <p14:tracePt t="61730" x="5126038" y="3724275"/>
          <p14:tracePt t="61750" x="5072063" y="3714750"/>
          <p14:tracePt t="61770" x="5000625" y="3697288"/>
          <p14:tracePt t="61791" x="4946650" y="3697288"/>
          <p14:tracePt t="61810" x="4848225" y="3679825"/>
          <p14:tracePt t="61830" x="4795838" y="3670300"/>
          <p14:tracePt t="61851" x="4732338" y="3652838"/>
          <p14:tracePt t="61870" x="4687888" y="3643313"/>
          <p14:tracePt t="61873" x="4670425" y="3625850"/>
          <p14:tracePt t="61890" x="4643438" y="3616325"/>
          <p14:tracePt t="61910" x="4616450" y="3608388"/>
          <p14:tracePt t="61930" x="4598988" y="3598863"/>
          <p14:tracePt t="61950" x="4589463" y="3589338"/>
          <p14:tracePt t="61970" x="4589463" y="3562350"/>
          <p14:tracePt t="61991" x="4589463" y="3527425"/>
          <p14:tracePt t="62011" x="4589463" y="3473450"/>
          <p14:tracePt t="62030" x="4589463" y="3446463"/>
          <p14:tracePt t="62050" x="4589463" y="3429000"/>
          <p14:tracePt t="62070" x="4589463" y="3419475"/>
          <p14:tracePt t="62090" x="4589463" y="3394075"/>
          <p14:tracePt t="62110" x="4608513" y="3375025"/>
          <p14:tracePt t="62130" x="4643438" y="3330575"/>
          <p14:tracePt t="62151" x="4652963" y="3313113"/>
          <p14:tracePt t="62170" x="4660900" y="3303588"/>
          <p14:tracePt t="62190" x="4670425" y="3295650"/>
          <p14:tracePt t="62354" x="4679950" y="3295650"/>
          <p14:tracePt t="62366" x="4697413" y="3295650"/>
          <p14:tracePt t="62390" x="4786313" y="3295650"/>
          <p14:tracePt t="62410" x="5126038" y="3232150"/>
          <p14:tracePt t="62431" x="5384800" y="3187700"/>
          <p14:tracePt t="62450" x="5741988" y="3125788"/>
          <p14:tracePt t="62470" x="5848350" y="3108325"/>
          <p14:tracePt t="62491" x="5875338" y="3108325"/>
          <p14:tracePt t="62746" x="5875338" y="3116263"/>
          <p14:tracePt t="62762" x="5884863" y="3125788"/>
          <p14:tracePt t="62775" x="5884863" y="3133725"/>
          <p14:tracePt t="62791" x="5884863" y="3160713"/>
          <p14:tracePt t="62810" x="5884863" y="3205163"/>
          <p14:tracePt t="62830" x="5884863" y="3251200"/>
          <p14:tracePt t="62851" x="5884863" y="3367088"/>
          <p14:tracePt t="62870" x="5884863" y="3455988"/>
          <p14:tracePt t="62873" x="5884863" y="3500438"/>
          <p14:tracePt t="62890" x="5884863" y="3554413"/>
          <p14:tracePt t="62910" x="5884863" y="3571875"/>
          <p14:tracePt t="62970" x="5875338" y="3571875"/>
          <p14:tracePt t="62982" x="5867400" y="3562350"/>
          <p14:tracePt t="62996" x="5813425" y="3527425"/>
          <p14:tracePt t="63011" x="5759450" y="3446463"/>
          <p14:tracePt t="63031" x="5705475" y="3330575"/>
          <p14:tracePt t="63050" x="5661025" y="3214688"/>
          <p14:tracePt t="63071" x="5661025" y="3197225"/>
          <p14:tracePt t="63091" x="5670550" y="3170238"/>
          <p14:tracePt t="63130" x="5680075" y="3170238"/>
          <p14:tracePt t="63250" x="5680075" y="3179763"/>
          <p14:tracePt t="63266" x="5680075" y="3187700"/>
          <p14:tracePt t="63282" x="5680075" y="3197225"/>
          <p14:tracePt t="63298" x="5680075" y="3205163"/>
          <p14:tracePt t="63313" x="5680075" y="3214688"/>
          <p14:tracePt t="63331" x="5688013" y="3259138"/>
          <p14:tracePt t="63351" x="5688013" y="3303588"/>
          <p14:tracePt t="63371" x="5688013" y="3394075"/>
          <p14:tracePt t="63391" x="5688013" y="3455988"/>
          <p14:tracePt t="63411" x="5697538" y="3536950"/>
          <p14:tracePt t="63431" x="5724525" y="3670300"/>
          <p14:tracePt t="63451" x="5776913" y="3813175"/>
          <p14:tracePt t="63471" x="5803900" y="3911600"/>
          <p14:tracePt t="63491" x="5848350" y="4071938"/>
          <p14:tracePt t="63511" x="5867400" y="4125913"/>
          <p14:tracePt t="63531" x="5875338" y="4197350"/>
          <p14:tracePt t="63551" x="5875338" y="4224338"/>
          <p14:tracePt t="63571" x="5875338" y="4259263"/>
          <p14:tracePt t="63591" x="5875338" y="4268788"/>
          <p14:tracePt t="63611" x="5875338" y="4276725"/>
          <p14:tracePt t="63698" x="5867400" y="4276725"/>
          <p14:tracePt t="63723" x="5857875" y="4276725"/>
          <p14:tracePt t="63738" x="5848350" y="4276725"/>
          <p14:tracePt t="63752" x="5840413" y="4276725"/>
          <p14:tracePt t="63771" x="5751513" y="4303713"/>
          <p14:tracePt t="63791" x="5626100" y="4322763"/>
          <p14:tracePt t="63811" x="5214938" y="4394200"/>
          <p14:tracePt t="63831" x="4946650" y="4429125"/>
          <p14:tracePt t="63851" x="4554538" y="4500563"/>
          <p14:tracePt t="63871" x="4000500" y="4598988"/>
          <p14:tracePt t="63891" x="3562350" y="4687888"/>
          <p14:tracePt t="63911" x="3251200" y="4786313"/>
          <p14:tracePt t="63931" x="2955925" y="4911725"/>
          <p14:tracePt t="63951" x="2813050" y="4919663"/>
          <p14:tracePt t="63971" x="2633663" y="4911725"/>
          <p14:tracePt t="63991" x="2571750" y="4875213"/>
          <p14:tracePt t="64011" x="2465388" y="4768850"/>
          <p14:tracePt t="64031" x="2438400" y="4732338"/>
          <p14:tracePt t="64051" x="2438400" y="4705350"/>
          <p14:tracePt t="64071" x="2438400" y="4697413"/>
          <p14:tracePt t="64091" x="2446338" y="4679950"/>
          <p14:tracePt t="64111" x="2455863" y="4670425"/>
          <p14:tracePt t="64131" x="2544763" y="4608513"/>
          <p14:tracePt t="64151" x="2625725" y="4562475"/>
          <p14:tracePt t="64171" x="2795588" y="4491038"/>
          <p14:tracePt t="64191" x="2840038" y="4465638"/>
          <p14:tracePt t="64378" x="2840038" y="4456113"/>
          <p14:tracePt t="64394" x="2840038" y="4438650"/>
          <p14:tracePt t="64411" x="2840038" y="4402138"/>
          <p14:tracePt t="64431" x="2803525" y="4357688"/>
          <p14:tracePt t="64451" x="2598738" y="4313238"/>
          <p14:tracePt t="64471" x="2411413" y="4276725"/>
          <p14:tracePt t="64492" x="2089150" y="4224338"/>
          <p14:tracePt t="64511" x="1687513" y="4214813"/>
          <p14:tracePt t="64531" x="1285875" y="4214813"/>
          <p14:tracePt t="64551" x="1044575" y="4214813"/>
          <p14:tracePt t="64571" x="830263" y="4205288"/>
          <p14:tracePt t="64591" x="785813" y="4197350"/>
          <p14:tracePt t="64611" x="776288" y="4187825"/>
          <p14:tracePt t="64659" x="785813" y="4187825"/>
          <p14:tracePt t="64683" x="803275" y="4187825"/>
          <p14:tracePt t="64698" x="830263" y="4187825"/>
          <p14:tracePt t="64712" x="866775" y="4187825"/>
          <p14:tracePt t="64731" x="955675" y="4187825"/>
          <p14:tracePt t="64751" x="1054100" y="4187825"/>
          <p14:tracePt t="64771" x="1366838" y="4187825"/>
          <p14:tracePt t="64791" x="1571625" y="4187825"/>
          <p14:tracePt t="64811" x="1982788" y="4187825"/>
          <p14:tracePt t="64831" x="2295525" y="4187825"/>
          <p14:tracePt t="64851" x="2822575" y="4143375"/>
          <p14:tracePt t="64871" x="3054350" y="4143375"/>
          <p14:tracePt t="64891" x="3303588" y="4143375"/>
          <p14:tracePt t="64911" x="3375025" y="4143375"/>
          <p14:tracePt t="64931" x="3419475" y="4143375"/>
          <p14:tracePt t="64951" x="3429000" y="4143375"/>
          <p14:tracePt t="64971" x="3446463" y="4170363"/>
          <p14:tracePt t="64991" x="3455988" y="4197350"/>
          <p14:tracePt t="65011" x="3465513" y="4303713"/>
          <p14:tracePt t="65031" x="3465513" y="4384675"/>
          <p14:tracePt t="65051" x="3482975" y="4510088"/>
          <p14:tracePt t="65071" x="3500438" y="4589463"/>
          <p14:tracePt t="65091" x="3517900" y="4660900"/>
          <p14:tracePt t="65111" x="3517900" y="4687888"/>
          <p14:tracePt t="65131" x="3500438" y="4697413"/>
          <p14:tracePt t="65151" x="3313113" y="4697413"/>
          <p14:tracePt t="65171" x="3009900" y="4697413"/>
          <p14:tracePt t="65191" x="2741613" y="4697413"/>
          <p14:tracePt t="65211" x="2268538" y="4697413"/>
          <p14:tracePt t="65231" x="2116138" y="4697413"/>
          <p14:tracePt t="65251" x="2054225" y="4697413"/>
          <p14:tracePt t="65291" x="2081213" y="4643438"/>
          <p14:tracePt t="65311" x="2108200" y="4625975"/>
          <p14:tracePt t="65331" x="2116138" y="4625975"/>
          <p14:tracePt t="66644" x="2133600" y="4598988"/>
          <p14:tracePt t="66656" x="2214563" y="4572000"/>
          <p14:tracePt t="66671" x="2393950" y="4465638"/>
          <p14:tracePt t="66692" x="3340100" y="4081463"/>
          <p14:tracePt t="66712" x="3848100" y="3857625"/>
          <p14:tracePt t="66731" x="4295775" y="3625850"/>
          <p14:tracePt t="66751" x="4473575" y="3536950"/>
          <p14:tracePt t="66771" x="4776788" y="3384550"/>
          <p14:tracePt t="66791" x="4902200" y="3313113"/>
          <p14:tracePt t="66812" x="5010150" y="3214688"/>
          <p14:tracePt t="66831" x="5062538" y="3143250"/>
          <p14:tracePt t="66852" x="5108575" y="3081338"/>
          <p14:tracePt t="66871" x="5160963" y="3054350"/>
          <p14:tracePt t="66892" x="5232400" y="3054350"/>
          <p14:tracePt t="66911" x="5313363" y="3071813"/>
          <p14:tracePt t="66932" x="5483225" y="3116263"/>
          <p14:tracePt t="66951" x="5653088" y="3143250"/>
          <p14:tracePt t="66972" x="5840413" y="3197225"/>
          <p14:tracePt t="66991" x="5894388" y="3214688"/>
          <p14:tracePt t="67012" x="5919788" y="3224213"/>
          <p14:tracePt t="67031" x="5919788" y="3232150"/>
          <p14:tracePt t="67052" x="5965825" y="3276600"/>
          <p14:tracePt t="67072" x="6010275" y="3330575"/>
          <p14:tracePt t="67092" x="6089650" y="3402013"/>
          <p14:tracePt t="67111" x="6126163" y="3429000"/>
          <p14:tracePt t="67132" x="6161088" y="3446463"/>
          <p14:tracePt t="67152" x="6170613" y="3465513"/>
          <p14:tracePt t="67172" x="6170613" y="3490913"/>
          <p14:tracePt t="67191" x="6161088" y="3509963"/>
          <p14:tracePt t="67212" x="6153150" y="3536950"/>
          <p14:tracePt t="67523" x="6153150" y="3517900"/>
          <p14:tracePt t="67535" x="6161088" y="3517900"/>
          <p14:tracePt t="67551" x="6170613" y="3500438"/>
          <p14:tracePt t="67572" x="6197600" y="3473450"/>
          <p14:tracePt t="67591" x="6205538" y="3455988"/>
          <p14:tracePt t="67612" x="6205538" y="3438525"/>
          <p14:tracePt t="67631" x="6197600" y="3429000"/>
          <p14:tracePt t="67652" x="6180138" y="3411538"/>
          <p14:tracePt t="67671" x="6161088" y="3375025"/>
          <p14:tracePt t="67692" x="6134100" y="3330575"/>
          <p14:tracePt t="67712" x="6126163" y="3295650"/>
          <p14:tracePt t="67732" x="6108700" y="3268663"/>
          <p14:tracePt t="67820" x="6108700" y="3259138"/>
          <p14:tracePt t="67852" x="6116638" y="3259138"/>
          <p14:tracePt t="67908" x="6126163" y="3259138"/>
          <p14:tracePt t="67948" x="6126163" y="3251200"/>
          <p14:tracePt t="67979" x="6126163" y="3241675"/>
          <p14:tracePt t="68012" x="6126163" y="3232150"/>
          <p14:tracePt t="68028" x="6126163" y="3214688"/>
          <p14:tracePt t="68041" x="6116638" y="3214688"/>
          <p14:tracePt t="68054" x="6108700" y="3187700"/>
          <p14:tracePt t="68072" x="6108700" y="3170238"/>
          <p14:tracePt t="68091" x="6099175" y="3160713"/>
          <p14:tracePt t="68132" x="6099175" y="3152775"/>
          <p14:tracePt t="68259" x="6089650" y="3152775"/>
          <p14:tracePt t="68275" x="6081713" y="3152775"/>
          <p14:tracePt t="68308" x="6072188" y="3152775"/>
          <p14:tracePt t="68428" x="6062663" y="3152775"/>
          <p14:tracePt t="69044" x="6054725" y="3152775"/>
          <p14:tracePt t="69420" x="6045200" y="3152775"/>
          <p14:tracePt t="69884" x="6037263" y="3152775"/>
          <p14:tracePt t="69989" x="6037263" y="3160713"/>
          <p14:tracePt t="70001" x="6027738" y="3160713"/>
          <p14:tracePt t="70028" x="6027738" y="3170238"/>
          <p14:tracePt t="70045" x="6027738" y="3179763"/>
          <p14:tracePt t="70212" x="6027738" y="3187700"/>
          <p14:tracePt t="70389" x="6027738" y="3179763"/>
          <p14:tracePt t="70516" x="6027738" y="3170238"/>
          <p14:tracePt t="70588" x="6027738" y="3160713"/>
          <p14:tracePt t="70613" x="6027738" y="3152775"/>
          <p14:tracePt t="70636" x="6027738" y="3143250"/>
          <p14:tracePt t="70653" x="6027738" y="3133725"/>
          <p14:tracePt t="70756" x="6010275" y="3133725"/>
          <p14:tracePt t="70773" x="6000750" y="3133725"/>
          <p14:tracePt t="70792" x="5991225" y="3133725"/>
          <p14:tracePt t="70828" x="6010275" y="3133725"/>
          <p14:tracePt t="70842" x="6018213" y="3133725"/>
          <p14:tracePt t="70856" x="6037263" y="3133725"/>
          <p14:tracePt t="70925" x="6027738" y="3133725"/>
          <p14:tracePt t="70941" x="6010275" y="3133725"/>
          <p14:tracePt t="70953" x="6000750" y="3143250"/>
          <p14:tracePt t="70974" x="5956300" y="3170238"/>
          <p14:tracePt t="70992" x="5946775" y="3170238"/>
          <p14:tracePt t="71068" x="5946775" y="3152775"/>
          <p14:tracePt t="71081" x="5946775" y="3133725"/>
          <p14:tracePt t="71093" x="5965825" y="3108325"/>
          <p14:tracePt t="71112" x="5983288" y="3089275"/>
          <p14:tracePt t="71132" x="5983288" y="3081338"/>
          <p14:tracePt t="71253" x="5983288" y="3071813"/>
          <p14:tracePt t="71285" x="5991225" y="3071813"/>
          <p14:tracePt t="71298" x="5991225" y="3062288"/>
          <p14:tracePt t="71325" x="5991225" y="3054350"/>
          <p14:tracePt t="71429" x="5983288" y="3054350"/>
          <p14:tracePt t="71605" x="5991225" y="3054350"/>
          <p14:tracePt t="71617" x="5991225" y="3044825"/>
          <p14:tracePt t="71632" x="6000750" y="3044825"/>
          <p14:tracePt t="71653" x="6018213" y="3044825"/>
          <p14:tracePt t="71672" x="6037263" y="3044825"/>
          <p14:tracePt t="71694" x="6072188" y="3044825"/>
          <p14:tracePt t="71712" x="6099175" y="3044825"/>
          <p14:tracePt t="71734" x="6108700" y="3044825"/>
          <p14:tracePt t="71774" x="6116638" y="3044825"/>
          <p14:tracePt t="71792" x="6134100" y="3044825"/>
          <p14:tracePt t="71814" x="6161088" y="3044825"/>
          <p14:tracePt t="71832" x="6188075" y="3044825"/>
          <p14:tracePt t="71853" x="6232525" y="3044825"/>
          <p14:tracePt t="71872" x="6251575" y="3044825"/>
          <p14:tracePt t="71949" x="6251575" y="3054350"/>
          <p14:tracePt t="71961" x="6251575" y="3062288"/>
          <p14:tracePt t="71975" x="6251575" y="3081338"/>
          <p14:tracePt t="71992" x="6251575" y="3116263"/>
          <p14:tracePt t="72013" x="6242050" y="3170238"/>
          <p14:tracePt t="72032" x="6242050" y="3205163"/>
          <p14:tracePt t="72054" x="6242050" y="3259138"/>
          <p14:tracePt t="72073" x="6232525" y="3295650"/>
          <p14:tracePt t="72094" x="6224588" y="3322638"/>
          <p14:tracePt t="72112" x="6224588" y="3340100"/>
          <p14:tracePt t="72134" x="6215063" y="3340100"/>
          <p14:tracePt t="72153" x="6180138" y="3340100"/>
          <p14:tracePt t="72173" x="6116638" y="3340100"/>
          <p14:tracePt t="72193" x="6072188" y="3340100"/>
          <p14:tracePt t="72213" x="6054725" y="3330575"/>
          <p14:tracePt t="72254" x="6062663" y="3330575"/>
          <p14:tracePt t="72269" x="6072188" y="3330575"/>
          <p14:tracePt t="72282" x="6089650" y="3330575"/>
          <p14:tracePt t="72296" x="6099175" y="3330575"/>
          <p14:tracePt t="72312" x="6108700" y="3340100"/>
          <p14:tracePt t="72365" x="6099175" y="3340100"/>
          <p14:tracePt t="72378" x="6089650" y="3340100"/>
          <p14:tracePt t="72392" x="6045200" y="3322638"/>
          <p14:tracePt t="72413" x="6000750" y="3286125"/>
          <p14:tracePt t="72433" x="5991225" y="3268663"/>
          <p14:tracePt t="72453" x="5991225" y="3224213"/>
          <p14:tracePt t="72472" x="6010275" y="3205163"/>
          <p14:tracePt t="72494" x="6045200" y="3179763"/>
          <p14:tracePt t="72513" x="6062663" y="3160713"/>
          <p14:tracePt t="72573" x="6072188" y="3160713"/>
          <p14:tracePt t="72589" x="6072188" y="3170238"/>
          <p14:tracePt t="72602" x="6081713" y="3187700"/>
          <p14:tracePt t="72617" x="6099175" y="3224213"/>
          <p14:tracePt t="72632" x="6108700" y="3268663"/>
          <p14:tracePt t="72654" x="6108700" y="3330575"/>
          <p14:tracePt t="72672" x="6116638" y="3375025"/>
          <p14:tracePt t="72694" x="6143625" y="3500438"/>
          <p14:tracePt t="72712" x="6161088" y="3616325"/>
          <p14:tracePt t="72734" x="6197600" y="3822700"/>
          <p14:tracePt t="72752" x="6215063" y="3911600"/>
          <p14:tracePt t="72773" x="6251575" y="4089400"/>
          <p14:tracePt t="72793" x="6269038" y="4251325"/>
          <p14:tracePt t="72813" x="6296025" y="4446588"/>
          <p14:tracePt t="72832" x="6296025" y="4562475"/>
          <p14:tracePt t="72853" x="6296025" y="4705350"/>
          <p14:tracePt t="72872" x="6296025" y="4759325"/>
          <p14:tracePt t="72894" x="6313488" y="4884738"/>
          <p14:tracePt t="72912" x="6330950" y="4965700"/>
          <p14:tracePt t="72934" x="6375400" y="5062538"/>
          <p14:tracePt t="72952" x="6375400" y="5081588"/>
          <p14:tracePt t="72973" x="6375400" y="5116513"/>
          <p14:tracePt t="72992" x="6375400" y="5126038"/>
          <p14:tracePt t="73013" x="6375400" y="5133975"/>
          <p14:tracePt t="73061" x="6367463" y="5133975"/>
          <p14:tracePt t="73086" x="6357938" y="5133975"/>
          <p14:tracePt t="73166" x="6357938" y="5126038"/>
          <p14:tracePt t="73182" x="6357938" y="5116513"/>
          <p14:tracePt t="73205" x="6357938" y="5108575"/>
          <p14:tracePt t="73237" x="6357938" y="5099050"/>
          <p14:tracePt t="73261" x="6357938" y="5089525"/>
          <p14:tracePt t="73285" x="6348413" y="5081588"/>
          <p14:tracePt t="73317" x="6348413" y="5072063"/>
          <p14:tracePt t="73365" x="6348413" y="5062538"/>
          <p14:tracePt t="73429" x="6348413" y="5054600"/>
          <p14:tracePt t="73461" x="6348413" y="5045075"/>
          <p14:tracePt t="73477" x="6348413" y="5037138"/>
          <p14:tracePt t="73494" x="6348413" y="5018088"/>
          <p14:tracePt t="73513" x="6348413" y="5000625"/>
          <p14:tracePt t="73534" x="6340475" y="4911725"/>
          <p14:tracePt t="73552" x="6303963" y="4803775"/>
          <p14:tracePt t="73574" x="6251575" y="4625975"/>
          <p14:tracePt t="73593" x="6251575" y="4491038"/>
          <p14:tracePt t="73614" x="6303963" y="4062413"/>
          <p14:tracePt t="73632" x="6323013" y="3822700"/>
          <p14:tracePt t="73654" x="6303963" y="3581400"/>
          <p14:tracePt t="73672" x="6251575" y="3411538"/>
          <p14:tracePt t="73694" x="6197600" y="3286125"/>
          <p14:tracePt t="73713" x="6180138" y="3224213"/>
          <p14:tracePt t="73734" x="6180138" y="3187700"/>
          <p14:tracePt t="73753" x="6180138" y="3160713"/>
          <p14:tracePt t="73774" x="6170613" y="3143250"/>
          <p14:tracePt t="73814" x="6161088" y="3116263"/>
          <p14:tracePt t="73833" x="6153150" y="3098800"/>
          <p14:tracePt t="73852" x="6143625" y="3089275"/>
          <p14:tracePt t="73873" x="6134100" y="3089275"/>
          <p14:tracePt t="73892" x="6134100" y="3081338"/>
          <p14:tracePt t="73912" x="6134100" y="3071813"/>
          <p14:tracePt t="73933" x="6126163" y="3071813"/>
          <p14:tracePt t="73974" x="6134100" y="3081338"/>
          <p14:tracePt t="73986" x="6134100" y="3089275"/>
          <p14:tracePt t="74001" x="6153150" y="3125788"/>
          <p14:tracePt t="74017" x="6161088" y="3187700"/>
          <p14:tracePt t="74033" x="6170613" y="3286125"/>
          <p14:tracePt t="74053" x="6205538" y="3509963"/>
          <p14:tracePt t="74073" x="6232525" y="3652838"/>
          <p14:tracePt t="74094" x="6259513" y="3840163"/>
          <p14:tracePt t="74113" x="6276975" y="3946525"/>
          <p14:tracePt t="74133" x="6303963" y="4133850"/>
          <p14:tracePt t="74153" x="6313488" y="4232275"/>
          <p14:tracePt t="74174" x="6340475" y="4429125"/>
          <p14:tracePt t="74193" x="6340475" y="4527550"/>
          <p14:tracePt t="74213" x="6340475" y="4598988"/>
          <p14:tracePt t="74233" x="6340475" y="4705350"/>
          <p14:tracePt t="74254" x="6323013" y="4822825"/>
          <p14:tracePt t="74273" x="6323013" y="4884738"/>
          <p14:tracePt t="74294" x="6323013" y="4929188"/>
          <p14:tracePt t="74313" x="6330950" y="4946650"/>
          <p14:tracePt t="74637" x="6340475" y="4946650"/>
          <p14:tracePt t="74653" x="6348413" y="4946650"/>
          <p14:tracePt t="74672" x="6367463" y="4946650"/>
          <p14:tracePt t="74694" x="6394450" y="4946650"/>
          <p14:tracePt t="74713" x="6411913" y="4946650"/>
          <p14:tracePt t="74734" x="6438900" y="4946650"/>
          <p14:tracePt t="74753" x="6500813" y="4946650"/>
          <p14:tracePt t="74774" x="6599238" y="4867275"/>
          <p14:tracePt t="74793" x="6626225" y="4830763"/>
          <p14:tracePt t="74813" x="6626225" y="4822825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Grp="1" noChangeArrowheads="1"/>
          </p:cNvSpPr>
          <p:nvPr>
            <p:ph type="title"/>
          </p:nvPr>
        </p:nvSpPr>
        <p:spPr>
          <a:xfrm>
            <a:off x="869950" y="1587"/>
            <a:ext cx="7391400" cy="8366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Forwarding Hardware</a:t>
            </a:r>
          </a:p>
        </p:txBody>
      </p:sp>
      <p:grpSp>
        <p:nvGrpSpPr>
          <p:cNvPr id="4" name="Group 184"/>
          <p:cNvGrpSpPr>
            <a:grpSpLocks/>
          </p:cNvGrpSpPr>
          <p:nvPr/>
        </p:nvGrpSpPr>
        <p:grpSpPr bwMode="auto">
          <a:xfrm>
            <a:off x="439738" y="719216"/>
            <a:ext cx="8247062" cy="5452984"/>
            <a:chOff x="277" y="701"/>
            <a:chExt cx="4820" cy="3187"/>
          </a:xfrm>
        </p:grpSpPr>
        <p:sp>
          <p:nvSpPr>
            <p:cNvPr id="5" name="Rectangle 158"/>
            <p:cNvSpPr>
              <a:spLocks noChangeArrowheads="1"/>
            </p:cNvSpPr>
            <p:nvPr/>
          </p:nvSpPr>
          <p:spPr bwMode="auto">
            <a:xfrm>
              <a:off x="277" y="2121"/>
              <a:ext cx="177" cy="384"/>
            </a:xfrm>
            <a:prstGeom prst="rect">
              <a:avLst/>
            </a:prstGeom>
            <a:solidFill>
              <a:srgbClr val="FFE6CD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854" y="2034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5003" y="2113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995" y="2186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315" y="2005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574" y="3197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079" y="2986"/>
              <a:ext cx="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1200" b="1">
                <a:latin typeface="Neo Sans Intel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993" y="1267"/>
              <a:ext cx="469" cy="2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047" y="2790"/>
              <a:ext cx="30" cy="36"/>
            </a:xfrm>
            <a:custGeom>
              <a:avLst/>
              <a:gdLst>
                <a:gd name="T0" fmla="*/ 0 w 25"/>
                <a:gd name="T1" fmla="*/ 36 h 23"/>
                <a:gd name="T2" fmla="*/ 30 w 25"/>
                <a:gd name="T3" fmla="*/ 36 h 23"/>
                <a:gd name="T4" fmla="*/ 17 w 25"/>
                <a:gd name="T5" fmla="*/ 0 h 23"/>
                <a:gd name="T6" fmla="*/ 2 w 25"/>
                <a:gd name="T7" fmla="*/ 36 h 23"/>
                <a:gd name="T8" fmla="*/ 2 w 25"/>
                <a:gd name="T9" fmla="*/ 36 h 23"/>
                <a:gd name="T10" fmla="*/ 0 w 25"/>
                <a:gd name="T11" fmla="*/ 36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3"/>
                <a:gd name="T20" fmla="*/ 25 w 25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3">
                  <a:moveTo>
                    <a:pt x="0" y="23"/>
                  </a:moveTo>
                  <a:lnTo>
                    <a:pt x="25" y="23"/>
                  </a:lnTo>
                  <a:lnTo>
                    <a:pt x="14" y="0"/>
                  </a:lnTo>
                  <a:lnTo>
                    <a:pt x="2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047" y="2206"/>
              <a:ext cx="30" cy="38"/>
            </a:xfrm>
            <a:custGeom>
              <a:avLst/>
              <a:gdLst>
                <a:gd name="T0" fmla="*/ 0 w 25"/>
                <a:gd name="T1" fmla="*/ 38 h 25"/>
                <a:gd name="T2" fmla="*/ 30 w 25"/>
                <a:gd name="T3" fmla="*/ 38 h 25"/>
                <a:gd name="T4" fmla="*/ 17 w 25"/>
                <a:gd name="T5" fmla="*/ 0 h 25"/>
                <a:gd name="T6" fmla="*/ 2 w 25"/>
                <a:gd name="T7" fmla="*/ 38 h 25"/>
                <a:gd name="T8" fmla="*/ 2 w 25"/>
                <a:gd name="T9" fmla="*/ 38 h 25"/>
                <a:gd name="T10" fmla="*/ 0 w 25"/>
                <a:gd name="T11" fmla="*/ 38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25"/>
                  </a:moveTo>
                  <a:lnTo>
                    <a:pt x="25" y="25"/>
                  </a:lnTo>
                  <a:lnTo>
                    <a:pt x="14" y="0"/>
                  </a:lnTo>
                  <a:lnTo>
                    <a:pt x="2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636" y="3567"/>
              <a:ext cx="29" cy="38"/>
            </a:xfrm>
            <a:custGeom>
              <a:avLst/>
              <a:gdLst>
                <a:gd name="T0" fmla="*/ 29 w 25"/>
                <a:gd name="T1" fmla="*/ 0 h 25"/>
                <a:gd name="T2" fmla="*/ 29 w 25"/>
                <a:gd name="T3" fmla="*/ 38 h 25"/>
                <a:gd name="T4" fmla="*/ 0 w 25"/>
                <a:gd name="T5" fmla="*/ 20 h 25"/>
                <a:gd name="T6" fmla="*/ 29 w 25"/>
                <a:gd name="T7" fmla="*/ 0 h 25"/>
                <a:gd name="T8" fmla="*/ 29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25" y="0"/>
                  </a:moveTo>
                  <a:lnTo>
                    <a:pt x="25" y="25"/>
                  </a:lnTo>
                  <a:lnTo>
                    <a:pt x="0" y="1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663" y="1516"/>
              <a:ext cx="1117" cy="2071"/>
            </a:xfrm>
            <a:custGeom>
              <a:avLst/>
              <a:gdLst>
                <a:gd name="T0" fmla="*/ 1117 w 947"/>
                <a:gd name="T1" fmla="*/ 0 h 1357"/>
                <a:gd name="T2" fmla="*/ 1117 w 947"/>
                <a:gd name="T3" fmla="*/ 2071 h 1357"/>
                <a:gd name="T4" fmla="*/ 0 w 947"/>
                <a:gd name="T5" fmla="*/ 2071 h 1357"/>
                <a:gd name="T6" fmla="*/ 0 60000 65536"/>
                <a:gd name="T7" fmla="*/ 0 60000 65536"/>
                <a:gd name="T8" fmla="*/ 0 60000 65536"/>
                <a:gd name="T9" fmla="*/ 0 w 947"/>
                <a:gd name="T10" fmla="*/ 0 h 1357"/>
                <a:gd name="T11" fmla="*/ 947 w 947"/>
                <a:gd name="T12" fmla="*/ 1357 h 13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7" h="1357">
                  <a:moveTo>
                    <a:pt x="947" y="0"/>
                  </a:moveTo>
                  <a:lnTo>
                    <a:pt x="947" y="1357"/>
                  </a:lnTo>
                  <a:lnTo>
                    <a:pt x="0" y="135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4650" y="1516"/>
              <a:ext cx="128" cy="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670" y="1267"/>
              <a:ext cx="252" cy="2209"/>
            </a:xfrm>
            <a:custGeom>
              <a:avLst/>
              <a:gdLst>
                <a:gd name="T0" fmla="*/ 250 w 214"/>
                <a:gd name="T1" fmla="*/ 0 h 1447"/>
                <a:gd name="T2" fmla="*/ 252 w 214"/>
                <a:gd name="T3" fmla="*/ 2209 h 1447"/>
                <a:gd name="T4" fmla="*/ 0 w 214"/>
                <a:gd name="T5" fmla="*/ 2209 h 1447"/>
                <a:gd name="T6" fmla="*/ 0 60000 65536"/>
                <a:gd name="T7" fmla="*/ 0 60000 65536"/>
                <a:gd name="T8" fmla="*/ 0 60000 65536"/>
                <a:gd name="T9" fmla="*/ 0 w 214"/>
                <a:gd name="T10" fmla="*/ 0 h 1447"/>
                <a:gd name="T11" fmla="*/ 214 w 214"/>
                <a:gd name="T12" fmla="*/ 1447 h 14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1447">
                  <a:moveTo>
                    <a:pt x="212" y="0"/>
                  </a:moveTo>
                  <a:lnTo>
                    <a:pt x="214" y="1447"/>
                  </a:lnTo>
                  <a:lnTo>
                    <a:pt x="0" y="144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061" y="2816"/>
              <a:ext cx="156" cy="576"/>
            </a:xfrm>
            <a:custGeom>
              <a:avLst/>
              <a:gdLst>
                <a:gd name="T0" fmla="*/ 0 w 132"/>
                <a:gd name="T1" fmla="*/ 0 h 377"/>
                <a:gd name="T2" fmla="*/ 2 w 132"/>
                <a:gd name="T3" fmla="*/ 79 h 377"/>
                <a:gd name="T4" fmla="*/ 84 w 132"/>
                <a:gd name="T5" fmla="*/ 79 h 377"/>
                <a:gd name="T6" fmla="*/ 84 w 132"/>
                <a:gd name="T7" fmla="*/ 576 h 377"/>
                <a:gd name="T8" fmla="*/ 156 w 132"/>
                <a:gd name="T9" fmla="*/ 576 h 3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377"/>
                <a:gd name="T17" fmla="*/ 132 w 132"/>
                <a:gd name="T18" fmla="*/ 377 h 3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377">
                  <a:moveTo>
                    <a:pt x="0" y="0"/>
                  </a:moveTo>
                  <a:lnTo>
                    <a:pt x="2" y="52"/>
                  </a:lnTo>
                  <a:lnTo>
                    <a:pt x="71" y="52"/>
                  </a:lnTo>
                  <a:lnTo>
                    <a:pt x="71" y="377"/>
                  </a:lnTo>
                  <a:lnTo>
                    <a:pt x="132" y="37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061" y="2232"/>
              <a:ext cx="183" cy="1105"/>
            </a:xfrm>
            <a:custGeom>
              <a:avLst/>
              <a:gdLst>
                <a:gd name="T0" fmla="*/ 0 w 155"/>
                <a:gd name="T1" fmla="*/ 0 h 724"/>
                <a:gd name="T2" fmla="*/ 2 w 155"/>
                <a:gd name="T3" fmla="*/ 79 h 724"/>
                <a:gd name="T4" fmla="*/ 119 w 155"/>
                <a:gd name="T5" fmla="*/ 79 h 724"/>
                <a:gd name="T6" fmla="*/ 119 w 155"/>
                <a:gd name="T7" fmla="*/ 1105 h 724"/>
                <a:gd name="T8" fmla="*/ 183 w 155"/>
                <a:gd name="T9" fmla="*/ 1105 h 7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5"/>
                <a:gd name="T16" fmla="*/ 0 h 724"/>
                <a:gd name="T17" fmla="*/ 155 w 155"/>
                <a:gd name="T18" fmla="*/ 724 h 7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5" h="724">
                  <a:moveTo>
                    <a:pt x="0" y="0"/>
                  </a:moveTo>
                  <a:lnTo>
                    <a:pt x="2" y="52"/>
                  </a:lnTo>
                  <a:lnTo>
                    <a:pt x="101" y="52"/>
                  </a:lnTo>
                  <a:lnTo>
                    <a:pt x="101" y="724"/>
                  </a:lnTo>
                  <a:lnTo>
                    <a:pt x="155" y="724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2487" y="1394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1787" y="2279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49" y="1872"/>
              <a:ext cx="364" cy="868"/>
            </a:xfrm>
            <a:custGeom>
              <a:avLst/>
              <a:gdLst>
                <a:gd name="T0" fmla="*/ 364 w 308"/>
                <a:gd name="T1" fmla="*/ 868 h 569"/>
                <a:gd name="T2" fmla="*/ 364 w 308"/>
                <a:gd name="T3" fmla="*/ 0 h 569"/>
                <a:gd name="T4" fmla="*/ 0 w 308"/>
                <a:gd name="T5" fmla="*/ 0 h 569"/>
                <a:gd name="T6" fmla="*/ 0 w 308"/>
                <a:gd name="T7" fmla="*/ 868 h 569"/>
                <a:gd name="T8" fmla="*/ 364 w 308"/>
                <a:gd name="T9" fmla="*/ 868 h 569"/>
                <a:gd name="T10" fmla="*/ 364 w 308"/>
                <a:gd name="T11" fmla="*/ 868 h 5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8"/>
                <a:gd name="T19" fmla="*/ 0 h 569"/>
                <a:gd name="T20" fmla="*/ 308 w 308"/>
                <a:gd name="T21" fmla="*/ 569 h 5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8" h="569">
                  <a:moveTo>
                    <a:pt x="308" y="569"/>
                  </a:moveTo>
                  <a:lnTo>
                    <a:pt x="308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308" y="569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072" y="1849"/>
              <a:ext cx="365" cy="871"/>
            </a:xfrm>
            <a:custGeom>
              <a:avLst/>
              <a:gdLst>
                <a:gd name="T0" fmla="*/ 365 w 309"/>
                <a:gd name="T1" fmla="*/ 868 h 571"/>
                <a:gd name="T2" fmla="*/ 365 w 309"/>
                <a:gd name="T3" fmla="*/ 0 h 571"/>
                <a:gd name="T4" fmla="*/ 0 w 309"/>
                <a:gd name="T5" fmla="*/ 0 h 571"/>
                <a:gd name="T6" fmla="*/ 0 w 309"/>
                <a:gd name="T7" fmla="*/ 871 h 571"/>
                <a:gd name="T8" fmla="*/ 365 w 309"/>
                <a:gd name="T9" fmla="*/ 871 h 571"/>
                <a:gd name="T10" fmla="*/ 365 w 309"/>
                <a:gd name="T11" fmla="*/ 871 h 5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9"/>
                <a:gd name="T19" fmla="*/ 0 h 571"/>
                <a:gd name="T20" fmla="*/ 309 w 309"/>
                <a:gd name="T21" fmla="*/ 571 h 5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9" h="571">
                  <a:moveTo>
                    <a:pt x="309" y="569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0" y="571"/>
                  </a:lnTo>
                  <a:lnTo>
                    <a:pt x="309" y="571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1787" y="1835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3 h 24"/>
                <a:gd name="T8" fmla="*/ 0 w 25"/>
                <a:gd name="T9" fmla="*/ 3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1787" y="2500"/>
              <a:ext cx="28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2975" y="2418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2975" y="2555"/>
              <a:ext cx="30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30 w 25"/>
                <a:gd name="T5" fmla="*/ 22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3276" y="2555"/>
              <a:ext cx="32" cy="39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9 h 25"/>
                <a:gd name="T4" fmla="*/ 32 w 27"/>
                <a:gd name="T5" fmla="*/ 22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3117" y="2574"/>
              <a:ext cx="170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4894" y="226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4894" y="254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17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461" y="2311"/>
              <a:ext cx="64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515" y="229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1724" y="1247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1787" y="2056"/>
              <a:ext cx="28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1817" y="1752"/>
              <a:ext cx="430" cy="871"/>
            </a:xfrm>
            <a:custGeom>
              <a:avLst/>
              <a:gdLst>
                <a:gd name="T0" fmla="*/ 430 w 364"/>
                <a:gd name="T1" fmla="*/ 871 h 570"/>
                <a:gd name="T2" fmla="*/ 430 w 364"/>
                <a:gd name="T3" fmla="*/ 0 h 570"/>
                <a:gd name="T4" fmla="*/ 0 w 364"/>
                <a:gd name="T5" fmla="*/ 0 h 570"/>
                <a:gd name="T6" fmla="*/ 0 w 364"/>
                <a:gd name="T7" fmla="*/ 871 h 570"/>
                <a:gd name="T8" fmla="*/ 430 w 364"/>
                <a:gd name="T9" fmla="*/ 871 h 570"/>
                <a:gd name="T10" fmla="*/ 430 w 364"/>
                <a:gd name="T11" fmla="*/ 871 h 5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4"/>
                <a:gd name="T19" fmla="*/ 0 h 570"/>
                <a:gd name="T20" fmla="*/ 364 w 364"/>
                <a:gd name="T21" fmla="*/ 570 h 57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4" h="570">
                  <a:moveTo>
                    <a:pt x="364" y="570"/>
                  </a:moveTo>
                  <a:lnTo>
                    <a:pt x="364" y="0"/>
                  </a:lnTo>
                  <a:lnTo>
                    <a:pt x="0" y="0"/>
                  </a:lnTo>
                  <a:lnTo>
                    <a:pt x="0" y="570"/>
                  </a:lnTo>
                  <a:lnTo>
                    <a:pt x="364" y="57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1497" y="2421"/>
              <a:ext cx="3600" cy="1389"/>
            </a:xfrm>
            <a:custGeom>
              <a:avLst/>
              <a:gdLst>
                <a:gd name="T0" fmla="*/ 299 w 3050"/>
                <a:gd name="T1" fmla="*/ 99 h 910"/>
                <a:gd name="T2" fmla="*/ 0 w 3050"/>
                <a:gd name="T3" fmla="*/ 99 h 910"/>
                <a:gd name="T4" fmla="*/ 0 w 3050"/>
                <a:gd name="T5" fmla="*/ 1389 h 910"/>
                <a:gd name="T6" fmla="*/ 3600 w 3050"/>
                <a:gd name="T7" fmla="*/ 1389 h 910"/>
                <a:gd name="T8" fmla="*/ 3600 w 3050"/>
                <a:gd name="T9" fmla="*/ 0 h 910"/>
                <a:gd name="T10" fmla="*/ 3537 w 3050"/>
                <a:gd name="T11" fmla="*/ 0 h 9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50"/>
                <a:gd name="T19" fmla="*/ 0 h 910"/>
                <a:gd name="T20" fmla="*/ 3050 w 3050"/>
                <a:gd name="T21" fmla="*/ 910 h 9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50" h="910">
                  <a:moveTo>
                    <a:pt x="253" y="65"/>
                  </a:moveTo>
                  <a:lnTo>
                    <a:pt x="0" y="65"/>
                  </a:lnTo>
                  <a:lnTo>
                    <a:pt x="0" y="910"/>
                  </a:lnTo>
                  <a:lnTo>
                    <a:pt x="3050" y="910"/>
                  </a:lnTo>
                  <a:lnTo>
                    <a:pt x="3050" y="0"/>
                  </a:lnTo>
                  <a:lnTo>
                    <a:pt x="299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>
              <a:off x="1244" y="1855"/>
              <a:ext cx="55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H="1">
              <a:off x="2922" y="2574"/>
              <a:ext cx="6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1244" y="2076"/>
              <a:ext cx="554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452" y="2418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H="1">
              <a:off x="2602" y="2436"/>
              <a:ext cx="38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H="1">
              <a:off x="2247" y="2436"/>
              <a:ext cx="21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3972" y="2267"/>
              <a:ext cx="29" cy="35"/>
            </a:xfrm>
            <a:custGeom>
              <a:avLst/>
              <a:gdLst>
                <a:gd name="T0" fmla="*/ 15 w 24"/>
                <a:gd name="T1" fmla="*/ 35 h 23"/>
                <a:gd name="T2" fmla="*/ 17 w 24"/>
                <a:gd name="T3" fmla="*/ 35 h 23"/>
                <a:gd name="T4" fmla="*/ 19 w 24"/>
                <a:gd name="T5" fmla="*/ 35 h 23"/>
                <a:gd name="T6" fmla="*/ 22 w 24"/>
                <a:gd name="T7" fmla="*/ 32 h 23"/>
                <a:gd name="T8" fmla="*/ 24 w 24"/>
                <a:gd name="T9" fmla="*/ 32 h 23"/>
                <a:gd name="T10" fmla="*/ 24 w 24"/>
                <a:gd name="T11" fmla="*/ 29 h 23"/>
                <a:gd name="T12" fmla="*/ 27 w 24"/>
                <a:gd name="T13" fmla="*/ 29 h 23"/>
                <a:gd name="T14" fmla="*/ 29 w 24"/>
                <a:gd name="T15" fmla="*/ 26 h 23"/>
                <a:gd name="T16" fmla="*/ 29 w 24"/>
                <a:gd name="T17" fmla="*/ 23 h 23"/>
                <a:gd name="T18" fmla="*/ 29 w 24"/>
                <a:gd name="T19" fmla="*/ 20 h 23"/>
                <a:gd name="T20" fmla="*/ 29 w 24"/>
                <a:gd name="T21" fmla="*/ 17 h 23"/>
                <a:gd name="T22" fmla="*/ 29 w 24"/>
                <a:gd name="T23" fmla="*/ 14 h 23"/>
                <a:gd name="T24" fmla="*/ 29 w 24"/>
                <a:gd name="T25" fmla="*/ 12 h 23"/>
                <a:gd name="T26" fmla="*/ 29 w 24"/>
                <a:gd name="T27" fmla="*/ 9 h 23"/>
                <a:gd name="T28" fmla="*/ 27 w 24"/>
                <a:gd name="T29" fmla="*/ 6 h 23"/>
                <a:gd name="T30" fmla="*/ 24 w 24"/>
                <a:gd name="T31" fmla="*/ 3 h 23"/>
                <a:gd name="T32" fmla="*/ 24 w 24"/>
                <a:gd name="T33" fmla="*/ 3 h 23"/>
                <a:gd name="T34" fmla="*/ 22 w 24"/>
                <a:gd name="T35" fmla="*/ 0 h 23"/>
                <a:gd name="T36" fmla="*/ 19 w 24"/>
                <a:gd name="T37" fmla="*/ 0 h 23"/>
                <a:gd name="T38" fmla="*/ 17 w 24"/>
                <a:gd name="T39" fmla="*/ 0 h 23"/>
                <a:gd name="T40" fmla="*/ 15 w 24"/>
                <a:gd name="T41" fmla="*/ 0 h 23"/>
                <a:gd name="T42" fmla="*/ 12 w 24"/>
                <a:gd name="T43" fmla="*/ 0 h 23"/>
                <a:gd name="T44" fmla="*/ 10 w 24"/>
                <a:gd name="T45" fmla="*/ 0 h 23"/>
                <a:gd name="T46" fmla="*/ 7 w 24"/>
                <a:gd name="T47" fmla="*/ 0 h 23"/>
                <a:gd name="T48" fmla="*/ 5 w 24"/>
                <a:gd name="T49" fmla="*/ 3 h 23"/>
                <a:gd name="T50" fmla="*/ 5 w 24"/>
                <a:gd name="T51" fmla="*/ 3 h 23"/>
                <a:gd name="T52" fmla="*/ 2 w 24"/>
                <a:gd name="T53" fmla="*/ 6 h 23"/>
                <a:gd name="T54" fmla="*/ 0 w 24"/>
                <a:gd name="T55" fmla="*/ 9 h 23"/>
                <a:gd name="T56" fmla="*/ 0 w 24"/>
                <a:gd name="T57" fmla="*/ 12 h 23"/>
                <a:gd name="T58" fmla="*/ 0 w 24"/>
                <a:gd name="T59" fmla="*/ 14 h 23"/>
                <a:gd name="T60" fmla="*/ 0 w 24"/>
                <a:gd name="T61" fmla="*/ 17 h 23"/>
                <a:gd name="T62" fmla="*/ 0 w 24"/>
                <a:gd name="T63" fmla="*/ 20 h 23"/>
                <a:gd name="T64" fmla="*/ 0 w 24"/>
                <a:gd name="T65" fmla="*/ 23 h 23"/>
                <a:gd name="T66" fmla="*/ 0 w 24"/>
                <a:gd name="T67" fmla="*/ 26 h 23"/>
                <a:gd name="T68" fmla="*/ 2 w 24"/>
                <a:gd name="T69" fmla="*/ 29 h 23"/>
                <a:gd name="T70" fmla="*/ 5 w 24"/>
                <a:gd name="T71" fmla="*/ 29 h 23"/>
                <a:gd name="T72" fmla="*/ 5 w 24"/>
                <a:gd name="T73" fmla="*/ 32 h 23"/>
                <a:gd name="T74" fmla="*/ 7 w 24"/>
                <a:gd name="T75" fmla="*/ 32 h 23"/>
                <a:gd name="T76" fmla="*/ 10 w 24"/>
                <a:gd name="T77" fmla="*/ 35 h 23"/>
                <a:gd name="T78" fmla="*/ 12 w 24"/>
                <a:gd name="T79" fmla="*/ 35 h 23"/>
                <a:gd name="T80" fmla="*/ 15 w 24"/>
                <a:gd name="T81" fmla="*/ 35 h 23"/>
                <a:gd name="T82" fmla="*/ 15 w 24"/>
                <a:gd name="T83" fmla="*/ 35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"/>
                <a:gd name="T127" fmla="*/ 0 h 23"/>
                <a:gd name="T128" fmla="*/ 24 w 24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1757" y="944"/>
              <a:ext cx="236" cy="648"/>
            </a:xfrm>
            <a:custGeom>
              <a:avLst/>
              <a:gdLst>
                <a:gd name="T0" fmla="*/ 118 w 200"/>
                <a:gd name="T1" fmla="*/ 648 h 425"/>
                <a:gd name="T2" fmla="*/ 136 w 200"/>
                <a:gd name="T3" fmla="*/ 645 h 425"/>
                <a:gd name="T4" fmla="*/ 155 w 200"/>
                <a:gd name="T5" fmla="*/ 633 h 425"/>
                <a:gd name="T6" fmla="*/ 172 w 200"/>
                <a:gd name="T7" fmla="*/ 613 h 425"/>
                <a:gd name="T8" fmla="*/ 189 w 200"/>
                <a:gd name="T9" fmla="*/ 585 h 425"/>
                <a:gd name="T10" fmla="*/ 202 w 200"/>
                <a:gd name="T11" fmla="*/ 553 h 425"/>
                <a:gd name="T12" fmla="*/ 214 w 200"/>
                <a:gd name="T13" fmla="*/ 517 h 425"/>
                <a:gd name="T14" fmla="*/ 222 w 200"/>
                <a:gd name="T15" fmla="*/ 473 h 425"/>
                <a:gd name="T16" fmla="*/ 231 w 200"/>
                <a:gd name="T17" fmla="*/ 425 h 425"/>
                <a:gd name="T18" fmla="*/ 236 w 200"/>
                <a:gd name="T19" fmla="*/ 377 h 425"/>
                <a:gd name="T20" fmla="*/ 236 w 200"/>
                <a:gd name="T21" fmla="*/ 323 h 425"/>
                <a:gd name="T22" fmla="*/ 236 w 200"/>
                <a:gd name="T23" fmla="*/ 271 h 425"/>
                <a:gd name="T24" fmla="*/ 231 w 200"/>
                <a:gd name="T25" fmla="*/ 221 h 425"/>
                <a:gd name="T26" fmla="*/ 222 w 200"/>
                <a:gd name="T27" fmla="*/ 175 h 425"/>
                <a:gd name="T28" fmla="*/ 214 w 200"/>
                <a:gd name="T29" fmla="*/ 134 h 425"/>
                <a:gd name="T30" fmla="*/ 202 w 200"/>
                <a:gd name="T31" fmla="*/ 96 h 425"/>
                <a:gd name="T32" fmla="*/ 189 w 200"/>
                <a:gd name="T33" fmla="*/ 64 h 425"/>
                <a:gd name="T34" fmla="*/ 172 w 200"/>
                <a:gd name="T35" fmla="*/ 38 h 425"/>
                <a:gd name="T36" fmla="*/ 155 w 200"/>
                <a:gd name="T37" fmla="*/ 17 h 425"/>
                <a:gd name="T38" fmla="*/ 136 w 200"/>
                <a:gd name="T39" fmla="*/ 6 h 425"/>
                <a:gd name="T40" fmla="*/ 118 w 200"/>
                <a:gd name="T41" fmla="*/ 0 h 425"/>
                <a:gd name="T42" fmla="*/ 98 w 200"/>
                <a:gd name="T43" fmla="*/ 6 h 425"/>
                <a:gd name="T44" fmla="*/ 80 w 200"/>
                <a:gd name="T45" fmla="*/ 17 h 425"/>
                <a:gd name="T46" fmla="*/ 64 w 200"/>
                <a:gd name="T47" fmla="*/ 38 h 425"/>
                <a:gd name="T48" fmla="*/ 48 w 200"/>
                <a:gd name="T49" fmla="*/ 64 h 425"/>
                <a:gd name="T50" fmla="*/ 34 w 200"/>
                <a:gd name="T51" fmla="*/ 96 h 425"/>
                <a:gd name="T52" fmla="*/ 24 w 200"/>
                <a:gd name="T53" fmla="*/ 134 h 425"/>
                <a:gd name="T54" fmla="*/ 14 w 200"/>
                <a:gd name="T55" fmla="*/ 175 h 425"/>
                <a:gd name="T56" fmla="*/ 5 w 200"/>
                <a:gd name="T57" fmla="*/ 221 h 425"/>
                <a:gd name="T58" fmla="*/ 0 w 200"/>
                <a:gd name="T59" fmla="*/ 271 h 425"/>
                <a:gd name="T60" fmla="*/ 0 w 200"/>
                <a:gd name="T61" fmla="*/ 323 h 425"/>
                <a:gd name="T62" fmla="*/ 0 w 200"/>
                <a:gd name="T63" fmla="*/ 377 h 425"/>
                <a:gd name="T64" fmla="*/ 5 w 200"/>
                <a:gd name="T65" fmla="*/ 425 h 425"/>
                <a:gd name="T66" fmla="*/ 14 w 200"/>
                <a:gd name="T67" fmla="*/ 473 h 425"/>
                <a:gd name="T68" fmla="*/ 24 w 200"/>
                <a:gd name="T69" fmla="*/ 517 h 425"/>
                <a:gd name="T70" fmla="*/ 34 w 200"/>
                <a:gd name="T71" fmla="*/ 553 h 425"/>
                <a:gd name="T72" fmla="*/ 48 w 200"/>
                <a:gd name="T73" fmla="*/ 585 h 425"/>
                <a:gd name="T74" fmla="*/ 64 w 200"/>
                <a:gd name="T75" fmla="*/ 613 h 425"/>
                <a:gd name="T76" fmla="*/ 80 w 200"/>
                <a:gd name="T77" fmla="*/ 633 h 425"/>
                <a:gd name="T78" fmla="*/ 98 w 200"/>
                <a:gd name="T79" fmla="*/ 645 h 425"/>
                <a:gd name="T80" fmla="*/ 118 w 200"/>
                <a:gd name="T81" fmla="*/ 648 h 425"/>
                <a:gd name="T82" fmla="*/ 118 w 200"/>
                <a:gd name="T83" fmla="*/ 648 h 4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0"/>
                <a:gd name="T127" fmla="*/ 0 h 425"/>
                <a:gd name="T128" fmla="*/ 200 w 200"/>
                <a:gd name="T129" fmla="*/ 425 h 4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0" h="425">
                  <a:moveTo>
                    <a:pt x="100" y="425"/>
                  </a:moveTo>
                  <a:lnTo>
                    <a:pt x="115" y="423"/>
                  </a:lnTo>
                  <a:lnTo>
                    <a:pt x="131" y="415"/>
                  </a:lnTo>
                  <a:lnTo>
                    <a:pt x="146" y="402"/>
                  </a:lnTo>
                  <a:lnTo>
                    <a:pt x="160" y="384"/>
                  </a:lnTo>
                  <a:lnTo>
                    <a:pt x="171" y="363"/>
                  </a:lnTo>
                  <a:lnTo>
                    <a:pt x="181" y="339"/>
                  </a:lnTo>
                  <a:lnTo>
                    <a:pt x="188" y="310"/>
                  </a:lnTo>
                  <a:lnTo>
                    <a:pt x="196" y="279"/>
                  </a:lnTo>
                  <a:lnTo>
                    <a:pt x="200" y="247"/>
                  </a:lnTo>
                  <a:lnTo>
                    <a:pt x="200" y="212"/>
                  </a:lnTo>
                  <a:lnTo>
                    <a:pt x="200" y="178"/>
                  </a:lnTo>
                  <a:lnTo>
                    <a:pt x="196" y="145"/>
                  </a:lnTo>
                  <a:lnTo>
                    <a:pt x="188" y="115"/>
                  </a:lnTo>
                  <a:lnTo>
                    <a:pt x="181" y="88"/>
                  </a:lnTo>
                  <a:lnTo>
                    <a:pt x="171" y="63"/>
                  </a:lnTo>
                  <a:lnTo>
                    <a:pt x="160" y="42"/>
                  </a:lnTo>
                  <a:lnTo>
                    <a:pt x="146" y="25"/>
                  </a:lnTo>
                  <a:lnTo>
                    <a:pt x="131" y="11"/>
                  </a:lnTo>
                  <a:lnTo>
                    <a:pt x="115" y="4"/>
                  </a:lnTo>
                  <a:lnTo>
                    <a:pt x="100" y="0"/>
                  </a:lnTo>
                  <a:lnTo>
                    <a:pt x="83" y="4"/>
                  </a:lnTo>
                  <a:lnTo>
                    <a:pt x="68" y="11"/>
                  </a:lnTo>
                  <a:lnTo>
                    <a:pt x="54" y="25"/>
                  </a:lnTo>
                  <a:lnTo>
                    <a:pt x="41" y="42"/>
                  </a:lnTo>
                  <a:lnTo>
                    <a:pt x="29" y="63"/>
                  </a:lnTo>
                  <a:lnTo>
                    <a:pt x="20" y="88"/>
                  </a:lnTo>
                  <a:lnTo>
                    <a:pt x="12" y="115"/>
                  </a:lnTo>
                  <a:lnTo>
                    <a:pt x="4" y="145"/>
                  </a:lnTo>
                  <a:lnTo>
                    <a:pt x="0" y="178"/>
                  </a:lnTo>
                  <a:lnTo>
                    <a:pt x="0" y="212"/>
                  </a:lnTo>
                  <a:lnTo>
                    <a:pt x="0" y="247"/>
                  </a:lnTo>
                  <a:lnTo>
                    <a:pt x="4" y="279"/>
                  </a:lnTo>
                  <a:lnTo>
                    <a:pt x="12" y="310"/>
                  </a:lnTo>
                  <a:lnTo>
                    <a:pt x="20" y="339"/>
                  </a:lnTo>
                  <a:lnTo>
                    <a:pt x="29" y="363"/>
                  </a:lnTo>
                  <a:lnTo>
                    <a:pt x="41" y="384"/>
                  </a:lnTo>
                  <a:lnTo>
                    <a:pt x="54" y="402"/>
                  </a:lnTo>
                  <a:lnTo>
                    <a:pt x="68" y="415"/>
                  </a:lnTo>
                  <a:lnTo>
                    <a:pt x="83" y="423"/>
                  </a:lnTo>
                  <a:lnTo>
                    <a:pt x="100" y="425"/>
                  </a:lnTo>
                </a:path>
              </a:pathLst>
            </a:custGeom>
            <a:solidFill>
              <a:srgbClr val="FFE6CD"/>
            </a:solidFill>
            <a:ln w="28575" cmpd="sng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 rot="16200000" flipH="1">
              <a:off x="1697" y="1210"/>
              <a:ext cx="345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Control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999" y="1641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2909" y="2555"/>
              <a:ext cx="29" cy="39"/>
            </a:xfrm>
            <a:custGeom>
              <a:avLst/>
              <a:gdLst>
                <a:gd name="T0" fmla="*/ 14 w 25"/>
                <a:gd name="T1" fmla="*/ 39 h 25"/>
                <a:gd name="T2" fmla="*/ 16 w 25"/>
                <a:gd name="T3" fmla="*/ 39 h 25"/>
                <a:gd name="T4" fmla="*/ 19 w 25"/>
                <a:gd name="T5" fmla="*/ 39 h 25"/>
                <a:gd name="T6" fmla="*/ 21 w 25"/>
                <a:gd name="T7" fmla="*/ 36 h 25"/>
                <a:gd name="T8" fmla="*/ 23 w 25"/>
                <a:gd name="T9" fmla="*/ 36 h 25"/>
                <a:gd name="T10" fmla="*/ 24 w 25"/>
                <a:gd name="T11" fmla="*/ 34 h 25"/>
                <a:gd name="T12" fmla="*/ 24 w 25"/>
                <a:gd name="T13" fmla="*/ 31 h 25"/>
                <a:gd name="T14" fmla="*/ 27 w 25"/>
                <a:gd name="T15" fmla="*/ 31 h 25"/>
                <a:gd name="T16" fmla="*/ 27 w 25"/>
                <a:gd name="T17" fmla="*/ 28 h 25"/>
                <a:gd name="T18" fmla="*/ 29 w 25"/>
                <a:gd name="T19" fmla="*/ 25 h 25"/>
                <a:gd name="T20" fmla="*/ 29 w 25"/>
                <a:gd name="T21" fmla="*/ 22 h 25"/>
                <a:gd name="T22" fmla="*/ 29 w 25"/>
                <a:gd name="T23" fmla="*/ 19 h 25"/>
                <a:gd name="T24" fmla="*/ 27 w 25"/>
                <a:gd name="T25" fmla="*/ 16 h 25"/>
                <a:gd name="T26" fmla="*/ 27 w 25"/>
                <a:gd name="T27" fmla="*/ 12 h 25"/>
                <a:gd name="T28" fmla="*/ 24 w 25"/>
                <a:gd name="T29" fmla="*/ 9 h 25"/>
                <a:gd name="T30" fmla="*/ 24 w 25"/>
                <a:gd name="T31" fmla="*/ 6 h 25"/>
                <a:gd name="T32" fmla="*/ 23 w 25"/>
                <a:gd name="T33" fmla="*/ 6 h 25"/>
                <a:gd name="T34" fmla="*/ 21 w 25"/>
                <a:gd name="T35" fmla="*/ 3 h 25"/>
                <a:gd name="T36" fmla="*/ 19 w 25"/>
                <a:gd name="T37" fmla="*/ 3 h 25"/>
                <a:gd name="T38" fmla="*/ 16 w 25"/>
                <a:gd name="T39" fmla="*/ 0 h 25"/>
                <a:gd name="T40" fmla="*/ 14 w 25"/>
                <a:gd name="T41" fmla="*/ 0 h 25"/>
                <a:gd name="T42" fmla="*/ 12 w 25"/>
                <a:gd name="T43" fmla="*/ 0 h 25"/>
                <a:gd name="T44" fmla="*/ 9 w 25"/>
                <a:gd name="T45" fmla="*/ 3 h 25"/>
                <a:gd name="T46" fmla="*/ 7 w 25"/>
                <a:gd name="T47" fmla="*/ 3 h 25"/>
                <a:gd name="T48" fmla="*/ 7 w 25"/>
                <a:gd name="T49" fmla="*/ 6 h 25"/>
                <a:gd name="T50" fmla="*/ 5 w 25"/>
                <a:gd name="T51" fmla="*/ 6 h 25"/>
                <a:gd name="T52" fmla="*/ 2 w 25"/>
                <a:gd name="T53" fmla="*/ 9 h 25"/>
                <a:gd name="T54" fmla="*/ 2 w 25"/>
                <a:gd name="T55" fmla="*/ 12 h 25"/>
                <a:gd name="T56" fmla="*/ 0 w 25"/>
                <a:gd name="T57" fmla="*/ 16 h 25"/>
                <a:gd name="T58" fmla="*/ 0 w 25"/>
                <a:gd name="T59" fmla="*/ 19 h 25"/>
                <a:gd name="T60" fmla="*/ 0 w 25"/>
                <a:gd name="T61" fmla="*/ 22 h 25"/>
                <a:gd name="T62" fmla="*/ 0 w 25"/>
                <a:gd name="T63" fmla="*/ 25 h 25"/>
                <a:gd name="T64" fmla="*/ 0 w 25"/>
                <a:gd name="T65" fmla="*/ 28 h 25"/>
                <a:gd name="T66" fmla="*/ 2 w 25"/>
                <a:gd name="T67" fmla="*/ 31 h 25"/>
                <a:gd name="T68" fmla="*/ 2 w 25"/>
                <a:gd name="T69" fmla="*/ 31 h 25"/>
                <a:gd name="T70" fmla="*/ 5 w 25"/>
                <a:gd name="T71" fmla="*/ 34 h 25"/>
                <a:gd name="T72" fmla="*/ 7 w 25"/>
                <a:gd name="T73" fmla="*/ 36 h 25"/>
                <a:gd name="T74" fmla="*/ 7 w 25"/>
                <a:gd name="T75" fmla="*/ 36 h 25"/>
                <a:gd name="T76" fmla="*/ 9 w 25"/>
                <a:gd name="T77" fmla="*/ 39 h 25"/>
                <a:gd name="T78" fmla="*/ 12 w 25"/>
                <a:gd name="T79" fmla="*/ 39 h 25"/>
                <a:gd name="T80" fmla="*/ 14 w 25"/>
                <a:gd name="T81" fmla="*/ 39 h 25"/>
                <a:gd name="T82" fmla="*/ 14 w 25"/>
                <a:gd name="T83" fmla="*/ 39 h 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25"/>
                <a:gd name="T128" fmla="*/ 25 w 25"/>
                <a:gd name="T129" fmla="*/ 25 h 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25">
                  <a:moveTo>
                    <a:pt x="12" y="25"/>
                  </a:moveTo>
                  <a:lnTo>
                    <a:pt x="14" y="25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1" y="22"/>
                  </a:lnTo>
                  <a:lnTo>
                    <a:pt x="21" y="20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2482" y="1641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965" y="2293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913" y="2311"/>
              <a:ext cx="6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2452" y="1835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20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 flipH="1">
              <a:off x="2250" y="1852"/>
              <a:ext cx="20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2452" y="286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1307" y="1855"/>
              <a:ext cx="1155" cy="1029"/>
            </a:xfrm>
            <a:custGeom>
              <a:avLst/>
              <a:gdLst>
                <a:gd name="T0" fmla="*/ 1155 w 978"/>
                <a:gd name="T1" fmla="*/ 1026 h 674"/>
                <a:gd name="T2" fmla="*/ 0 w 978"/>
                <a:gd name="T3" fmla="*/ 1029 h 674"/>
                <a:gd name="T4" fmla="*/ 0 w 978"/>
                <a:gd name="T5" fmla="*/ 0 h 674"/>
                <a:gd name="T6" fmla="*/ 0 60000 65536"/>
                <a:gd name="T7" fmla="*/ 0 60000 65536"/>
                <a:gd name="T8" fmla="*/ 0 60000 65536"/>
                <a:gd name="T9" fmla="*/ 0 w 978"/>
                <a:gd name="T10" fmla="*/ 0 h 674"/>
                <a:gd name="T11" fmla="*/ 978 w 978"/>
                <a:gd name="T12" fmla="*/ 674 h 6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" h="674">
                  <a:moveTo>
                    <a:pt x="978" y="672"/>
                  </a:moveTo>
                  <a:lnTo>
                    <a:pt x="0" y="674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2472" y="1469"/>
              <a:ext cx="129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EX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2487" y="1142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503" y="1218"/>
              <a:ext cx="81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M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2487" y="893"/>
              <a:ext cx="115" cy="249"/>
            </a:xfrm>
            <a:custGeom>
              <a:avLst/>
              <a:gdLst>
                <a:gd name="T0" fmla="*/ 113 w 98"/>
                <a:gd name="T1" fmla="*/ 249 h 163"/>
                <a:gd name="T2" fmla="*/ 115 w 98"/>
                <a:gd name="T3" fmla="*/ 0 h 163"/>
                <a:gd name="T4" fmla="*/ 0 w 98"/>
                <a:gd name="T5" fmla="*/ 0 h 163"/>
                <a:gd name="T6" fmla="*/ 0 w 98"/>
                <a:gd name="T7" fmla="*/ 249 h 163"/>
                <a:gd name="T8" fmla="*/ 115 w 98"/>
                <a:gd name="T9" fmla="*/ 249 h 163"/>
                <a:gd name="T10" fmla="*/ 115 w 98"/>
                <a:gd name="T11" fmla="*/ 249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3"/>
                <a:gd name="T20" fmla="*/ 98 w 98"/>
                <a:gd name="T21" fmla="*/ 163 h 1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3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3"/>
                  </a:lnTo>
                  <a:lnTo>
                    <a:pt x="98" y="163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466" y="970"/>
              <a:ext cx="162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WB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2452" y="1498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2452" y="998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2400" y="1017"/>
              <a:ext cx="62" cy="502"/>
            </a:xfrm>
            <a:custGeom>
              <a:avLst/>
              <a:gdLst>
                <a:gd name="T0" fmla="*/ 62 w 52"/>
                <a:gd name="T1" fmla="*/ 0 h 329"/>
                <a:gd name="T2" fmla="*/ 0 w 52"/>
                <a:gd name="T3" fmla="*/ 2 h 329"/>
                <a:gd name="T4" fmla="*/ 0 w 52"/>
                <a:gd name="T5" fmla="*/ 502 h 329"/>
                <a:gd name="T6" fmla="*/ 62 w 52"/>
                <a:gd name="T7" fmla="*/ 502 h 3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29"/>
                <a:gd name="T14" fmla="*/ 52 w 52"/>
                <a:gd name="T15" fmla="*/ 329 h 3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29">
                  <a:moveTo>
                    <a:pt x="52" y="0"/>
                  </a:moveTo>
                  <a:lnTo>
                    <a:pt x="0" y="1"/>
                  </a:lnTo>
                  <a:lnTo>
                    <a:pt x="0" y="329"/>
                  </a:lnTo>
                  <a:lnTo>
                    <a:pt x="52" y="329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3679" y="1394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3679" y="1641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3679" y="1142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3644" y="1481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2602" y="1267"/>
              <a:ext cx="1052" cy="234"/>
            </a:xfrm>
            <a:custGeom>
              <a:avLst/>
              <a:gdLst>
                <a:gd name="T0" fmla="*/ 1052 w 891"/>
                <a:gd name="T1" fmla="*/ 231 h 153"/>
                <a:gd name="T2" fmla="*/ 948 w 891"/>
                <a:gd name="T3" fmla="*/ 234 h 153"/>
                <a:gd name="T4" fmla="*/ 948 w 891"/>
                <a:gd name="T5" fmla="*/ 0 h 153"/>
                <a:gd name="T6" fmla="*/ 0 w 891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1"/>
                <a:gd name="T13" fmla="*/ 0 h 153"/>
                <a:gd name="T14" fmla="*/ 891 w 891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1" h="153">
                  <a:moveTo>
                    <a:pt x="891" y="151"/>
                  </a:moveTo>
                  <a:lnTo>
                    <a:pt x="803" y="153"/>
                  </a:lnTo>
                  <a:lnTo>
                    <a:pt x="803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3644" y="1247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599" y="1017"/>
              <a:ext cx="1055" cy="250"/>
            </a:xfrm>
            <a:custGeom>
              <a:avLst/>
              <a:gdLst>
                <a:gd name="T0" fmla="*/ 0 w 893"/>
                <a:gd name="T1" fmla="*/ 0 h 164"/>
                <a:gd name="T2" fmla="*/ 994 w 893"/>
                <a:gd name="T3" fmla="*/ 2 h 164"/>
                <a:gd name="T4" fmla="*/ 994 w 893"/>
                <a:gd name="T5" fmla="*/ 250 h 164"/>
                <a:gd name="T6" fmla="*/ 1055 w 893"/>
                <a:gd name="T7" fmla="*/ 25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3"/>
                <a:gd name="T13" fmla="*/ 0 h 164"/>
                <a:gd name="T14" fmla="*/ 893 w 893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3" h="164">
                  <a:moveTo>
                    <a:pt x="0" y="0"/>
                  </a:moveTo>
                  <a:lnTo>
                    <a:pt x="841" y="1"/>
                  </a:lnTo>
                  <a:lnTo>
                    <a:pt x="841" y="164"/>
                  </a:lnTo>
                  <a:lnTo>
                    <a:pt x="893" y="164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4534" y="1394"/>
              <a:ext cx="116" cy="247"/>
            </a:xfrm>
            <a:custGeom>
              <a:avLst/>
              <a:gdLst>
                <a:gd name="T0" fmla="*/ 116 w 98"/>
                <a:gd name="T1" fmla="*/ 247 h 162"/>
                <a:gd name="T2" fmla="*/ 116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6 w 98"/>
                <a:gd name="T9" fmla="*/ 247 h 162"/>
                <a:gd name="T10" fmla="*/ 116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8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4535" y="1641"/>
              <a:ext cx="116" cy="1725"/>
            </a:xfrm>
            <a:custGeom>
              <a:avLst/>
              <a:gdLst>
                <a:gd name="T0" fmla="*/ 116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8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644" y="226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 flipH="1">
              <a:off x="3495" y="2281"/>
              <a:ext cx="15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4502" y="1498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3794" y="1267"/>
              <a:ext cx="715" cy="252"/>
            </a:xfrm>
            <a:custGeom>
              <a:avLst/>
              <a:gdLst>
                <a:gd name="T0" fmla="*/ 715 w 606"/>
                <a:gd name="T1" fmla="*/ 249 h 165"/>
                <a:gd name="T2" fmla="*/ 654 w 606"/>
                <a:gd name="T3" fmla="*/ 252 h 165"/>
                <a:gd name="T4" fmla="*/ 654 w 606"/>
                <a:gd name="T5" fmla="*/ 0 h 165"/>
                <a:gd name="T6" fmla="*/ 0 w 606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165"/>
                <a:gd name="T14" fmla="*/ 606 w 606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165">
                  <a:moveTo>
                    <a:pt x="606" y="163"/>
                  </a:moveTo>
                  <a:lnTo>
                    <a:pt x="554" y="165"/>
                  </a:lnTo>
                  <a:lnTo>
                    <a:pt x="554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4500" y="2264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20 h 25"/>
                <a:gd name="T6" fmla="*/ 2 w 27"/>
                <a:gd name="T7" fmla="*/ 3 h 25"/>
                <a:gd name="T8" fmla="*/ 2 w 27"/>
                <a:gd name="T9" fmla="*/ 3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79" name="Line 77"/>
            <p:cNvSpPr>
              <a:spLocks noChangeShapeType="1"/>
            </p:cNvSpPr>
            <p:nvPr/>
          </p:nvSpPr>
          <p:spPr bwMode="auto">
            <a:xfrm flipH="1">
              <a:off x="4650" y="2281"/>
              <a:ext cx="257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0" name="Line 78"/>
            <p:cNvSpPr>
              <a:spLocks noChangeShapeType="1"/>
            </p:cNvSpPr>
            <p:nvPr/>
          </p:nvSpPr>
          <p:spPr bwMode="auto">
            <a:xfrm flipH="1">
              <a:off x="4439" y="2281"/>
              <a:ext cx="68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4500" y="2784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17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>
              <a:off x="4650" y="2558"/>
              <a:ext cx="257" cy="243"/>
            </a:xfrm>
            <a:custGeom>
              <a:avLst/>
              <a:gdLst>
                <a:gd name="T0" fmla="*/ 257 w 218"/>
                <a:gd name="T1" fmla="*/ 0 h 159"/>
                <a:gd name="T2" fmla="*/ 192 w 218"/>
                <a:gd name="T3" fmla="*/ 0 h 159"/>
                <a:gd name="T4" fmla="*/ 192 w 218"/>
                <a:gd name="T5" fmla="*/ 243 h 159"/>
                <a:gd name="T6" fmla="*/ 0 w 218"/>
                <a:gd name="T7" fmla="*/ 243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8"/>
                <a:gd name="T13" fmla="*/ 0 h 159"/>
                <a:gd name="T14" fmla="*/ 218 w 218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8" h="159">
                  <a:moveTo>
                    <a:pt x="218" y="0"/>
                  </a:moveTo>
                  <a:lnTo>
                    <a:pt x="163" y="0"/>
                  </a:lnTo>
                  <a:lnTo>
                    <a:pt x="163" y="159"/>
                  </a:lnTo>
                  <a:lnTo>
                    <a:pt x="0" y="159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3" name="Line 81"/>
            <p:cNvSpPr>
              <a:spLocks noChangeShapeType="1"/>
            </p:cNvSpPr>
            <p:nvPr/>
          </p:nvSpPr>
          <p:spPr bwMode="auto">
            <a:xfrm flipH="1">
              <a:off x="3986" y="2801"/>
              <a:ext cx="521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3317" y="1910"/>
              <a:ext cx="184" cy="746"/>
            </a:xfrm>
            <a:custGeom>
              <a:avLst/>
              <a:gdLst>
                <a:gd name="T0" fmla="*/ 0 w 157"/>
                <a:gd name="T1" fmla="*/ 0 h 489"/>
                <a:gd name="T2" fmla="*/ 0 w 157"/>
                <a:gd name="T3" fmla="*/ 302 h 489"/>
                <a:gd name="T4" fmla="*/ 59 w 157"/>
                <a:gd name="T5" fmla="*/ 374 h 489"/>
                <a:gd name="T6" fmla="*/ 0 w 157"/>
                <a:gd name="T7" fmla="*/ 444 h 489"/>
                <a:gd name="T8" fmla="*/ 0 w 157"/>
                <a:gd name="T9" fmla="*/ 746 h 489"/>
                <a:gd name="T10" fmla="*/ 184 w 157"/>
                <a:gd name="T11" fmla="*/ 517 h 489"/>
                <a:gd name="T12" fmla="*/ 184 w 157"/>
                <a:gd name="T13" fmla="*/ 229 h 489"/>
                <a:gd name="T14" fmla="*/ 0 w 157"/>
                <a:gd name="T15" fmla="*/ 0 h 489"/>
                <a:gd name="T16" fmla="*/ 0 w 157"/>
                <a:gd name="T17" fmla="*/ 0 h 4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7"/>
                <a:gd name="T28" fmla="*/ 0 h 489"/>
                <a:gd name="T29" fmla="*/ 157 w 157"/>
                <a:gd name="T30" fmla="*/ 489 h 4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7" h="489">
                  <a:moveTo>
                    <a:pt x="0" y="0"/>
                  </a:moveTo>
                  <a:lnTo>
                    <a:pt x="0" y="198"/>
                  </a:lnTo>
                  <a:lnTo>
                    <a:pt x="50" y="245"/>
                  </a:lnTo>
                  <a:lnTo>
                    <a:pt x="0" y="291"/>
                  </a:lnTo>
                  <a:lnTo>
                    <a:pt x="0" y="489"/>
                  </a:lnTo>
                  <a:lnTo>
                    <a:pt x="157" y="339"/>
                  </a:lnTo>
                  <a:lnTo>
                    <a:pt x="157" y="150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3214" y="3309"/>
              <a:ext cx="430" cy="335"/>
            </a:xfrm>
            <a:custGeom>
              <a:avLst/>
              <a:gdLst>
                <a:gd name="T0" fmla="*/ 343 w 364"/>
                <a:gd name="T1" fmla="*/ 332 h 219"/>
                <a:gd name="T2" fmla="*/ 358 w 364"/>
                <a:gd name="T3" fmla="*/ 332 h 219"/>
                <a:gd name="T4" fmla="*/ 372 w 364"/>
                <a:gd name="T5" fmla="*/ 329 h 219"/>
                <a:gd name="T6" fmla="*/ 383 w 364"/>
                <a:gd name="T7" fmla="*/ 323 h 219"/>
                <a:gd name="T8" fmla="*/ 395 w 364"/>
                <a:gd name="T9" fmla="*/ 311 h 219"/>
                <a:gd name="T10" fmla="*/ 405 w 364"/>
                <a:gd name="T11" fmla="*/ 303 h 219"/>
                <a:gd name="T12" fmla="*/ 412 w 364"/>
                <a:gd name="T13" fmla="*/ 288 h 219"/>
                <a:gd name="T14" fmla="*/ 422 w 364"/>
                <a:gd name="T15" fmla="*/ 272 h 219"/>
                <a:gd name="T16" fmla="*/ 426 w 364"/>
                <a:gd name="T17" fmla="*/ 259 h 219"/>
                <a:gd name="T18" fmla="*/ 429 w 364"/>
                <a:gd name="T19" fmla="*/ 240 h 219"/>
                <a:gd name="T20" fmla="*/ 430 w 364"/>
                <a:gd name="T21" fmla="*/ 223 h 219"/>
                <a:gd name="T22" fmla="*/ 430 w 364"/>
                <a:gd name="T23" fmla="*/ 112 h 219"/>
                <a:gd name="T24" fmla="*/ 429 w 364"/>
                <a:gd name="T25" fmla="*/ 95 h 219"/>
                <a:gd name="T26" fmla="*/ 426 w 364"/>
                <a:gd name="T27" fmla="*/ 76 h 219"/>
                <a:gd name="T28" fmla="*/ 422 w 364"/>
                <a:gd name="T29" fmla="*/ 60 h 219"/>
                <a:gd name="T30" fmla="*/ 412 w 364"/>
                <a:gd name="T31" fmla="*/ 44 h 219"/>
                <a:gd name="T32" fmla="*/ 405 w 364"/>
                <a:gd name="T33" fmla="*/ 32 h 219"/>
                <a:gd name="T34" fmla="*/ 395 w 364"/>
                <a:gd name="T35" fmla="*/ 21 h 219"/>
                <a:gd name="T36" fmla="*/ 383 w 364"/>
                <a:gd name="T37" fmla="*/ 12 h 219"/>
                <a:gd name="T38" fmla="*/ 372 w 364"/>
                <a:gd name="T39" fmla="*/ 6 h 219"/>
                <a:gd name="T40" fmla="*/ 358 w 364"/>
                <a:gd name="T41" fmla="*/ 0 h 219"/>
                <a:gd name="T42" fmla="*/ 345 w 364"/>
                <a:gd name="T43" fmla="*/ 0 h 219"/>
                <a:gd name="T44" fmla="*/ 86 w 364"/>
                <a:gd name="T45" fmla="*/ 0 h 219"/>
                <a:gd name="T46" fmla="*/ 73 w 364"/>
                <a:gd name="T47" fmla="*/ 0 h 219"/>
                <a:gd name="T48" fmla="*/ 59 w 364"/>
                <a:gd name="T49" fmla="*/ 6 h 219"/>
                <a:gd name="T50" fmla="*/ 46 w 364"/>
                <a:gd name="T51" fmla="*/ 12 h 219"/>
                <a:gd name="T52" fmla="*/ 34 w 364"/>
                <a:gd name="T53" fmla="*/ 21 h 219"/>
                <a:gd name="T54" fmla="*/ 25 w 364"/>
                <a:gd name="T55" fmla="*/ 32 h 219"/>
                <a:gd name="T56" fmla="*/ 17 w 364"/>
                <a:gd name="T57" fmla="*/ 44 h 219"/>
                <a:gd name="T58" fmla="*/ 9 w 364"/>
                <a:gd name="T59" fmla="*/ 60 h 219"/>
                <a:gd name="T60" fmla="*/ 5 w 364"/>
                <a:gd name="T61" fmla="*/ 76 h 219"/>
                <a:gd name="T62" fmla="*/ 0 w 364"/>
                <a:gd name="T63" fmla="*/ 95 h 219"/>
                <a:gd name="T64" fmla="*/ 0 w 364"/>
                <a:gd name="T65" fmla="*/ 112 h 219"/>
                <a:gd name="T66" fmla="*/ 0 w 364"/>
                <a:gd name="T67" fmla="*/ 223 h 219"/>
                <a:gd name="T68" fmla="*/ 0 w 364"/>
                <a:gd name="T69" fmla="*/ 240 h 219"/>
                <a:gd name="T70" fmla="*/ 5 w 364"/>
                <a:gd name="T71" fmla="*/ 259 h 219"/>
                <a:gd name="T72" fmla="*/ 9 w 364"/>
                <a:gd name="T73" fmla="*/ 272 h 219"/>
                <a:gd name="T74" fmla="*/ 17 w 364"/>
                <a:gd name="T75" fmla="*/ 288 h 219"/>
                <a:gd name="T76" fmla="*/ 25 w 364"/>
                <a:gd name="T77" fmla="*/ 303 h 219"/>
                <a:gd name="T78" fmla="*/ 34 w 364"/>
                <a:gd name="T79" fmla="*/ 311 h 219"/>
                <a:gd name="T80" fmla="*/ 46 w 364"/>
                <a:gd name="T81" fmla="*/ 323 h 219"/>
                <a:gd name="T82" fmla="*/ 59 w 364"/>
                <a:gd name="T83" fmla="*/ 329 h 219"/>
                <a:gd name="T84" fmla="*/ 73 w 364"/>
                <a:gd name="T85" fmla="*/ 332 h 219"/>
                <a:gd name="T86" fmla="*/ 86 w 364"/>
                <a:gd name="T87" fmla="*/ 335 h 219"/>
                <a:gd name="T88" fmla="*/ 345 w 364"/>
                <a:gd name="T89" fmla="*/ 335 h 219"/>
                <a:gd name="T90" fmla="*/ 345 w 364"/>
                <a:gd name="T91" fmla="*/ 335 h 2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4"/>
                <a:gd name="T139" fmla="*/ 0 h 219"/>
                <a:gd name="T140" fmla="*/ 364 w 364"/>
                <a:gd name="T141" fmla="*/ 219 h 2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4" h="219">
                  <a:moveTo>
                    <a:pt x="290" y="217"/>
                  </a:moveTo>
                  <a:lnTo>
                    <a:pt x="303" y="217"/>
                  </a:lnTo>
                  <a:lnTo>
                    <a:pt x="315" y="215"/>
                  </a:lnTo>
                  <a:lnTo>
                    <a:pt x="324" y="211"/>
                  </a:lnTo>
                  <a:lnTo>
                    <a:pt x="334" y="203"/>
                  </a:lnTo>
                  <a:lnTo>
                    <a:pt x="343" y="198"/>
                  </a:lnTo>
                  <a:lnTo>
                    <a:pt x="349" y="188"/>
                  </a:lnTo>
                  <a:lnTo>
                    <a:pt x="357" y="178"/>
                  </a:lnTo>
                  <a:lnTo>
                    <a:pt x="361" y="169"/>
                  </a:lnTo>
                  <a:lnTo>
                    <a:pt x="363" y="157"/>
                  </a:lnTo>
                  <a:lnTo>
                    <a:pt x="364" y="146"/>
                  </a:lnTo>
                  <a:lnTo>
                    <a:pt x="364" y="73"/>
                  </a:lnTo>
                  <a:lnTo>
                    <a:pt x="363" y="62"/>
                  </a:lnTo>
                  <a:lnTo>
                    <a:pt x="361" y="50"/>
                  </a:lnTo>
                  <a:lnTo>
                    <a:pt x="357" y="39"/>
                  </a:lnTo>
                  <a:lnTo>
                    <a:pt x="349" y="29"/>
                  </a:lnTo>
                  <a:lnTo>
                    <a:pt x="343" y="21"/>
                  </a:lnTo>
                  <a:lnTo>
                    <a:pt x="334" y="14"/>
                  </a:lnTo>
                  <a:lnTo>
                    <a:pt x="324" y="8"/>
                  </a:lnTo>
                  <a:lnTo>
                    <a:pt x="315" y="4"/>
                  </a:lnTo>
                  <a:lnTo>
                    <a:pt x="303" y="0"/>
                  </a:lnTo>
                  <a:lnTo>
                    <a:pt x="292" y="0"/>
                  </a:lnTo>
                  <a:lnTo>
                    <a:pt x="73" y="0"/>
                  </a:lnTo>
                  <a:lnTo>
                    <a:pt x="62" y="0"/>
                  </a:lnTo>
                  <a:lnTo>
                    <a:pt x="50" y="4"/>
                  </a:lnTo>
                  <a:lnTo>
                    <a:pt x="39" y="8"/>
                  </a:lnTo>
                  <a:lnTo>
                    <a:pt x="29" y="14"/>
                  </a:lnTo>
                  <a:lnTo>
                    <a:pt x="21" y="21"/>
                  </a:lnTo>
                  <a:lnTo>
                    <a:pt x="14" y="29"/>
                  </a:lnTo>
                  <a:lnTo>
                    <a:pt x="8" y="39"/>
                  </a:lnTo>
                  <a:lnTo>
                    <a:pt x="4" y="50"/>
                  </a:lnTo>
                  <a:lnTo>
                    <a:pt x="0" y="62"/>
                  </a:lnTo>
                  <a:lnTo>
                    <a:pt x="0" y="73"/>
                  </a:lnTo>
                  <a:lnTo>
                    <a:pt x="0" y="146"/>
                  </a:lnTo>
                  <a:lnTo>
                    <a:pt x="0" y="157"/>
                  </a:lnTo>
                  <a:lnTo>
                    <a:pt x="4" y="169"/>
                  </a:lnTo>
                  <a:lnTo>
                    <a:pt x="8" y="178"/>
                  </a:lnTo>
                  <a:lnTo>
                    <a:pt x="14" y="188"/>
                  </a:lnTo>
                  <a:lnTo>
                    <a:pt x="21" y="198"/>
                  </a:lnTo>
                  <a:lnTo>
                    <a:pt x="29" y="203"/>
                  </a:lnTo>
                  <a:lnTo>
                    <a:pt x="39" y="211"/>
                  </a:lnTo>
                  <a:lnTo>
                    <a:pt x="50" y="215"/>
                  </a:lnTo>
                  <a:lnTo>
                    <a:pt x="62" y="217"/>
                  </a:lnTo>
                  <a:lnTo>
                    <a:pt x="73" y="219"/>
                  </a:lnTo>
                  <a:lnTo>
                    <a:pt x="292" y="219"/>
                  </a:lnTo>
                </a:path>
              </a:pathLst>
            </a:custGeom>
            <a:solidFill>
              <a:srgbClr val="FFE6CD"/>
            </a:solidFill>
            <a:ln w="1905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3211" y="3386"/>
              <a:ext cx="4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000" b="1">
                  <a:solidFill>
                    <a:srgbClr val="EB7500"/>
                  </a:solidFill>
                  <a:latin typeface="Neo Sans Intel"/>
                </a:rPr>
                <a:t>Forwarding</a:t>
              </a:r>
            </a:p>
            <a:p>
              <a:pPr algn="ctr"/>
              <a:r>
                <a:rPr lang="en-US" sz="1000" b="1">
                  <a:solidFill>
                    <a:srgbClr val="EB7500"/>
                  </a:solidFill>
                  <a:latin typeface="Neo Sans Intel"/>
                </a:rPr>
                <a:t>Unit</a:t>
              </a:r>
              <a:endParaRPr lang="en-US" sz="1000" b="1">
                <a:latin typeface="Neo Sans Intel"/>
              </a:endParaRPr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2975" y="269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2975" y="3132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2975" y="326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0" name="Line 88"/>
            <p:cNvSpPr>
              <a:spLocks noChangeShapeType="1"/>
            </p:cNvSpPr>
            <p:nvPr/>
          </p:nvSpPr>
          <p:spPr bwMode="auto">
            <a:xfrm flipH="1">
              <a:off x="2859" y="2711"/>
              <a:ext cx="12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2975" y="2111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3276" y="1972"/>
              <a:ext cx="32" cy="37"/>
            </a:xfrm>
            <a:custGeom>
              <a:avLst/>
              <a:gdLst>
                <a:gd name="T0" fmla="*/ 0 w 27"/>
                <a:gd name="T1" fmla="*/ 0 h 24"/>
                <a:gd name="T2" fmla="*/ 2 w 27"/>
                <a:gd name="T3" fmla="*/ 37 h 24"/>
                <a:gd name="T4" fmla="*/ 32 w 27"/>
                <a:gd name="T5" fmla="*/ 20 h 24"/>
                <a:gd name="T6" fmla="*/ 2 w 27"/>
                <a:gd name="T7" fmla="*/ 2 h 24"/>
                <a:gd name="T8" fmla="*/ 2 w 27"/>
                <a:gd name="T9" fmla="*/ 2 h 24"/>
                <a:gd name="T10" fmla="*/ 0 w 27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4"/>
                <a:gd name="T20" fmla="*/ 27 w 27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4">
                  <a:moveTo>
                    <a:pt x="0" y="0"/>
                  </a:moveTo>
                  <a:lnTo>
                    <a:pt x="2" y="24"/>
                  </a:lnTo>
                  <a:lnTo>
                    <a:pt x="27" y="13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3" name="Line 91"/>
            <p:cNvSpPr>
              <a:spLocks noChangeShapeType="1"/>
            </p:cNvSpPr>
            <p:nvPr/>
          </p:nvSpPr>
          <p:spPr bwMode="auto">
            <a:xfrm flipH="1">
              <a:off x="3117" y="1992"/>
              <a:ext cx="17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2975" y="1972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2859" y="2130"/>
              <a:ext cx="129" cy="1680"/>
            </a:xfrm>
            <a:custGeom>
              <a:avLst/>
              <a:gdLst>
                <a:gd name="T0" fmla="*/ 129 w 109"/>
                <a:gd name="T1" fmla="*/ 0 h 1191"/>
                <a:gd name="T2" fmla="*/ 0 w 109"/>
                <a:gd name="T3" fmla="*/ 0 h 1191"/>
                <a:gd name="T4" fmla="*/ 0 w 109"/>
                <a:gd name="T5" fmla="*/ 1680 h 1191"/>
                <a:gd name="T6" fmla="*/ 0 60000 65536"/>
                <a:gd name="T7" fmla="*/ 0 60000 65536"/>
                <a:gd name="T8" fmla="*/ 0 60000 65536"/>
                <a:gd name="T9" fmla="*/ 0 w 109"/>
                <a:gd name="T10" fmla="*/ 0 h 1191"/>
                <a:gd name="T11" fmla="*/ 109 w 109"/>
                <a:gd name="T12" fmla="*/ 1191 h 11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9" h="1191">
                  <a:moveTo>
                    <a:pt x="109" y="0"/>
                  </a:moveTo>
                  <a:lnTo>
                    <a:pt x="0" y="0"/>
                  </a:lnTo>
                  <a:lnTo>
                    <a:pt x="0" y="119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2975" y="1835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7" name="Line 95"/>
            <p:cNvSpPr>
              <a:spLocks noChangeShapeType="1"/>
            </p:cNvSpPr>
            <p:nvPr/>
          </p:nvSpPr>
          <p:spPr bwMode="auto">
            <a:xfrm flipH="1">
              <a:off x="2602" y="1852"/>
              <a:ext cx="38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2846" y="2693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30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30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99" name="Line 97"/>
            <p:cNvSpPr>
              <a:spLocks noChangeShapeType="1"/>
            </p:cNvSpPr>
            <p:nvPr/>
          </p:nvSpPr>
          <p:spPr bwMode="auto">
            <a:xfrm>
              <a:off x="1113" y="2311"/>
              <a:ext cx="13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1244" y="1267"/>
              <a:ext cx="1218" cy="2023"/>
            </a:xfrm>
            <a:custGeom>
              <a:avLst/>
              <a:gdLst>
                <a:gd name="T0" fmla="*/ 1218 w 1032"/>
                <a:gd name="T1" fmla="*/ 2020 h 1325"/>
                <a:gd name="T2" fmla="*/ 0 w 1032"/>
                <a:gd name="T3" fmla="*/ 2023 h 1325"/>
                <a:gd name="T4" fmla="*/ 0 w 1032"/>
                <a:gd name="T5" fmla="*/ 0 h 1325"/>
                <a:gd name="T6" fmla="*/ 486 w 1032"/>
                <a:gd name="T7" fmla="*/ 0 h 13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325"/>
                <a:gd name="T14" fmla="*/ 1032 w 1032"/>
                <a:gd name="T15" fmla="*/ 1325 h 1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325">
                  <a:moveTo>
                    <a:pt x="1032" y="1323"/>
                  </a:moveTo>
                  <a:lnTo>
                    <a:pt x="0" y="1325"/>
                  </a:lnTo>
                  <a:lnTo>
                    <a:pt x="0" y="0"/>
                  </a:lnTo>
                  <a:lnTo>
                    <a:pt x="41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2452" y="300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1372" y="2076"/>
              <a:ext cx="1090" cy="942"/>
            </a:xfrm>
            <a:custGeom>
              <a:avLst/>
              <a:gdLst>
                <a:gd name="T0" fmla="*/ 1090 w 923"/>
                <a:gd name="T1" fmla="*/ 942 h 617"/>
                <a:gd name="T2" fmla="*/ 0 w 923"/>
                <a:gd name="T3" fmla="*/ 942 h 617"/>
                <a:gd name="T4" fmla="*/ 0 w 923"/>
                <a:gd name="T5" fmla="*/ 0 h 617"/>
                <a:gd name="T6" fmla="*/ 0 60000 65536"/>
                <a:gd name="T7" fmla="*/ 0 60000 65536"/>
                <a:gd name="T8" fmla="*/ 0 60000 65536"/>
                <a:gd name="T9" fmla="*/ 0 w 923"/>
                <a:gd name="T10" fmla="*/ 0 h 617"/>
                <a:gd name="T11" fmla="*/ 923 w 923"/>
                <a:gd name="T12" fmla="*/ 617 h 6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3" h="617">
                  <a:moveTo>
                    <a:pt x="923" y="617"/>
                  </a:moveTo>
                  <a:lnTo>
                    <a:pt x="0" y="617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2452" y="3132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4" name="Line 102"/>
            <p:cNvSpPr>
              <a:spLocks noChangeShapeType="1"/>
            </p:cNvSpPr>
            <p:nvPr/>
          </p:nvSpPr>
          <p:spPr bwMode="auto">
            <a:xfrm>
              <a:off x="1244" y="3149"/>
              <a:ext cx="122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>
              <a:off x="2452" y="3270"/>
              <a:ext cx="29" cy="36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6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1230" y="3132"/>
              <a:ext cx="29" cy="37"/>
            </a:xfrm>
            <a:custGeom>
              <a:avLst/>
              <a:gdLst>
                <a:gd name="T0" fmla="*/ 13 w 25"/>
                <a:gd name="T1" fmla="*/ 35 h 24"/>
                <a:gd name="T2" fmla="*/ 15 w 25"/>
                <a:gd name="T3" fmla="*/ 37 h 24"/>
                <a:gd name="T4" fmla="*/ 17 w 25"/>
                <a:gd name="T5" fmla="*/ 35 h 24"/>
                <a:gd name="T6" fmla="*/ 20 w 25"/>
                <a:gd name="T7" fmla="*/ 35 h 24"/>
                <a:gd name="T8" fmla="*/ 22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7 w 25"/>
                <a:gd name="T19" fmla="*/ 20 h 24"/>
                <a:gd name="T20" fmla="*/ 29 w 25"/>
                <a:gd name="T21" fmla="*/ 17 h 24"/>
                <a:gd name="T22" fmla="*/ 27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8 h 24"/>
                <a:gd name="T30" fmla="*/ 24 w 25"/>
                <a:gd name="T31" fmla="*/ 5 h 24"/>
                <a:gd name="T32" fmla="*/ 22 w 25"/>
                <a:gd name="T33" fmla="*/ 3 h 24"/>
                <a:gd name="T34" fmla="*/ 20 w 25"/>
                <a:gd name="T35" fmla="*/ 3 h 24"/>
                <a:gd name="T36" fmla="*/ 17 w 25"/>
                <a:gd name="T37" fmla="*/ 0 h 24"/>
                <a:gd name="T38" fmla="*/ 15 w 25"/>
                <a:gd name="T39" fmla="*/ 0 h 24"/>
                <a:gd name="T40" fmla="*/ 13 w 25"/>
                <a:gd name="T41" fmla="*/ 0 h 24"/>
                <a:gd name="T42" fmla="*/ 10 w 25"/>
                <a:gd name="T43" fmla="*/ 0 h 24"/>
                <a:gd name="T44" fmla="*/ 8 w 25"/>
                <a:gd name="T45" fmla="*/ 0 h 24"/>
                <a:gd name="T46" fmla="*/ 6 w 25"/>
                <a:gd name="T47" fmla="*/ 3 h 24"/>
                <a:gd name="T48" fmla="*/ 5 w 25"/>
                <a:gd name="T49" fmla="*/ 3 h 24"/>
                <a:gd name="T50" fmla="*/ 5 w 25"/>
                <a:gd name="T51" fmla="*/ 5 h 24"/>
                <a:gd name="T52" fmla="*/ 2 w 25"/>
                <a:gd name="T53" fmla="*/ 8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5 w 25"/>
                <a:gd name="T73" fmla="*/ 32 h 24"/>
                <a:gd name="T74" fmla="*/ 6 w 25"/>
                <a:gd name="T75" fmla="*/ 35 h 24"/>
                <a:gd name="T76" fmla="*/ 8 w 25"/>
                <a:gd name="T77" fmla="*/ 35 h 24"/>
                <a:gd name="T78" fmla="*/ 10 w 25"/>
                <a:gd name="T79" fmla="*/ 37 h 24"/>
                <a:gd name="T80" fmla="*/ 13 w 25"/>
                <a:gd name="T81" fmla="*/ 37 h 24"/>
                <a:gd name="T82" fmla="*/ 13 w 25"/>
                <a:gd name="T83" fmla="*/ 37 h 24"/>
                <a:gd name="T84" fmla="*/ 13 w 25"/>
                <a:gd name="T85" fmla="*/ 35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1" y="23"/>
                  </a:moveTo>
                  <a:lnTo>
                    <a:pt x="13" y="24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5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1293" y="1838"/>
              <a:ext cx="29" cy="37"/>
            </a:xfrm>
            <a:custGeom>
              <a:avLst/>
              <a:gdLst>
                <a:gd name="T0" fmla="*/ 14 w 25"/>
                <a:gd name="T1" fmla="*/ 34 h 24"/>
                <a:gd name="T2" fmla="*/ 16 w 25"/>
                <a:gd name="T3" fmla="*/ 34 h 24"/>
                <a:gd name="T4" fmla="*/ 19 w 25"/>
                <a:gd name="T5" fmla="*/ 34 h 24"/>
                <a:gd name="T6" fmla="*/ 21 w 25"/>
                <a:gd name="T7" fmla="*/ 34 h 24"/>
                <a:gd name="T8" fmla="*/ 23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9 w 25"/>
                <a:gd name="T19" fmla="*/ 20 h 24"/>
                <a:gd name="T20" fmla="*/ 29 w 25"/>
                <a:gd name="T21" fmla="*/ 17 h 24"/>
                <a:gd name="T22" fmla="*/ 29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5 h 24"/>
                <a:gd name="T30" fmla="*/ 24 w 25"/>
                <a:gd name="T31" fmla="*/ 5 h 24"/>
                <a:gd name="T32" fmla="*/ 23 w 25"/>
                <a:gd name="T33" fmla="*/ 2 h 24"/>
                <a:gd name="T34" fmla="*/ 21 w 25"/>
                <a:gd name="T35" fmla="*/ 2 h 24"/>
                <a:gd name="T36" fmla="*/ 19 w 25"/>
                <a:gd name="T37" fmla="*/ 0 h 24"/>
                <a:gd name="T38" fmla="*/ 16 w 25"/>
                <a:gd name="T39" fmla="*/ 0 h 24"/>
                <a:gd name="T40" fmla="*/ 14 w 25"/>
                <a:gd name="T41" fmla="*/ 0 h 24"/>
                <a:gd name="T42" fmla="*/ 12 w 25"/>
                <a:gd name="T43" fmla="*/ 0 h 24"/>
                <a:gd name="T44" fmla="*/ 9 w 25"/>
                <a:gd name="T45" fmla="*/ 0 h 24"/>
                <a:gd name="T46" fmla="*/ 7 w 25"/>
                <a:gd name="T47" fmla="*/ 2 h 24"/>
                <a:gd name="T48" fmla="*/ 7 w 25"/>
                <a:gd name="T49" fmla="*/ 2 h 24"/>
                <a:gd name="T50" fmla="*/ 5 w 25"/>
                <a:gd name="T51" fmla="*/ 5 h 24"/>
                <a:gd name="T52" fmla="*/ 2 w 25"/>
                <a:gd name="T53" fmla="*/ 5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7 w 25"/>
                <a:gd name="T73" fmla="*/ 32 h 24"/>
                <a:gd name="T74" fmla="*/ 7 w 25"/>
                <a:gd name="T75" fmla="*/ 34 h 24"/>
                <a:gd name="T76" fmla="*/ 9 w 25"/>
                <a:gd name="T77" fmla="*/ 34 h 24"/>
                <a:gd name="T78" fmla="*/ 12 w 25"/>
                <a:gd name="T79" fmla="*/ 34 h 24"/>
                <a:gd name="T80" fmla="*/ 14 w 25"/>
                <a:gd name="T81" fmla="*/ 37 h 24"/>
                <a:gd name="T82" fmla="*/ 14 w 25"/>
                <a:gd name="T83" fmla="*/ 37 h 24"/>
                <a:gd name="T84" fmla="*/ 14 w 25"/>
                <a:gd name="T85" fmla="*/ 34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2" y="22"/>
                  </a:moveTo>
                  <a:lnTo>
                    <a:pt x="14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1356" y="2059"/>
              <a:ext cx="30" cy="39"/>
            </a:xfrm>
            <a:custGeom>
              <a:avLst/>
              <a:gdLst>
                <a:gd name="T0" fmla="*/ 14 w 25"/>
                <a:gd name="T1" fmla="*/ 36 h 25"/>
                <a:gd name="T2" fmla="*/ 18 w 25"/>
                <a:gd name="T3" fmla="*/ 36 h 25"/>
                <a:gd name="T4" fmla="*/ 20 w 25"/>
                <a:gd name="T5" fmla="*/ 36 h 25"/>
                <a:gd name="T6" fmla="*/ 23 w 25"/>
                <a:gd name="T7" fmla="*/ 36 h 25"/>
                <a:gd name="T8" fmla="*/ 25 w 25"/>
                <a:gd name="T9" fmla="*/ 33 h 25"/>
                <a:gd name="T10" fmla="*/ 25 w 25"/>
                <a:gd name="T11" fmla="*/ 33 h 25"/>
                <a:gd name="T12" fmla="*/ 28 w 25"/>
                <a:gd name="T13" fmla="*/ 30 h 25"/>
                <a:gd name="T14" fmla="*/ 28 w 25"/>
                <a:gd name="T15" fmla="*/ 27 h 25"/>
                <a:gd name="T16" fmla="*/ 30 w 25"/>
                <a:gd name="T17" fmla="*/ 23 h 25"/>
                <a:gd name="T18" fmla="*/ 30 w 25"/>
                <a:gd name="T19" fmla="*/ 20 h 25"/>
                <a:gd name="T20" fmla="*/ 30 w 25"/>
                <a:gd name="T21" fmla="*/ 17 h 25"/>
                <a:gd name="T22" fmla="*/ 30 w 25"/>
                <a:gd name="T23" fmla="*/ 16 h 25"/>
                <a:gd name="T24" fmla="*/ 30 w 25"/>
                <a:gd name="T25" fmla="*/ 12 h 25"/>
                <a:gd name="T26" fmla="*/ 28 w 25"/>
                <a:gd name="T27" fmla="*/ 9 h 25"/>
                <a:gd name="T28" fmla="*/ 28 w 25"/>
                <a:gd name="T29" fmla="*/ 6 h 25"/>
                <a:gd name="T30" fmla="*/ 25 w 25"/>
                <a:gd name="T31" fmla="*/ 6 h 25"/>
                <a:gd name="T32" fmla="*/ 25 w 25"/>
                <a:gd name="T33" fmla="*/ 3 h 25"/>
                <a:gd name="T34" fmla="*/ 23 w 25"/>
                <a:gd name="T35" fmla="*/ 3 h 25"/>
                <a:gd name="T36" fmla="*/ 20 w 25"/>
                <a:gd name="T37" fmla="*/ 0 h 25"/>
                <a:gd name="T38" fmla="*/ 18 w 25"/>
                <a:gd name="T39" fmla="*/ 0 h 25"/>
                <a:gd name="T40" fmla="*/ 16 w 25"/>
                <a:gd name="T41" fmla="*/ 0 h 25"/>
                <a:gd name="T42" fmla="*/ 14 w 25"/>
                <a:gd name="T43" fmla="*/ 0 h 25"/>
                <a:gd name="T44" fmla="*/ 12 w 25"/>
                <a:gd name="T45" fmla="*/ 0 h 25"/>
                <a:gd name="T46" fmla="*/ 10 w 25"/>
                <a:gd name="T47" fmla="*/ 3 h 25"/>
                <a:gd name="T48" fmla="*/ 7 w 25"/>
                <a:gd name="T49" fmla="*/ 3 h 25"/>
                <a:gd name="T50" fmla="*/ 5 w 25"/>
                <a:gd name="T51" fmla="*/ 6 h 25"/>
                <a:gd name="T52" fmla="*/ 5 w 25"/>
                <a:gd name="T53" fmla="*/ 6 h 25"/>
                <a:gd name="T54" fmla="*/ 2 w 25"/>
                <a:gd name="T55" fmla="*/ 9 h 25"/>
                <a:gd name="T56" fmla="*/ 2 w 25"/>
                <a:gd name="T57" fmla="*/ 12 h 25"/>
                <a:gd name="T58" fmla="*/ 2 w 25"/>
                <a:gd name="T59" fmla="*/ 16 h 25"/>
                <a:gd name="T60" fmla="*/ 0 w 25"/>
                <a:gd name="T61" fmla="*/ 17 h 25"/>
                <a:gd name="T62" fmla="*/ 2 w 25"/>
                <a:gd name="T63" fmla="*/ 20 h 25"/>
                <a:gd name="T64" fmla="*/ 2 w 25"/>
                <a:gd name="T65" fmla="*/ 23 h 25"/>
                <a:gd name="T66" fmla="*/ 2 w 25"/>
                <a:gd name="T67" fmla="*/ 27 h 25"/>
                <a:gd name="T68" fmla="*/ 5 w 25"/>
                <a:gd name="T69" fmla="*/ 30 h 25"/>
                <a:gd name="T70" fmla="*/ 5 w 25"/>
                <a:gd name="T71" fmla="*/ 33 h 25"/>
                <a:gd name="T72" fmla="*/ 7 w 25"/>
                <a:gd name="T73" fmla="*/ 33 h 25"/>
                <a:gd name="T74" fmla="*/ 10 w 25"/>
                <a:gd name="T75" fmla="*/ 36 h 25"/>
                <a:gd name="T76" fmla="*/ 12 w 25"/>
                <a:gd name="T77" fmla="*/ 36 h 25"/>
                <a:gd name="T78" fmla="*/ 14 w 25"/>
                <a:gd name="T79" fmla="*/ 36 h 25"/>
                <a:gd name="T80" fmla="*/ 16 w 25"/>
                <a:gd name="T81" fmla="*/ 39 h 25"/>
                <a:gd name="T82" fmla="*/ 16 w 25"/>
                <a:gd name="T83" fmla="*/ 39 h 25"/>
                <a:gd name="T84" fmla="*/ 14 w 25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2" y="23"/>
                  </a:moveTo>
                  <a:lnTo>
                    <a:pt x="15" y="23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4500" y="3190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0" name="Line 108"/>
            <p:cNvSpPr>
              <a:spLocks noChangeShapeType="1"/>
            </p:cNvSpPr>
            <p:nvPr/>
          </p:nvSpPr>
          <p:spPr bwMode="auto">
            <a:xfrm flipH="1">
              <a:off x="3794" y="3210"/>
              <a:ext cx="71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3670" y="3210"/>
              <a:ext cx="188" cy="211"/>
            </a:xfrm>
            <a:custGeom>
              <a:avLst/>
              <a:gdLst>
                <a:gd name="T0" fmla="*/ 188 w 159"/>
                <a:gd name="T1" fmla="*/ 0 h 138"/>
                <a:gd name="T2" fmla="*/ 188 w 159"/>
                <a:gd name="T3" fmla="*/ 211 h 138"/>
                <a:gd name="T4" fmla="*/ 0 w 159"/>
                <a:gd name="T5" fmla="*/ 211 h 138"/>
                <a:gd name="T6" fmla="*/ 0 60000 65536"/>
                <a:gd name="T7" fmla="*/ 0 60000 65536"/>
                <a:gd name="T8" fmla="*/ 0 60000 65536"/>
                <a:gd name="T9" fmla="*/ 0 w 159"/>
                <a:gd name="T10" fmla="*/ 0 h 138"/>
                <a:gd name="T11" fmla="*/ 159 w 159"/>
                <a:gd name="T12" fmla="*/ 138 h 1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38">
                  <a:moveTo>
                    <a:pt x="159" y="0"/>
                  </a:moveTo>
                  <a:lnTo>
                    <a:pt x="159" y="138"/>
                  </a:lnTo>
                  <a:lnTo>
                    <a:pt x="0" y="1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>
              <a:off x="3844" y="3193"/>
              <a:ext cx="27" cy="36"/>
            </a:xfrm>
            <a:custGeom>
              <a:avLst/>
              <a:gdLst>
                <a:gd name="T0" fmla="*/ 14 w 23"/>
                <a:gd name="T1" fmla="*/ 36 h 23"/>
                <a:gd name="T2" fmla="*/ 16 w 23"/>
                <a:gd name="T3" fmla="*/ 36 h 23"/>
                <a:gd name="T4" fmla="*/ 19 w 23"/>
                <a:gd name="T5" fmla="*/ 36 h 23"/>
                <a:gd name="T6" fmla="*/ 20 w 23"/>
                <a:gd name="T7" fmla="*/ 36 h 23"/>
                <a:gd name="T8" fmla="*/ 22 w 23"/>
                <a:gd name="T9" fmla="*/ 33 h 23"/>
                <a:gd name="T10" fmla="*/ 22 w 23"/>
                <a:gd name="T11" fmla="*/ 33 h 23"/>
                <a:gd name="T12" fmla="*/ 25 w 23"/>
                <a:gd name="T13" fmla="*/ 30 h 23"/>
                <a:gd name="T14" fmla="*/ 27 w 23"/>
                <a:gd name="T15" fmla="*/ 27 h 23"/>
                <a:gd name="T16" fmla="*/ 27 w 23"/>
                <a:gd name="T17" fmla="*/ 23 h 23"/>
                <a:gd name="T18" fmla="*/ 27 w 23"/>
                <a:gd name="T19" fmla="*/ 20 h 23"/>
                <a:gd name="T20" fmla="*/ 27 w 23"/>
                <a:gd name="T21" fmla="*/ 17 h 23"/>
                <a:gd name="T22" fmla="*/ 27 w 23"/>
                <a:gd name="T23" fmla="*/ 14 h 23"/>
                <a:gd name="T24" fmla="*/ 27 w 23"/>
                <a:gd name="T25" fmla="*/ 11 h 23"/>
                <a:gd name="T26" fmla="*/ 27 w 23"/>
                <a:gd name="T27" fmla="*/ 9 h 23"/>
                <a:gd name="T28" fmla="*/ 25 w 23"/>
                <a:gd name="T29" fmla="*/ 6 h 23"/>
                <a:gd name="T30" fmla="*/ 22 w 23"/>
                <a:gd name="T31" fmla="*/ 6 h 23"/>
                <a:gd name="T32" fmla="*/ 22 w 23"/>
                <a:gd name="T33" fmla="*/ 3 h 23"/>
                <a:gd name="T34" fmla="*/ 20 w 23"/>
                <a:gd name="T35" fmla="*/ 0 h 23"/>
                <a:gd name="T36" fmla="*/ 19 w 23"/>
                <a:gd name="T37" fmla="*/ 0 h 23"/>
                <a:gd name="T38" fmla="*/ 16 w 23"/>
                <a:gd name="T39" fmla="*/ 0 h 23"/>
                <a:gd name="T40" fmla="*/ 14 w 23"/>
                <a:gd name="T41" fmla="*/ 0 h 23"/>
                <a:gd name="T42" fmla="*/ 12 w 23"/>
                <a:gd name="T43" fmla="*/ 0 h 23"/>
                <a:gd name="T44" fmla="*/ 9 w 23"/>
                <a:gd name="T45" fmla="*/ 0 h 23"/>
                <a:gd name="T46" fmla="*/ 7 w 23"/>
                <a:gd name="T47" fmla="*/ 0 h 23"/>
                <a:gd name="T48" fmla="*/ 5 w 23"/>
                <a:gd name="T49" fmla="*/ 3 h 23"/>
                <a:gd name="T50" fmla="*/ 5 w 23"/>
                <a:gd name="T51" fmla="*/ 6 h 23"/>
                <a:gd name="T52" fmla="*/ 2 w 23"/>
                <a:gd name="T53" fmla="*/ 6 h 23"/>
                <a:gd name="T54" fmla="*/ 0 w 23"/>
                <a:gd name="T55" fmla="*/ 9 h 23"/>
                <a:gd name="T56" fmla="*/ 0 w 23"/>
                <a:gd name="T57" fmla="*/ 11 h 23"/>
                <a:gd name="T58" fmla="*/ 0 w 23"/>
                <a:gd name="T59" fmla="*/ 14 h 23"/>
                <a:gd name="T60" fmla="*/ 0 w 23"/>
                <a:gd name="T61" fmla="*/ 17 h 23"/>
                <a:gd name="T62" fmla="*/ 0 w 23"/>
                <a:gd name="T63" fmla="*/ 20 h 23"/>
                <a:gd name="T64" fmla="*/ 0 w 23"/>
                <a:gd name="T65" fmla="*/ 23 h 23"/>
                <a:gd name="T66" fmla="*/ 0 w 23"/>
                <a:gd name="T67" fmla="*/ 27 h 23"/>
                <a:gd name="T68" fmla="*/ 2 w 23"/>
                <a:gd name="T69" fmla="*/ 30 h 23"/>
                <a:gd name="T70" fmla="*/ 5 w 23"/>
                <a:gd name="T71" fmla="*/ 33 h 23"/>
                <a:gd name="T72" fmla="*/ 5 w 23"/>
                <a:gd name="T73" fmla="*/ 33 h 23"/>
                <a:gd name="T74" fmla="*/ 7 w 23"/>
                <a:gd name="T75" fmla="*/ 36 h 23"/>
                <a:gd name="T76" fmla="*/ 9 w 23"/>
                <a:gd name="T77" fmla="*/ 36 h 23"/>
                <a:gd name="T78" fmla="*/ 12 w 23"/>
                <a:gd name="T79" fmla="*/ 36 h 23"/>
                <a:gd name="T80" fmla="*/ 14 w 23"/>
                <a:gd name="T81" fmla="*/ 36 h 23"/>
                <a:gd name="T82" fmla="*/ 14 w 23"/>
                <a:gd name="T83" fmla="*/ 36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3"/>
                <a:gd name="T128" fmla="*/ 23 w 23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3668" y="3210"/>
              <a:ext cx="1044" cy="322"/>
            </a:xfrm>
            <a:custGeom>
              <a:avLst/>
              <a:gdLst>
                <a:gd name="T0" fmla="*/ 0 w 885"/>
                <a:gd name="T1" fmla="*/ 319 h 211"/>
                <a:gd name="T2" fmla="*/ 1044 w 885"/>
                <a:gd name="T3" fmla="*/ 322 h 211"/>
                <a:gd name="T4" fmla="*/ 1044 w 885"/>
                <a:gd name="T5" fmla="*/ 0 h 211"/>
                <a:gd name="T6" fmla="*/ 981 w 885"/>
                <a:gd name="T7" fmla="*/ 0 h 2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5"/>
                <a:gd name="T13" fmla="*/ 0 h 211"/>
                <a:gd name="T14" fmla="*/ 885 w 885"/>
                <a:gd name="T15" fmla="*/ 211 h 2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5" h="211">
                  <a:moveTo>
                    <a:pt x="0" y="209"/>
                  </a:moveTo>
                  <a:lnTo>
                    <a:pt x="885" y="211"/>
                  </a:lnTo>
                  <a:lnTo>
                    <a:pt x="885" y="0"/>
                  </a:lnTo>
                  <a:lnTo>
                    <a:pt x="83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>
              <a:off x="3649" y="3511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1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>
              <a:off x="3649" y="3401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3649" y="3456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4038" y="226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8" name="Line 116"/>
            <p:cNvSpPr>
              <a:spLocks noChangeShapeType="1"/>
            </p:cNvSpPr>
            <p:nvPr/>
          </p:nvSpPr>
          <p:spPr bwMode="auto">
            <a:xfrm flipH="1">
              <a:off x="3794" y="2281"/>
              <a:ext cx="25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3972" y="2784"/>
              <a:ext cx="29" cy="39"/>
            </a:xfrm>
            <a:custGeom>
              <a:avLst/>
              <a:gdLst>
                <a:gd name="T0" fmla="*/ 15 w 24"/>
                <a:gd name="T1" fmla="*/ 36 h 25"/>
                <a:gd name="T2" fmla="*/ 17 w 24"/>
                <a:gd name="T3" fmla="*/ 39 h 25"/>
                <a:gd name="T4" fmla="*/ 19 w 24"/>
                <a:gd name="T5" fmla="*/ 36 h 25"/>
                <a:gd name="T6" fmla="*/ 22 w 24"/>
                <a:gd name="T7" fmla="*/ 36 h 25"/>
                <a:gd name="T8" fmla="*/ 24 w 24"/>
                <a:gd name="T9" fmla="*/ 36 h 25"/>
                <a:gd name="T10" fmla="*/ 24 w 24"/>
                <a:gd name="T11" fmla="*/ 33 h 25"/>
                <a:gd name="T12" fmla="*/ 27 w 24"/>
                <a:gd name="T13" fmla="*/ 30 h 25"/>
                <a:gd name="T14" fmla="*/ 29 w 24"/>
                <a:gd name="T15" fmla="*/ 27 h 25"/>
                <a:gd name="T16" fmla="*/ 29 w 24"/>
                <a:gd name="T17" fmla="*/ 23 h 25"/>
                <a:gd name="T18" fmla="*/ 29 w 24"/>
                <a:gd name="T19" fmla="*/ 20 h 25"/>
                <a:gd name="T20" fmla="*/ 29 w 24"/>
                <a:gd name="T21" fmla="*/ 17 h 25"/>
                <a:gd name="T22" fmla="*/ 29 w 24"/>
                <a:gd name="T23" fmla="*/ 14 h 25"/>
                <a:gd name="T24" fmla="*/ 29 w 24"/>
                <a:gd name="T25" fmla="*/ 11 h 25"/>
                <a:gd name="T26" fmla="*/ 29 w 24"/>
                <a:gd name="T27" fmla="*/ 9 h 25"/>
                <a:gd name="T28" fmla="*/ 27 w 24"/>
                <a:gd name="T29" fmla="*/ 9 h 25"/>
                <a:gd name="T30" fmla="*/ 24 w 24"/>
                <a:gd name="T31" fmla="*/ 6 h 25"/>
                <a:gd name="T32" fmla="*/ 24 w 24"/>
                <a:gd name="T33" fmla="*/ 3 h 25"/>
                <a:gd name="T34" fmla="*/ 22 w 24"/>
                <a:gd name="T35" fmla="*/ 3 h 25"/>
                <a:gd name="T36" fmla="*/ 19 w 24"/>
                <a:gd name="T37" fmla="*/ 0 h 25"/>
                <a:gd name="T38" fmla="*/ 17 w 24"/>
                <a:gd name="T39" fmla="*/ 0 h 25"/>
                <a:gd name="T40" fmla="*/ 15 w 24"/>
                <a:gd name="T41" fmla="*/ 0 h 25"/>
                <a:gd name="T42" fmla="*/ 12 w 24"/>
                <a:gd name="T43" fmla="*/ 0 h 25"/>
                <a:gd name="T44" fmla="*/ 10 w 24"/>
                <a:gd name="T45" fmla="*/ 0 h 25"/>
                <a:gd name="T46" fmla="*/ 7 w 24"/>
                <a:gd name="T47" fmla="*/ 3 h 25"/>
                <a:gd name="T48" fmla="*/ 5 w 24"/>
                <a:gd name="T49" fmla="*/ 3 h 25"/>
                <a:gd name="T50" fmla="*/ 5 w 24"/>
                <a:gd name="T51" fmla="*/ 6 h 25"/>
                <a:gd name="T52" fmla="*/ 2 w 24"/>
                <a:gd name="T53" fmla="*/ 9 h 25"/>
                <a:gd name="T54" fmla="*/ 0 w 24"/>
                <a:gd name="T55" fmla="*/ 9 h 25"/>
                <a:gd name="T56" fmla="*/ 0 w 24"/>
                <a:gd name="T57" fmla="*/ 11 h 25"/>
                <a:gd name="T58" fmla="*/ 0 w 24"/>
                <a:gd name="T59" fmla="*/ 14 h 25"/>
                <a:gd name="T60" fmla="*/ 0 w 24"/>
                <a:gd name="T61" fmla="*/ 17 h 25"/>
                <a:gd name="T62" fmla="*/ 0 w 24"/>
                <a:gd name="T63" fmla="*/ 20 h 25"/>
                <a:gd name="T64" fmla="*/ 0 w 24"/>
                <a:gd name="T65" fmla="*/ 23 h 25"/>
                <a:gd name="T66" fmla="*/ 0 w 24"/>
                <a:gd name="T67" fmla="*/ 27 h 25"/>
                <a:gd name="T68" fmla="*/ 2 w 24"/>
                <a:gd name="T69" fmla="*/ 30 h 25"/>
                <a:gd name="T70" fmla="*/ 5 w 24"/>
                <a:gd name="T71" fmla="*/ 33 h 25"/>
                <a:gd name="T72" fmla="*/ 5 w 24"/>
                <a:gd name="T73" fmla="*/ 36 h 25"/>
                <a:gd name="T74" fmla="*/ 7 w 24"/>
                <a:gd name="T75" fmla="*/ 36 h 25"/>
                <a:gd name="T76" fmla="*/ 10 w 24"/>
                <a:gd name="T77" fmla="*/ 36 h 25"/>
                <a:gd name="T78" fmla="*/ 12 w 24"/>
                <a:gd name="T79" fmla="*/ 39 h 25"/>
                <a:gd name="T80" fmla="*/ 15 w 24"/>
                <a:gd name="T81" fmla="*/ 39 h 25"/>
                <a:gd name="T82" fmla="*/ 15 w 24"/>
                <a:gd name="T83" fmla="*/ 39 h 25"/>
                <a:gd name="T84" fmla="*/ 15 w 24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5"/>
                <a:gd name="T131" fmla="*/ 24 w 24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5">
                  <a:moveTo>
                    <a:pt x="12" y="23"/>
                  </a:moveTo>
                  <a:lnTo>
                    <a:pt x="14" y="25"/>
                  </a:lnTo>
                  <a:lnTo>
                    <a:pt x="16" y="23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0" y="21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2922" y="1992"/>
              <a:ext cx="1064" cy="1733"/>
            </a:xfrm>
            <a:custGeom>
              <a:avLst/>
              <a:gdLst>
                <a:gd name="T0" fmla="*/ 1064 w 901"/>
                <a:gd name="T1" fmla="*/ 164 h 1045"/>
                <a:gd name="T2" fmla="*/ 1064 w 901"/>
                <a:gd name="T3" fmla="*/ 1733 h 1045"/>
                <a:gd name="T4" fmla="*/ 0 w 901"/>
                <a:gd name="T5" fmla="*/ 1733 h 1045"/>
                <a:gd name="T6" fmla="*/ 0 w 901"/>
                <a:gd name="T7" fmla="*/ 0 h 1045"/>
                <a:gd name="T8" fmla="*/ 67 w 901"/>
                <a:gd name="T9" fmla="*/ 0 h 10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1"/>
                <a:gd name="T16" fmla="*/ 0 h 1045"/>
                <a:gd name="T17" fmla="*/ 901 w 901"/>
                <a:gd name="T18" fmla="*/ 1045 h 10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1" h="1045">
                  <a:moveTo>
                    <a:pt x="901" y="99"/>
                  </a:moveTo>
                  <a:lnTo>
                    <a:pt x="901" y="1045"/>
                  </a:lnTo>
                  <a:lnTo>
                    <a:pt x="0" y="1045"/>
                  </a:ln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2846" y="3789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1431" y="2299"/>
              <a:ext cx="2825" cy="1589"/>
            </a:xfrm>
            <a:custGeom>
              <a:avLst/>
              <a:gdLst>
                <a:gd name="T0" fmla="*/ 2823 w 2393"/>
                <a:gd name="T1" fmla="*/ 1230 h 1041"/>
                <a:gd name="T2" fmla="*/ 2825 w 2393"/>
                <a:gd name="T3" fmla="*/ 1589 h 1041"/>
                <a:gd name="T4" fmla="*/ 0 w 2393"/>
                <a:gd name="T5" fmla="*/ 1589 h 1041"/>
                <a:gd name="T6" fmla="*/ 0 w 2393"/>
                <a:gd name="T7" fmla="*/ 0 h 1041"/>
                <a:gd name="T8" fmla="*/ 367 w 2393"/>
                <a:gd name="T9" fmla="*/ 0 h 10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3"/>
                <a:gd name="T16" fmla="*/ 0 h 1041"/>
                <a:gd name="T17" fmla="*/ 2393 w 2393"/>
                <a:gd name="T18" fmla="*/ 1041 h 10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3" h="1041">
                  <a:moveTo>
                    <a:pt x="2391" y="806"/>
                  </a:moveTo>
                  <a:lnTo>
                    <a:pt x="2393" y="1041"/>
                  </a:lnTo>
                  <a:lnTo>
                    <a:pt x="0" y="1041"/>
                  </a:lnTo>
                  <a:lnTo>
                    <a:pt x="0" y="0"/>
                  </a:lnTo>
                  <a:lnTo>
                    <a:pt x="311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>
              <a:off x="4240" y="3511"/>
              <a:ext cx="30" cy="38"/>
            </a:xfrm>
            <a:custGeom>
              <a:avLst/>
              <a:gdLst>
                <a:gd name="T0" fmla="*/ 13 w 25"/>
                <a:gd name="T1" fmla="*/ 38 h 25"/>
                <a:gd name="T2" fmla="*/ 18 w 25"/>
                <a:gd name="T3" fmla="*/ 38 h 25"/>
                <a:gd name="T4" fmla="*/ 20 w 25"/>
                <a:gd name="T5" fmla="*/ 38 h 25"/>
                <a:gd name="T6" fmla="*/ 23 w 25"/>
                <a:gd name="T7" fmla="*/ 35 h 25"/>
                <a:gd name="T8" fmla="*/ 25 w 25"/>
                <a:gd name="T9" fmla="*/ 35 h 25"/>
                <a:gd name="T10" fmla="*/ 25 w 25"/>
                <a:gd name="T11" fmla="*/ 33 h 25"/>
                <a:gd name="T12" fmla="*/ 28 w 25"/>
                <a:gd name="T13" fmla="*/ 33 h 25"/>
                <a:gd name="T14" fmla="*/ 28 w 25"/>
                <a:gd name="T15" fmla="*/ 30 h 25"/>
                <a:gd name="T16" fmla="*/ 30 w 25"/>
                <a:gd name="T17" fmla="*/ 27 h 25"/>
                <a:gd name="T18" fmla="*/ 30 w 25"/>
                <a:gd name="T19" fmla="*/ 24 h 25"/>
                <a:gd name="T20" fmla="*/ 30 w 25"/>
                <a:gd name="T21" fmla="*/ 21 h 25"/>
                <a:gd name="T22" fmla="*/ 30 w 25"/>
                <a:gd name="T23" fmla="*/ 18 h 25"/>
                <a:gd name="T24" fmla="*/ 30 w 25"/>
                <a:gd name="T25" fmla="*/ 15 h 25"/>
                <a:gd name="T26" fmla="*/ 28 w 25"/>
                <a:gd name="T27" fmla="*/ 12 h 25"/>
                <a:gd name="T28" fmla="*/ 28 w 25"/>
                <a:gd name="T29" fmla="*/ 9 h 25"/>
                <a:gd name="T30" fmla="*/ 25 w 25"/>
                <a:gd name="T31" fmla="*/ 6 h 25"/>
                <a:gd name="T32" fmla="*/ 25 w 25"/>
                <a:gd name="T33" fmla="*/ 6 h 25"/>
                <a:gd name="T34" fmla="*/ 23 w 25"/>
                <a:gd name="T35" fmla="*/ 3 h 25"/>
                <a:gd name="T36" fmla="*/ 20 w 25"/>
                <a:gd name="T37" fmla="*/ 3 h 25"/>
                <a:gd name="T38" fmla="*/ 18 w 25"/>
                <a:gd name="T39" fmla="*/ 3 h 25"/>
                <a:gd name="T40" fmla="*/ 16 w 25"/>
                <a:gd name="T41" fmla="*/ 0 h 25"/>
                <a:gd name="T42" fmla="*/ 13 w 25"/>
                <a:gd name="T43" fmla="*/ 3 h 25"/>
                <a:gd name="T44" fmla="*/ 11 w 25"/>
                <a:gd name="T45" fmla="*/ 3 h 25"/>
                <a:gd name="T46" fmla="*/ 8 w 25"/>
                <a:gd name="T47" fmla="*/ 3 h 25"/>
                <a:gd name="T48" fmla="*/ 6 w 25"/>
                <a:gd name="T49" fmla="*/ 6 h 25"/>
                <a:gd name="T50" fmla="*/ 5 w 25"/>
                <a:gd name="T51" fmla="*/ 6 h 25"/>
                <a:gd name="T52" fmla="*/ 5 w 25"/>
                <a:gd name="T53" fmla="*/ 9 h 25"/>
                <a:gd name="T54" fmla="*/ 2 w 25"/>
                <a:gd name="T55" fmla="*/ 12 h 25"/>
                <a:gd name="T56" fmla="*/ 2 w 25"/>
                <a:gd name="T57" fmla="*/ 15 h 25"/>
                <a:gd name="T58" fmla="*/ 2 w 25"/>
                <a:gd name="T59" fmla="*/ 18 h 25"/>
                <a:gd name="T60" fmla="*/ 0 w 25"/>
                <a:gd name="T61" fmla="*/ 21 h 25"/>
                <a:gd name="T62" fmla="*/ 2 w 25"/>
                <a:gd name="T63" fmla="*/ 24 h 25"/>
                <a:gd name="T64" fmla="*/ 2 w 25"/>
                <a:gd name="T65" fmla="*/ 27 h 25"/>
                <a:gd name="T66" fmla="*/ 2 w 25"/>
                <a:gd name="T67" fmla="*/ 30 h 25"/>
                <a:gd name="T68" fmla="*/ 5 w 25"/>
                <a:gd name="T69" fmla="*/ 33 h 25"/>
                <a:gd name="T70" fmla="*/ 5 w 25"/>
                <a:gd name="T71" fmla="*/ 33 h 25"/>
                <a:gd name="T72" fmla="*/ 6 w 25"/>
                <a:gd name="T73" fmla="*/ 35 h 25"/>
                <a:gd name="T74" fmla="*/ 8 w 25"/>
                <a:gd name="T75" fmla="*/ 35 h 25"/>
                <a:gd name="T76" fmla="*/ 11 w 25"/>
                <a:gd name="T77" fmla="*/ 38 h 25"/>
                <a:gd name="T78" fmla="*/ 13 w 25"/>
                <a:gd name="T79" fmla="*/ 38 h 25"/>
                <a:gd name="T80" fmla="*/ 16 w 25"/>
                <a:gd name="T81" fmla="*/ 38 h 25"/>
                <a:gd name="T82" fmla="*/ 16 w 25"/>
                <a:gd name="T83" fmla="*/ 38 h 25"/>
                <a:gd name="T84" fmla="*/ 13 w 25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1" y="25"/>
                  </a:moveTo>
                  <a:lnTo>
                    <a:pt x="15" y="25"/>
                  </a:lnTo>
                  <a:lnTo>
                    <a:pt x="17" y="25"/>
                  </a:lnTo>
                  <a:lnTo>
                    <a:pt x="19" y="23"/>
                  </a:lnTo>
                  <a:lnTo>
                    <a:pt x="21" y="23"/>
                  </a:lnTo>
                  <a:lnTo>
                    <a:pt x="21" y="22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5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1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2452" y="1247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3180" y="34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3201" y="3581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3646" y="319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7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8" name="Line 126"/>
            <p:cNvSpPr>
              <a:spLocks noChangeShapeType="1"/>
            </p:cNvSpPr>
            <p:nvPr/>
          </p:nvSpPr>
          <p:spPr bwMode="auto">
            <a:xfrm>
              <a:off x="3113" y="3210"/>
              <a:ext cx="53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29" name="Line 127"/>
            <p:cNvSpPr>
              <a:spLocks noChangeShapeType="1"/>
            </p:cNvSpPr>
            <p:nvPr/>
          </p:nvSpPr>
          <p:spPr bwMode="auto">
            <a:xfrm>
              <a:off x="2604" y="3284"/>
              <a:ext cx="37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0" name="Line 128"/>
            <p:cNvSpPr>
              <a:spLocks noChangeShapeType="1"/>
            </p:cNvSpPr>
            <p:nvPr/>
          </p:nvSpPr>
          <p:spPr bwMode="auto">
            <a:xfrm>
              <a:off x="2602" y="3152"/>
              <a:ext cx="38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1" name="Freeform 129"/>
            <p:cNvSpPr>
              <a:spLocks/>
            </p:cNvSpPr>
            <p:nvPr/>
          </p:nvSpPr>
          <p:spPr bwMode="auto">
            <a:xfrm>
              <a:off x="2604" y="2884"/>
              <a:ext cx="585" cy="619"/>
            </a:xfrm>
            <a:custGeom>
              <a:avLst/>
              <a:gdLst>
                <a:gd name="T0" fmla="*/ 0 w 496"/>
                <a:gd name="T1" fmla="*/ 0 h 406"/>
                <a:gd name="T2" fmla="*/ 183 w 496"/>
                <a:gd name="T3" fmla="*/ 0 h 406"/>
                <a:gd name="T4" fmla="*/ 183 w 496"/>
                <a:gd name="T5" fmla="*/ 619 h 406"/>
                <a:gd name="T6" fmla="*/ 585 w 496"/>
                <a:gd name="T7" fmla="*/ 619 h 4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06"/>
                <a:gd name="T14" fmla="*/ 496 w 496"/>
                <a:gd name="T15" fmla="*/ 406 h 4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06">
                  <a:moveTo>
                    <a:pt x="0" y="0"/>
                  </a:moveTo>
                  <a:lnTo>
                    <a:pt x="155" y="0"/>
                  </a:lnTo>
                  <a:lnTo>
                    <a:pt x="155" y="406"/>
                  </a:lnTo>
                  <a:lnTo>
                    <a:pt x="496" y="406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>
              <a:off x="2602" y="3018"/>
              <a:ext cx="608" cy="585"/>
            </a:xfrm>
            <a:custGeom>
              <a:avLst/>
              <a:gdLst>
                <a:gd name="T0" fmla="*/ 608 w 515"/>
                <a:gd name="T1" fmla="*/ 582 h 383"/>
                <a:gd name="T2" fmla="*/ 131 w 515"/>
                <a:gd name="T3" fmla="*/ 585 h 383"/>
                <a:gd name="T4" fmla="*/ 129 w 515"/>
                <a:gd name="T5" fmla="*/ 0 h 383"/>
                <a:gd name="T6" fmla="*/ 0 w 515"/>
                <a:gd name="T7" fmla="*/ 0 h 3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5"/>
                <a:gd name="T13" fmla="*/ 0 h 383"/>
                <a:gd name="T14" fmla="*/ 515 w 515"/>
                <a:gd name="T15" fmla="*/ 383 h 3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5" h="383">
                  <a:moveTo>
                    <a:pt x="515" y="381"/>
                  </a:moveTo>
                  <a:lnTo>
                    <a:pt x="111" y="383"/>
                  </a:lnTo>
                  <a:lnTo>
                    <a:pt x="109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Neo Sans Intel"/>
              </a:endParaRPr>
            </a:p>
          </p:txBody>
        </p:sp>
        <p:grpSp>
          <p:nvGrpSpPr>
            <p:cNvPr id="133" name="Group 180"/>
            <p:cNvGrpSpPr>
              <a:grpSpLocks/>
            </p:cNvGrpSpPr>
            <p:nvPr/>
          </p:nvGrpSpPr>
          <p:grpSpPr bwMode="auto">
            <a:xfrm>
              <a:off x="4926" y="2220"/>
              <a:ext cx="117" cy="407"/>
              <a:chOff x="4926" y="2220"/>
              <a:chExt cx="117" cy="407"/>
            </a:xfrm>
          </p:grpSpPr>
          <p:sp>
            <p:nvSpPr>
              <p:cNvPr id="177" name="AutoShape 134"/>
              <p:cNvSpPr>
                <a:spLocks noChangeArrowheads="1"/>
              </p:cNvSpPr>
              <p:nvPr/>
            </p:nvSpPr>
            <p:spPr bwMode="auto">
              <a:xfrm rot="5400000">
                <a:off x="4781" y="2365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8" name="Rectangle 132"/>
              <p:cNvSpPr>
                <a:spLocks noChangeArrowheads="1"/>
              </p:cNvSpPr>
              <p:nvPr/>
            </p:nvSpPr>
            <p:spPr bwMode="auto">
              <a:xfrm>
                <a:off x="4939" y="2256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9" name="Rectangle 133"/>
              <p:cNvSpPr>
                <a:spLocks noChangeArrowheads="1"/>
              </p:cNvSpPr>
              <p:nvPr/>
            </p:nvSpPr>
            <p:spPr bwMode="auto">
              <a:xfrm>
                <a:off x="4957" y="234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80" name="Rectangle 135"/>
              <p:cNvSpPr>
                <a:spLocks noChangeArrowheads="1"/>
              </p:cNvSpPr>
              <p:nvPr/>
            </p:nvSpPr>
            <p:spPr bwMode="auto">
              <a:xfrm>
                <a:off x="4936" y="2525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4" name="Group 183"/>
            <p:cNvGrpSpPr>
              <a:grpSpLocks/>
            </p:cNvGrpSpPr>
            <p:nvPr/>
          </p:nvGrpSpPr>
          <p:grpSpPr bwMode="auto">
            <a:xfrm>
              <a:off x="3006" y="3009"/>
              <a:ext cx="116" cy="407"/>
              <a:chOff x="3006" y="3009"/>
              <a:chExt cx="116" cy="407"/>
            </a:xfrm>
          </p:grpSpPr>
          <p:sp>
            <p:nvSpPr>
              <p:cNvPr id="173" name="AutoShape 139"/>
              <p:cNvSpPr>
                <a:spLocks noChangeArrowheads="1"/>
              </p:cNvSpPr>
              <p:nvPr/>
            </p:nvSpPr>
            <p:spPr bwMode="auto">
              <a:xfrm rot="5400000">
                <a:off x="2860" y="3155"/>
                <a:ext cx="407" cy="11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74" name="Rectangle 137"/>
              <p:cNvSpPr>
                <a:spLocks noChangeArrowheads="1"/>
              </p:cNvSpPr>
              <p:nvPr/>
            </p:nvSpPr>
            <p:spPr bwMode="auto">
              <a:xfrm>
                <a:off x="3019" y="3045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5" name="Rectangle 138"/>
              <p:cNvSpPr>
                <a:spLocks noChangeArrowheads="1"/>
              </p:cNvSpPr>
              <p:nvPr/>
            </p:nvSpPr>
            <p:spPr bwMode="auto">
              <a:xfrm>
                <a:off x="3036" y="313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6" name="Rectangle 140"/>
              <p:cNvSpPr>
                <a:spLocks noChangeArrowheads="1"/>
              </p:cNvSpPr>
              <p:nvPr/>
            </p:nvSpPr>
            <p:spPr bwMode="auto">
              <a:xfrm>
                <a:off x="3016" y="3314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5" name="Group 182"/>
            <p:cNvGrpSpPr>
              <a:grpSpLocks/>
            </p:cNvGrpSpPr>
            <p:nvPr/>
          </p:nvGrpSpPr>
          <p:grpSpPr bwMode="auto">
            <a:xfrm>
              <a:off x="3008" y="2377"/>
              <a:ext cx="117" cy="407"/>
              <a:chOff x="3008" y="2377"/>
              <a:chExt cx="117" cy="407"/>
            </a:xfrm>
          </p:grpSpPr>
          <p:sp>
            <p:nvSpPr>
              <p:cNvPr id="168" name="AutoShape 144"/>
              <p:cNvSpPr>
                <a:spLocks noChangeArrowheads="1"/>
              </p:cNvSpPr>
              <p:nvPr/>
            </p:nvSpPr>
            <p:spPr bwMode="auto">
              <a:xfrm rot="5400000">
                <a:off x="2863" y="2522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9" name="Rectangle 142"/>
              <p:cNvSpPr>
                <a:spLocks noChangeArrowheads="1"/>
              </p:cNvSpPr>
              <p:nvPr/>
            </p:nvSpPr>
            <p:spPr bwMode="auto">
              <a:xfrm>
                <a:off x="3021" y="2413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0" name="Rectangle 143"/>
              <p:cNvSpPr>
                <a:spLocks noChangeArrowheads="1"/>
              </p:cNvSpPr>
              <p:nvPr/>
            </p:nvSpPr>
            <p:spPr bwMode="auto">
              <a:xfrm>
                <a:off x="3048" y="2448"/>
                <a:ext cx="57" cy="27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</a:p>
              <a:p>
                <a:pPr algn="ctr">
                  <a:lnSpc>
                    <a:spcPct val="70000"/>
                  </a:lnSpc>
                </a:pPr>
                <a:endParaRPr lang="en-US" sz="800" b="1">
                  <a:solidFill>
                    <a:srgbClr val="000000"/>
                  </a:solidFill>
                  <a:latin typeface="Neo Sans Intel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B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1" name="Rectangle 145"/>
              <p:cNvSpPr>
                <a:spLocks noChangeArrowheads="1"/>
              </p:cNvSpPr>
              <p:nvPr/>
            </p:nvSpPr>
            <p:spPr bwMode="auto">
              <a:xfrm>
                <a:off x="3018" y="2544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72" name="Rectangle 146"/>
              <p:cNvSpPr>
                <a:spLocks noChangeArrowheads="1"/>
              </p:cNvSpPr>
              <p:nvPr/>
            </p:nvSpPr>
            <p:spPr bwMode="auto">
              <a:xfrm>
                <a:off x="3022" y="2678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grpSp>
          <p:nvGrpSpPr>
            <p:cNvPr id="136" name="Group 181"/>
            <p:cNvGrpSpPr>
              <a:grpSpLocks/>
            </p:cNvGrpSpPr>
            <p:nvPr/>
          </p:nvGrpSpPr>
          <p:grpSpPr bwMode="auto">
            <a:xfrm>
              <a:off x="3008" y="1788"/>
              <a:ext cx="117" cy="407"/>
              <a:chOff x="3008" y="1788"/>
              <a:chExt cx="117" cy="407"/>
            </a:xfrm>
          </p:grpSpPr>
          <p:sp>
            <p:nvSpPr>
              <p:cNvPr id="163" name="AutoShape 150"/>
              <p:cNvSpPr>
                <a:spLocks noChangeArrowheads="1"/>
              </p:cNvSpPr>
              <p:nvPr/>
            </p:nvSpPr>
            <p:spPr bwMode="auto">
              <a:xfrm rot="5400000">
                <a:off x="2863" y="1933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"/>
                </a:endParaRPr>
              </a:p>
            </p:txBody>
          </p:sp>
          <p:sp>
            <p:nvSpPr>
              <p:cNvPr id="164" name="Rectangle 148"/>
              <p:cNvSpPr>
                <a:spLocks noChangeArrowheads="1"/>
              </p:cNvSpPr>
              <p:nvPr/>
            </p:nvSpPr>
            <p:spPr bwMode="auto">
              <a:xfrm>
                <a:off x="3021" y="1824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65" name="Rectangle 149"/>
              <p:cNvSpPr>
                <a:spLocks noChangeArrowheads="1"/>
              </p:cNvSpPr>
              <p:nvPr/>
            </p:nvSpPr>
            <p:spPr bwMode="auto">
              <a:xfrm>
                <a:off x="3048" y="1872"/>
                <a:ext cx="57" cy="27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x</a:t>
                </a:r>
              </a:p>
              <a:p>
                <a:pPr algn="ctr">
                  <a:lnSpc>
                    <a:spcPct val="70000"/>
                  </a:lnSpc>
                </a:pPr>
                <a:endParaRPr lang="en-US" sz="800" b="1">
                  <a:solidFill>
                    <a:srgbClr val="000000"/>
                  </a:solidFill>
                  <a:latin typeface="Neo Sans Intel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Neo Sans Intel"/>
                  </a:rPr>
                  <a:t>A</a:t>
                </a:r>
                <a:endParaRPr lang="en-US" sz="5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66" name="Rectangle 151"/>
              <p:cNvSpPr>
                <a:spLocks noChangeArrowheads="1"/>
              </p:cNvSpPr>
              <p:nvPr/>
            </p:nvSpPr>
            <p:spPr bwMode="auto">
              <a:xfrm>
                <a:off x="3018" y="1955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  <p:sp>
            <p:nvSpPr>
              <p:cNvPr id="167" name="Rectangle 152"/>
              <p:cNvSpPr>
                <a:spLocks noChangeArrowheads="1"/>
              </p:cNvSpPr>
              <p:nvPr/>
            </p:nvSpPr>
            <p:spPr bwMode="auto">
              <a:xfrm>
                <a:off x="3022" y="2089"/>
                <a:ext cx="31" cy="6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Neo Sans Intel"/>
                </a:endParaRPr>
              </a:p>
            </p:txBody>
          </p:sp>
        </p:grpSp>
        <p:sp>
          <p:nvSpPr>
            <p:cNvPr id="137" name="Rectangle 153"/>
            <p:cNvSpPr>
              <a:spLocks noChangeArrowheads="1"/>
            </p:cNvSpPr>
            <p:nvPr/>
          </p:nvSpPr>
          <p:spPr bwMode="auto">
            <a:xfrm>
              <a:off x="4069" y="2198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Memory</a:t>
              </a:r>
              <a:endParaRPr lang="en-US" sz="8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38" name="Rectangle 154"/>
            <p:cNvSpPr>
              <a:spLocks noChangeArrowheads="1"/>
            </p:cNvSpPr>
            <p:nvPr/>
          </p:nvSpPr>
          <p:spPr bwMode="auto">
            <a:xfrm rot="16200000">
              <a:off x="3341" y="2230"/>
              <a:ext cx="19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ALU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39" name="Rectangle 155"/>
            <p:cNvSpPr>
              <a:spLocks noChangeArrowheads="1"/>
            </p:cNvSpPr>
            <p:nvPr/>
          </p:nvSpPr>
          <p:spPr bwMode="auto">
            <a:xfrm>
              <a:off x="1844" y="2054"/>
              <a:ext cx="41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Register 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File</a:t>
              </a:r>
              <a:endParaRPr lang="en-US" sz="12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0" name="Rectangle 156"/>
            <p:cNvSpPr>
              <a:spLocks noChangeArrowheads="1"/>
            </p:cNvSpPr>
            <p:nvPr/>
          </p:nvSpPr>
          <p:spPr bwMode="auto">
            <a:xfrm rot="16200000">
              <a:off x="475" y="2180"/>
              <a:ext cx="50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Memory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1" name="Rectangle 157"/>
            <p:cNvSpPr>
              <a:spLocks noChangeArrowheads="1"/>
            </p:cNvSpPr>
            <p:nvPr/>
          </p:nvSpPr>
          <p:spPr bwMode="auto">
            <a:xfrm>
              <a:off x="310" y="2256"/>
              <a:ext cx="134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PC</a:t>
              </a:r>
              <a:endParaRPr lang="en-US" sz="5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2" name="Rectangle 159"/>
            <p:cNvSpPr>
              <a:spLocks noChangeArrowheads="1"/>
            </p:cNvSpPr>
            <p:nvPr/>
          </p:nvSpPr>
          <p:spPr bwMode="auto">
            <a:xfrm>
              <a:off x="2438" y="720"/>
              <a:ext cx="275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  <a:latin typeface="Neo Sans Intel"/>
                </a:rPr>
                <a:t>ID/EX</a:t>
              </a:r>
              <a:endParaRPr lang="en-US" sz="6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3" name="Rectangle 160"/>
            <p:cNvSpPr>
              <a:spLocks noChangeArrowheads="1"/>
            </p:cNvSpPr>
            <p:nvPr/>
          </p:nvSpPr>
          <p:spPr bwMode="auto">
            <a:xfrm>
              <a:off x="3546" y="720"/>
              <a:ext cx="414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  <a:latin typeface="Neo Sans Intel"/>
                </a:rPr>
                <a:t>EX/MEM</a:t>
              </a:r>
              <a:endParaRPr lang="en-US" sz="9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4" name="Rectangle 161"/>
            <p:cNvSpPr>
              <a:spLocks noChangeArrowheads="1"/>
            </p:cNvSpPr>
            <p:nvPr/>
          </p:nvSpPr>
          <p:spPr bwMode="auto">
            <a:xfrm>
              <a:off x="4388" y="701"/>
              <a:ext cx="44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Neo Sans Intel"/>
                </a:rPr>
                <a:t>MEM/WB</a:t>
              </a:r>
            </a:p>
          </p:txBody>
        </p:sp>
        <p:sp>
          <p:nvSpPr>
            <p:cNvPr id="145" name="Rectangle 162"/>
            <p:cNvSpPr>
              <a:spLocks noChangeArrowheads="1"/>
            </p:cNvSpPr>
            <p:nvPr/>
          </p:nvSpPr>
          <p:spPr bwMode="auto">
            <a:xfrm>
              <a:off x="959" y="701"/>
              <a:ext cx="227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  <a:latin typeface="Neo Sans Intel"/>
                </a:rPr>
                <a:t>IF/ID</a:t>
              </a:r>
            </a:p>
          </p:txBody>
        </p:sp>
        <p:sp>
          <p:nvSpPr>
            <p:cNvPr id="146" name="Rectangle 163"/>
            <p:cNvSpPr>
              <a:spLocks noChangeArrowheads="1"/>
            </p:cNvSpPr>
            <p:nvPr/>
          </p:nvSpPr>
          <p:spPr bwMode="auto">
            <a:xfrm rot="16200000" flipH="1">
              <a:off x="973" y="2030"/>
              <a:ext cx="417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47" name="Rectangle 164"/>
            <p:cNvSpPr>
              <a:spLocks noChangeArrowheads="1"/>
            </p:cNvSpPr>
            <p:nvPr/>
          </p:nvSpPr>
          <p:spPr bwMode="auto">
            <a:xfrm>
              <a:off x="1729" y="2765"/>
              <a:ext cx="36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IF/ID.Rs</a:t>
              </a:r>
            </a:p>
          </p:txBody>
        </p:sp>
        <p:sp>
          <p:nvSpPr>
            <p:cNvPr id="148" name="Rectangle 165"/>
            <p:cNvSpPr>
              <a:spLocks noChangeArrowheads="1"/>
            </p:cNvSpPr>
            <p:nvPr/>
          </p:nvSpPr>
          <p:spPr bwMode="auto">
            <a:xfrm>
              <a:off x="1729" y="2909"/>
              <a:ext cx="34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IF/ID.Rt</a:t>
              </a:r>
            </a:p>
          </p:txBody>
        </p:sp>
        <p:sp>
          <p:nvSpPr>
            <p:cNvPr id="149" name="Rectangle 166"/>
            <p:cNvSpPr>
              <a:spLocks noChangeArrowheads="1"/>
            </p:cNvSpPr>
            <p:nvPr/>
          </p:nvSpPr>
          <p:spPr bwMode="auto">
            <a:xfrm>
              <a:off x="1729" y="3044"/>
              <a:ext cx="340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IF/ID.Rt</a:t>
              </a:r>
            </a:p>
          </p:txBody>
        </p:sp>
        <p:sp>
          <p:nvSpPr>
            <p:cNvPr id="150" name="Rectangle 167"/>
            <p:cNvSpPr>
              <a:spLocks noChangeArrowheads="1"/>
            </p:cNvSpPr>
            <p:nvPr/>
          </p:nvSpPr>
          <p:spPr bwMode="auto">
            <a:xfrm>
              <a:off x="1729" y="3177"/>
              <a:ext cx="368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Neo Sans Intel"/>
                </a:rPr>
                <a:t>IF/ID.Rd</a:t>
              </a:r>
            </a:p>
          </p:txBody>
        </p:sp>
        <p:sp>
          <p:nvSpPr>
            <p:cNvPr id="151" name="Rectangle 168"/>
            <p:cNvSpPr>
              <a:spLocks noChangeArrowheads="1"/>
            </p:cNvSpPr>
            <p:nvPr/>
          </p:nvSpPr>
          <p:spPr bwMode="auto">
            <a:xfrm>
              <a:off x="2607" y="2784"/>
              <a:ext cx="10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Rs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2" name="Rectangle 169"/>
            <p:cNvSpPr>
              <a:spLocks noChangeArrowheads="1"/>
            </p:cNvSpPr>
            <p:nvPr/>
          </p:nvSpPr>
          <p:spPr bwMode="auto">
            <a:xfrm>
              <a:off x="2612" y="2928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Rt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3" name="Rectangle 170"/>
            <p:cNvSpPr>
              <a:spLocks noChangeArrowheads="1"/>
            </p:cNvSpPr>
            <p:nvPr/>
          </p:nvSpPr>
          <p:spPr bwMode="auto">
            <a:xfrm>
              <a:off x="2609" y="3063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Rt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4" name="Rectangle 171"/>
            <p:cNvSpPr>
              <a:spLocks noChangeArrowheads="1"/>
            </p:cNvSpPr>
            <p:nvPr/>
          </p:nvSpPr>
          <p:spPr bwMode="auto">
            <a:xfrm>
              <a:off x="2607" y="3186"/>
              <a:ext cx="1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Rd</a:t>
              </a:r>
              <a:endParaRPr lang="en-US" sz="12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5" name="Rectangle 172"/>
            <p:cNvSpPr>
              <a:spLocks noChangeArrowheads="1"/>
            </p:cNvSpPr>
            <p:nvPr/>
          </p:nvSpPr>
          <p:spPr bwMode="auto">
            <a:xfrm>
              <a:off x="3657" y="1218"/>
              <a:ext cx="162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WB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56" name="Rectangle 173"/>
            <p:cNvSpPr>
              <a:spLocks noChangeArrowheads="1"/>
            </p:cNvSpPr>
            <p:nvPr/>
          </p:nvSpPr>
          <p:spPr bwMode="auto">
            <a:xfrm>
              <a:off x="3692" y="1458"/>
              <a:ext cx="81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M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57" name="Rectangle 174"/>
            <p:cNvSpPr>
              <a:spLocks noChangeArrowheads="1"/>
            </p:cNvSpPr>
            <p:nvPr/>
          </p:nvSpPr>
          <p:spPr bwMode="auto">
            <a:xfrm>
              <a:off x="4516" y="1473"/>
              <a:ext cx="162" cy="1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Neo Sans Intel"/>
                </a:rPr>
                <a:t>WB</a:t>
              </a:r>
              <a:endParaRPr lang="en-US" sz="1200" b="1">
                <a:latin typeface="Neo Sans Intel"/>
              </a:endParaRPr>
            </a:p>
          </p:txBody>
        </p:sp>
        <p:sp>
          <p:nvSpPr>
            <p:cNvPr id="158" name="Rectangle 175"/>
            <p:cNvSpPr>
              <a:spLocks noChangeArrowheads="1"/>
            </p:cNvSpPr>
            <p:nvPr/>
          </p:nvSpPr>
          <p:spPr bwMode="auto">
            <a:xfrm>
              <a:off x="4033" y="3102"/>
              <a:ext cx="4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EX/MEM.Rd</a:t>
              </a:r>
              <a:endParaRPr lang="en-US" sz="7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59" name="Rectangle 176"/>
            <p:cNvSpPr>
              <a:spLocks noChangeArrowheads="1"/>
            </p:cNvSpPr>
            <p:nvPr/>
          </p:nvSpPr>
          <p:spPr bwMode="auto">
            <a:xfrm>
              <a:off x="4033" y="3408"/>
              <a:ext cx="47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Neo Sans Intel"/>
                </a:rPr>
                <a:t>MEM/WB.Rd</a:t>
              </a:r>
              <a:endParaRPr lang="en-US" sz="700" b="1">
                <a:solidFill>
                  <a:srgbClr val="000000"/>
                </a:solidFill>
                <a:latin typeface="Neo Sans Intel"/>
              </a:endParaRPr>
            </a:p>
          </p:txBody>
        </p:sp>
        <p:sp>
          <p:nvSpPr>
            <p:cNvPr id="160" name="Rectangle 177"/>
            <p:cNvSpPr>
              <a:spLocks noChangeArrowheads="1"/>
            </p:cNvSpPr>
            <p:nvPr/>
          </p:nvSpPr>
          <p:spPr bwMode="auto">
            <a:xfrm>
              <a:off x="3945" y="2112"/>
              <a:ext cx="77" cy="15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61" name="Rectangle 178"/>
            <p:cNvSpPr>
              <a:spLocks noChangeArrowheads="1"/>
            </p:cNvSpPr>
            <p:nvPr/>
          </p:nvSpPr>
          <p:spPr bwMode="auto">
            <a:xfrm rot="16200000">
              <a:off x="3463" y="1707"/>
              <a:ext cx="833" cy="11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latin typeface="Neo Sans Intel"/>
                </a:rPr>
                <a:t>EX/MEM.RegWrite</a:t>
              </a:r>
            </a:p>
          </p:txBody>
        </p:sp>
        <p:sp>
          <p:nvSpPr>
            <p:cNvPr id="162" name="Rectangle 179"/>
            <p:cNvSpPr>
              <a:spLocks noChangeArrowheads="1"/>
            </p:cNvSpPr>
            <p:nvPr/>
          </p:nvSpPr>
          <p:spPr bwMode="auto">
            <a:xfrm rot="16200000">
              <a:off x="4296" y="1923"/>
              <a:ext cx="866" cy="11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latin typeface="Neo Sans Intel"/>
                </a:rPr>
                <a:t>MEM/WB.RegWrite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95362"/>
      </p:ext>
    </p:extLst>
  </p:cSld>
  <p:clrMapOvr>
    <a:masterClrMapping/>
  </p:clrMapOvr>
  <p:transition advTm="970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123" x="6599238" y="4830763"/>
          <p14:tracePt t="8131" x="6545263" y="4867275"/>
          <p14:tracePt t="8142" x="6323013" y="5054600"/>
          <p14:tracePt t="8160" x="5803900" y="5411788"/>
          <p14:tracePt t="8181" x="5153025" y="5848350"/>
          <p14:tracePt t="8200" x="5143500" y="5848350"/>
          <p14:tracePt t="8220" x="5241925" y="5848350"/>
          <p14:tracePt t="8240" x="5357813" y="5848350"/>
          <p14:tracePt t="8260" x="5375275" y="5857875"/>
          <p14:tracePt t="8300" x="5295900" y="5919788"/>
          <p14:tracePt t="8321" x="5232400" y="5965825"/>
          <p14:tracePt t="8323" x="5205413" y="5983288"/>
          <p14:tracePt t="8340" x="5180013" y="6000750"/>
          <p14:tracePt t="8360" x="5180013" y="6010275"/>
          <p14:tracePt t="8380" x="5187950" y="6037263"/>
          <p14:tracePt t="8400" x="5197475" y="6054725"/>
          <p14:tracePt t="8420" x="5224463" y="6089650"/>
          <p14:tracePt t="8440" x="5224463" y="6116638"/>
          <p14:tracePt t="8480" x="5241925" y="6072188"/>
          <p14:tracePt t="8500" x="5286375" y="5965825"/>
          <p14:tracePt t="8520" x="5303838" y="5911850"/>
          <p14:tracePt t="8541" x="5313363" y="5857875"/>
          <p14:tracePt t="8560" x="5322888" y="5840413"/>
          <p14:tracePt t="8580" x="5367338" y="5786438"/>
          <p14:tracePt t="8600" x="5419725" y="5751513"/>
          <p14:tracePt t="8620" x="5510213" y="5732463"/>
          <p14:tracePt t="8640" x="5527675" y="5732463"/>
          <p14:tracePt t="8660" x="5537200" y="5732463"/>
          <p14:tracePt t="8707" x="5537200" y="5724525"/>
          <p14:tracePt t="8716" x="5545138" y="5724525"/>
          <p14:tracePt t="8725" x="5554663" y="5724525"/>
          <p14:tracePt t="8740" x="5581650" y="5705475"/>
          <p14:tracePt t="8760" x="5599113" y="5688013"/>
          <p14:tracePt t="8780" x="5599113" y="5653088"/>
          <p14:tracePt t="8800" x="5599113" y="5626100"/>
          <p14:tracePt t="8821" x="5581650" y="5562600"/>
          <p14:tracePt t="8841" x="5572125" y="5518150"/>
          <p14:tracePt t="8860" x="5572125" y="5465763"/>
          <p14:tracePt t="8880" x="5572125" y="5438775"/>
          <p14:tracePt t="8901" x="5572125" y="5419725"/>
          <p14:tracePt t="8940" x="5572125" y="5411788"/>
          <p14:tracePt t="8963" x="5572125" y="5402263"/>
          <p14:tracePt t="8980" x="5572125" y="5384800"/>
          <p14:tracePt t="9000" x="5562600" y="5375275"/>
          <p14:tracePt t="9020" x="5554663" y="5357813"/>
          <p14:tracePt t="9060" x="5545138" y="5348288"/>
          <p14:tracePt t="9080" x="5537200" y="5348288"/>
          <p14:tracePt t="9100" x="5527675" y="5340350"/>
          <p14:tracePt t="9123" x="5527675" y="5330825"/>
          <p14:tracePt t="9140" x="5518150" y="5330825"/>
          <p14:tracePt t="9160" x="5518150" y="5322888"/>
          <p14:tracePt t="9181" x="5518150" y="5313363"/>
          <p14:tracePt t="9204" x="5518150" y="5303838"/>
          <p14:tracePt t="9221" x="5510213" y="5303838"/>
          <p14:tracePt t="9240" x="5510213" y="5295900"/>
          <p14:tracePt t="9363" x="5510213" y="5286375"/>
          <p14:tracePt t="9387" x="5510213" y="5276850"/>
          <p14:tracePt t="9419" x="5510213" y="5268913"/>
          <p14:tracePt t="9428" x="5518150" y="5268913"/>
          <p14:tracePt t="9440" x="5518150" y="5259388"/>
          <p14:tracePt t="9461" x="5527675" y="5241925"/>
          <p14:tracePt t="9532" x="5537200" y="5241925"/>
          <p14:tracePt t="9540" x="5545138" y="5232400"/>
          <p14:tracePt t="9560" x="5554663" y="5232400"/>
          <p14:tracePt t="9580" x="5562600" y="5224463"/>
          <p14:tracePt t="9600" x="5581650" y="5224463"/>
          <p14:tracePt t="9621" x="5608638" y="5214938"/>
          <p14:tracePt t="9640" x="5626100" y="5214938"/>
          <p14:tracePt t="9661" x="5705475" y="5214938"/>
          <p14:tracePt t="9681" x="5759450" y="5214938"/>
          <p14:tracePt t="9701" x="5830888" y="5214938"/>
          <p14:tracePt t="9720" x="5894388" y="5214938"/>
          <p14:tracePt t="9740" x="5956300" y="5214938"/>
          <p14:tracePt t="9760" x="5991225" y="5214938"/>
          <p14:tracePt t="9780" x="6054725" y="5224463"/>
          <p14:tracePt t="9800" x="6089650" y="5224463"/>
          <p14:tracePt t="9822" x="6143625" y="5232400"/>
          <p14:tracePt t="9841" x="6161088" y="5232400"/>
          <p14:tracePt t="9892" x="6170613" y="5232400"/>
          <p14:tracePt t="9908" x="6170613" y="5241925"/>
          <p14:tracePt t="9924" x="6180138" y="5241925"/>
          <p14:tracePt t="10011" x="6188075" y="5241925"/>
          <p14:tracePt t="10036" x="6197600" y="5241925"/>
          <p14:tracePt t="10060" x="6205538" y="5241925"/>
          <p14:tracePt t="10139" x="6205538" y="5251450"/>
          <p14:tracePt t="10188" x="6205538" y="5259388"/>
          <p14:tracePt t="10204" x="6205538" y="5268913"/>
          <p14:tracePt t="10212" x="6215063" y="5268913"/>
          <p14:tracePt t="10221" x="6215063" y="5276850"/>
          <p14:tracePt t="10240" x="6215063" y="5295900"/>
          <p14:tracePt t="10261" x="6215063" y="5322888"/>
          <p14:tracePt t="10281" x="6224588" y="5348288"/>
          <p14:tracePt t="10301" x="6224588" y="5375275"/>
          <p14:tracePt t="10322" x="6224588" y="5394325"/>
          <p14:tracePt t="10341" x="6224588" y="5419725"/>
          <p14:tracePt t="10361" x="6232525" y="5465763"/>
          <p14:tracePt t="10381" x="6232525" y="5491163"/>
          <p14:tracePt t="10401" x="6232525" y="5510213"/>
          <p14:tracePt t="10421" x="6242050" y="5527675"/>
          <p14:tracePt t="10441" x="6242050" y="5545138"/>
          <p14:tracePt t="10461" x="6259513" y="5562600"/>
          <p14:tracePt t="10481" x="6259513" y="5581650"/>
          <p14:tracePt t="10501" x="6269038" y="5608638"/>
          <p14:tracePt t="10521" x="6269038" y="5616575"/>
          <p14:tracePt t="10541" x="6286500" y="5643563"/>
          <p14:tracePt t="10561" x="6286500" y="5653088"/>
          <p14:tracePt t="10581" x="6286500" y="5670550"/>
          <p14:tracePt t="10601" x="6286500" y="5680075"/>
          <p14:tracePt t="10621" x="6286500" y="5715000"/>
          <p14:tracePt t="10641" x="6286500" y="5724525"/>
          <p14:tracePt t="10676" x="6286500" y="5732463"/>
          <p14:tracePt t="10724" x="6276975" y="5741988"/>
          <p14:tracePt t="10734" x="6269038" y="5751513"/>
          <p14:tracePt t="10748" x="6259513" y="5751513"/>
          <p14:tracePt t="10764" x="6251575" y="5751513"/>
          <p14:tracePt t="10781" x="6205538" y="5759450"/>
          <p14:tracePt t="10801" x="6153150" y="5768975"/>
          <p14:tracePt t="10821" x="6045200" y="5786438"/>
          <p14:tracePt t="10841" x="5983288" y="5786438"/>
          <p14:tracePt t="10861" x="5894388" y="5786438"/>
          <p14:tracePt t="10881" x="5840413" y="5786438"/>
          <p14:tracePt t="10901" x="5776913" y="5786438"/>
          <p14:tracePt t="10921" x="5751513" y="5786438"/>
          <p14:tracePt t="10941" x="5724525" y="5786438"/>
          <p14:tracePt t="10961" x="5705475" y="5786438"/>
          <p14:tracePt t="10981" x="5688013" y="5786438"/>
          <p14:tracePt t="11001" x="5680075" y="5786438"/>
          <p14:tracePt t="11021" x="5670550" y="5786438"/>
          <p14:tracePt t="11052" x="5661025" y="5786438"/>
          <p14:tracePt t="11076" x="5653088" y="5786438"/>
          <p14:tracePt t="11092" x="5643563" y="5786438"/>
          <p14:tracePt t="11101" x="5634038" y="5786438"/>
          <p14:tracePt t="11121" x="5626100" y="5786438"/>
          <p14:tracePt t="11141" x="5608638" y="5786438"/>
          <p14:tracePt t="11161" x="5599113" y="5786438"/>
          <p14:tracePt t="11181" x="5581650" y="5776913"/>
          <p14:tracePt t="11201" x="5572125" y="5776913"/>
          <p14:tracePt t="11221" x="5554663" y="5759450"/>
          <p14:tracePt t="11241" x="5545138" y="5751513"/>
          <p14:tracePt t="11261" x="5518150" y="5732463"/>
          <p14:tracePt t="11301" x="5518150" y="5715000"/>
          <p14:tracePt t="11322" x="5518150" y="5697538"/>
          <p14:tracePt t="11324" x="5518150" y="5680075"/>
          <p14:tracePt t="11341" x="5518150" y="5653088"/>
          <p14:tracePt t="11361" x="5527675" y="5608638"/>
          <p14:tracePt t="11381" x="5545138" y="5562600"/>
          <p14:tracePt t="11401" x="5545138" y="5527675"/>
          <p14:tracePt t="11421" x="5545138" y="5491163"/>
          <p14:tracePt t="11441" x="5545138" y="5419725"/>
          <p14:tracePt t="11461" x="5537200" y="5384800"/>
          <p14:tracePt t="11481" x="5537200" y="5375275"/>
          <p14:tracePt t="11508" x="5527675" y="5367338"/>
          <p14:tracePt t="11524" x="5527675" y="5357813"/>
          <p14:tracePt t="11548" x="5527675" y="5348288"/>
          <p14:tracePt t="11564" x="5545138" y="5340350"/>
          <p14:tracePt t="11581" x="5554663" y="5330825"/>
          <p14:tracePt t="11601" x="5562600" y="5322888"/>
          <p14:tracePt t="11621" x="5572125" y="5322888"/>
          <p14:tracePt t="11652" x="5589588" y="5322888"/>
          <p14:tracePt t="11668" x="5599113" y="5322888"/>
          <p14:tracePt t="11681" x="5599113" y="5313363"/>
          <p14:tracePt t="11701" x="5626100" y="5313363"/>
          <p14:tracePt t="11721" x="5634038" y="5313363"/>
          <p14:tracePt t="11741" x="5643563" y="5313363"/>
          <p14:tracePt t="11761" x="5653088" y="5313363"/>
          <p14:tracePt t="11781" x="5670550" y="5313363"/>
          <p14:tracePt t="11801" x="5680075" y="5322888"/>
          <p14:tracePt t="11822" x="5705475" y="5322888"/>
          <p14:tracePt t="11841" x="5724525" y="5322888"/>
          <p14:tracePt t="11861" x="5741988" y="5322888"/>
          <p14:tracePt t="11881" x="5759450" y="5322888"/>
          <p14:tracePt t="11902" x="5795963" y="5322888"/>
          <p14:tracePt t="11921" x="5830888" y="5322888"/>
          <p14:tracePt t="11941" x="5894388" y="5322888"/>
          <p14:tracePt t="11961" x="5929313" y="5322888"/>
          <p14:tracePt t="11981" x="5965825" y="5322888"/>
          <p14:tracePt t="12001" x="6000750" y="5322888"/>
          <p14:tracePt t="12021" x="6037263" y="5340350"/>
          <p14:tracePt t="12041" x="6062663" y="5348288"/>
          <p14:tracePt t="12061" x="6089650" y="5348288"/>
          <p14:tracePt t="12081" x="6116638" y="5357813"/>
          <p14:tracePt t="12101" x="6126163" y="5357813"/>
          <p14:tracePt t="12121" x="6134100" y="5357813"/>
          <p14:tracePt t="12157" x="6134100" y="5367338"/>
          <p14:tracePt t="12165" x="6143625" y="5367338"/>
          <p14:tracePt t="12188" x="6153150" y="5367338"/>
          <p14:tracePt t="12205" x="6161088" y="5375275"/>
          <p14:tracePt t="12228" x="6161088" y="5384800"/>
          <p14:tracePt t="12241" x="6170613" y="5384800"/>
          <p14:tracePt t="12261" x="6188075" y="5394325"/>
          <p14:tracePt t="12281" x="6205538" y="5402263"/>
          <p14:tracePt t="12301" x="6224588" y="5411788"/>
          <p14:tracePt t="12322" x="6242050" y="5411788"/>
          <p14:tracePt t="12324" x="6251575" y="5411788"/>
          <p14:tracePt t="12341" x="6259513" y="5411788"/>
          <p14:tracePt t="12381" x="6259513" y="5419725"/>
          <p14:tracePt t="12396" x="6259513" y="5429250"/>
          <p14:tracePt t="12412" x="6259513" y="5438775"/>
          <p14:tracePt t="12423" x="6259513" y="5456238"/>
          <p14:tracePt t="12441" x="6251575" y="5491163"/>
          <p14:tracePt t="12461" x="6232525" y="5599113"/>
          <p14:tracePt t="12481" x="6215063" y="5661025"/>
          <p14:tracePt t="12501" x="6215063" y="5732463"/>
          <p14:tracePt t="12521" x="6215063" y="5768975"/>
          <p14:tracePt t="12541" x="6215063" y="5786438"/>
          <p14:tracePt t="12561" x="6215063" y="5795963"/>
          <p14:tracePt t="12581" x="6215063" y="5813425"/>
          <p14:tracePt t="12636" x="6215063" y="5822950"/>
          <p14:tracePt t="12645" x="6205538" y="5822950"/>
          <p14:tracePt t="12661" x="6197600" y="5822950"/>
          <p14:tracePt t="12681" x="6170613" y="5822950"/>
          <p14:tracePt t="12701" x="6116638" y="5822950"/>
          <p14:tracePt t="12721" x="6010275" y="5848350"/>
          <p14:tracePt t="12741" x="5875338" y="5867400"/>
          <p14:tracePt t="12761" x="5768975" y="5884863"/>
          <p14:tracePt t="12781" x="5653088" y="5894388"/>
          <p14:tracePt t="12801" x="5608638" y="5894388"/>
          <p14:tracePt t="12821" x="5581650" y="5894388"/>
          <p14:tracePt t="12841" x="5562600" y="5894388"/>
          <p14:tracePt t="13045" x="5562600" y="5884863"/>
          <p14:tracePt t="13053" x="5554663" y="5884863"/>
          <p14:tracePt t="13092" x="5554663" y="5875338"/>
          <p14:tracePt t="13149" x="5554663" y="5867400"/>
          <p14:tracePt t="13172" x="5554663" y="5857875"/>
          <p14:tracePt t="13205" x="5554663" y="5848350"/>
          <p14:tracePt t="13229" x="5545138" y="5848350"/>
          <p14:tracePt t="13237" x="5545138" y="5840413"/>
          <p14:tracePt t="13276" x="5545138" y="5830888"/>
          <p14:tracePt t="13301" x="5545138" y="5822950"/>
          <p14:tracePt t="13405" x="5537200" y="5822950"/>
          <p14:tracePt t="13525" x="5527675" y="5822950"/>
          <p14:tracePt t="13541" x="5527675" y="5813425"/>
          <p14:tracePt t="13677" x="5527675" y="5803900"/>
          <p14:tracePt t="13717" x="5537200" y="5803900"/>
          <p14:tracePt t="13733" x="5545138" y="5803900"/>
          <p14:tracePt t="13742" x="5562600" y="5803900"/>
          <p14:tracePt t="13761" x="5599113" y="5803900"/>
          <p14:tracePt t="13782" x="5634038" y="5803900"/>
          <p14:tracePt t="13801" x="5697538" y="5803900"/>
          <p14:tracePt t="13822" x="5732463" y="5803900"/>
          <p14:tracePt t="13841" x="5751513" y="5803900"/>
          <p14:tracePt t="13881" x="5759450" y="5803900"/>
          <p14:tracePt t="17198" x="5768975" y="5813425"/>
          <p14:tracePt t="17206" x="5759450" y="5822950"/>
          <p14:tracePt t="17222" x="5537200" y="5822950"/>
          <p14:tracePt t="17242" x="5099050" y="5732463"/>
          <p14:tracePt t="17262" x="4419600" y="5473700"/>
          <p14:tracePt t="17282" x="4313238" y="5375275"/>
          <p14:tracePt t="17302" x="4295775" y="5224463"/>
          <p14:tracePt t="17322" x="4224338" y="5072063"/>
          <p14:tracePt t="17342" x="4116388" y="4894263"/>
          <p14:tracePt t="17362" x="4071938" y="4822825"/>
          <p14:tracePt t="17382" x="4037013" y="4803775"/>
          <p14:tracePt t="17402" x="4017963" y="4795838"/>
          <p14:tracePt t="17422" x="4010025" y="4786313"/>
          <p14:tracePt t="17470" x="4017963" y="4776788"/>
          <p14:tracePt t="17486" x="4017963" y="4768850"/>
          <p14:tracePt t="17502" x="4017963" y="4751388"/>
          <p14:tracePt t="17522" x="4017963" y="4714875"/>
          <p14:tracePt t="17543" x="4017963" y="4670425"/>
          <p14:tracePt t="17562" x="4044950" y="4643438"/>
          <p14:tracePt t="17583" x="4108450" y="4581525"/>
          <p14:tracePt t="17602" x="4160838" y="4510088"/>
          <p14:tracePt t="17623" x="4187825" y="4473575"/>
          <p14:tracePt t="17642" x="4197350" y="4465638"/>
          <p14:tracePt t="17663" x="4268788" y="4456113"/>
          <p14:tracePt t="17682" x="4322763" y="4456113"/>
          <p14:tracePt t="17703" x="4384675" y="4456113"/>
          <p14:tracePt t="17806" x="4394200" y="4456113"/>
          <p14:tracePt t="17830" x="4402138" y="4456113"/>
          <p14:tracePt t="17839" x="4411663" y="4456113"/>
          <p14:tracePt t="17854" x="4419600" y="4456113"/>
          <p14:tracePt t="17863" x="4419600" y="4446588"/>
          <p14:tracePt t="17882" x="4429125" y="4438650"/>
          <p14:tracePt t="17903" x="4446588" y="4419600"/>
          <p14:tracePt t="17922" x="4446588" y="4402138"/>
          <p14:tracePt t="17943" x="4446588" y="4384675"/>
          <p14:tracePt t="17983" x="4456113" y="4384675"/>
          <p14:tracePt t="18002" x="4473575" y="4384675"/>
          <p14:tracePt t="18023" x="4483100" y="4384675"/>
          <p14:tracePt t="18042" x="4518025" y="4394200"/>
          <p14:tracePt t="18063" x="4537075" y="4402138"/>
          <p14:tracePt t="18082" x="4545013" y="4402138"/>
          <p14:tracePt t="18207" x="4537075" y="4402138"/>
          <p14:tracePt t="18230" x="4527550" y="4402138"/>
          <p14:tracePt t="18270" x="4518025" y="4402138"/>
          <p14:tracePt t="18334" x="4510088" y="4402138"/>
          <p14:tracePt t="18350" x="4500563" y="4402138"/>
          <p14:tracePt t="18366" x="4500563" y="4411663"/>
          <p14:tracePt t="18702" x="4491038" y="4411663"/>
          <p14:tracePt t="18830" x="4483100" y="4411663"/>
          <p14:tracePt t="18887" x="4473575" y="4411663"/>
          <p14:tracePt t="19246" x="4473575" y="4419600"/>
          <p14:tracePt t="19646" x="4483100" y="4419600"/>
          <p14:tracePt t="19663" x="4491038" y="4419600"/>
          <p14:tracePt t="19679" x="4510088" y="4419600"/>
          <p14:tracePt t="19695" x="4518025" y="4419600"/>
          <p14:tracePt t="19704" x="4537075" y="4419600"/>
          <p14:tracePt t="19722" x="4545013" y="4411663"/>
          <p14:tracePt t="19743" x="4562475" y="4411663"/>
          <p14:tracePt t="19762" x="4572000" y="4411663"/>
          <p14:tracePt t="19783" x="4581525" y="4411663"/>
          <p14:tracePt t="19802" x="4598988" y="4411663"/>
          <p14:tracePt t="19823" x="4616450" y="4411663"/>
          <p14:tracePt t="19842" x="4625975" y="4411663"/>
          <p14:tracePt t="19863" x="4643438" y="4411663"/>
          <p14:tracePt t="19882" x="4660900" y="4419600"/>
          <p14:tracePt t="19903" x="4687888" y="4419600"/>
          <p14:tracePt t="19922" x="4724400" y="4429125"/>
          <p14:tracePt t="19942" x="4741863" y="4429125"/>
          <p14:tracePt t="20071" x="4741863" y="4438650"/>
          <p14:tracePt t="20087" x="4741863" y="4446588"/>
          <p14:tracePt t="20103" x="4741863" y="4465638"/>
          <p14:tracePt t="20122" x="4741863" y="4491038"/>
          <p14:tracePt t="20143" x="4751388" y="4510088"/>
          <p14:tracePt t="20162" x="4751388" y="4527550"/>
          <p14:tracePt t="20183" x="4751388" y="4537075"/>
          <p14:tracePt t="20202" x="4751388" y="4554538"/>
          <p14:tracePt t="20223" x="4751388" y="4581525"/>
          <p14:tracePt t="20279" x="4751388" y="4589463"/>
          <p14:tracePt t="20311" x="4751388" y="4598988"/>
          <p14:tracePt t="20415" x="4751388" y="4608513"/>
          <p14:tracePt t="20439" x="4751388" y="4616450"/>
          <p14:tracePt t="20487" x="4751388" y="4625975"/>
          <p14:tracePt t="20535" x="4751388" y="4633913"/>
          <p14:tracePt t="20551" x="4751388" y="4643438"/>
          <p14:tracePt t="20591" x="4751388" y="4652963"/>
          <p14:tracePt t="20631" x="4751388" y="4660900"/>
          <p14:tracePt t="20655" x="4751388" y="4670425"/>
          <p14:tracePt t="20671" x="4751388" y="4687888"/>
          <p14:tracePt t="20687" x="4751388" y="4697413"/>
          <p14:tracePt t="20704" x="4751388" y="4705350"/>
          <p14:tracePt t="20722" x="4751388" y="4714875"/>
          <p14:tracePt t="20743" x="4751388" y="4732338"/>
          <p14:tracePt t="20763" x="4751388" y="4751388"/>
          <p14:tracePt t="20783" x="4776788" y="4803775"/>
          <p14:tracePt t="20802" x="4776788" y="4822825"/>
          <p14:tracePt t="20823" x="4786313" y="4840288"/>
          <p14:tracePt t="20843" x="4786313" y="4848225"/>
          <p14:tracePt t="20863" x="4786313" y="4875213"/>
          <p14:tracePt t="20883" x="4786313" y="4884738"/>
          <p14:tracePt t="20905" x="4786313" y="4911725"/>
          <p14:tracePt t="20923" x="4786313" y="4938713"/>
          <p14:tracePt t="20944" x="4786313" y="4973638"/>
          <p14:tracePt t="20962" x="4776788" y="5010150"/>
          <p14:tracePt t="20983" x="4776788" y="5062538"/>
          <p14:tracePt t="21003" x="4776788" y="5089525"/>
          <p14:tracePt t="21024" x="4776788" y="5126038"/>
          <p14:tracePt t="21043" x="4776788" y="5160963"/>
          <p14:tracePt t="21064" x="4776788" y="5180013"/>
          <p14:tracePt t="21083" x="4776788" y="5187950"/>
          <p14:tracePt t="21104" x="4776788" y="5214938"/>
          <p14:tracePt t="21123" x="4795838" y="5241925"/>
          <p14:tracePt t="21143" x="4822825" y="5276850"/>
          <p14:tracePt t="21163" x="4840288" y="5295900"/>
          <p14:tracePt t="21183" x="4867275" y="5313363"/>
          <p14:tracePt t="21203" x="4911725" y="5340350"/>
          <p14:tracePt t="21224" x="4929188" y="5357813"/>
          <p14:tracePt t="21243" x="4956175" y="5375275"/>
          <p14:tracePt t="21264" x="4965700" y="5384800"/>
          <p14:tracePt t="21283" x="4973638" y="5394325"/>
          <p14:tracePt t="21304" x="5010150" y="5411788"/>
          <p14:tracePt t="21323" x="5027613" y="5419725"/>
          <p14:tracePt t="21344" x="5062538" y="5429250"/>
          <p14:tracePt t="21363" x="5081588" y="5446713"/>
          <p14:tracePt t="21384" x="5116513" y="5456238"/>
          <p14:tracePt t="21404" x="5133975" y="5465763"/>
          <p14:tracePt t="21424" x="5180013" y="5473700"/>
          <p14:tracePt t="21443" x="5197475" y="5473700"/>
          <p14:tracePt t="21464" x="5232400" y="5473700"/>
          <p14:tracePt t="21483" x="5268913" y="5473700"/>
          <p14:tracePt t="21504" x="5322888" y="5483225"/>
          <p14:tracePt t="21523" x="5375275" y="5491163"/>
          <p14:tracePt t="21544" x="5456238" y="5510213"/>
          <p14:tracePt t="21563" x="5473700" y="5510213"/>
          <p14:tracePt t="21584" x="5491163" y="5510213"/>
          <p14:tracePt t="21880" x="5483225" y="5510213"/>
          <p14:tracePt t="21888" x="5473700" y="5510213"/>
          <p14:tracePt t="21903" x="5456238" y="5510213"/>
          <p14:tracePt t="21923" x="5384800" y="5510213"/>
          <p14:tracePt t="21944" x="5251450" y="5483225"/>
          <p14:tracePt t="21963" x="5170488" y="5446713"/>
          <p14:tracePt t="21984" x="5027613" y="5375275"/>
          <p14:tracePt t="22003" x="4956175" y="5313363"/>
          <p14:tracePt t="22024" x="4867275" y="5197475"/>
          <p14:tracePt t="22043" x="4830763" y="5116513"/>
          <p14:tracePt t="22064" x="4776788" y="4983163"/>
          <p14:tracePt t="22083" x="4732338" y="4929188"/>
          <p14:tracePt t="22104" x="4714875" y="4875213"/>
          <p14:tracePt t="22123" x="4679950" y="4795838"/>
          <p14:tracePt t="22143" x="4652963" y="4724400"/>
          <p14:tracePt t="22163" x="4633913" y="4679950"/>
          <p14:tracePt t="22184" x="4598988" y="4616450"/>
          <p14:tracePt t="22203" x="4572000" y="4589463"/>
          <p14:tracePt t="22224" x="4537075" y="4562475"/>
          <p14:tracePt t="22243" x="4518025" y="4554538"/>
          <p14:tracePt t="22264" x="4500563" y="4537075"/>
          <p14:tracePt t="22283" x="4491038" y="4527550"/>
          <p14:tracePt t="22304" x="4473575" y="4510088"/>
          <p14:tracePt t="22323" x="4456113" y="4491038"/>
          <p14:tracePt t="22344" x="4446588" y="4473575"/>
          <p14:tracePt t="22363" x="4446588" y="4465638"/>
          <p14:tracePt t="22384" x="4438650" y="4456113"/>
          <p14:tracePt t="22403" x="4429125" y="4438650"/>
          <p14:tracePt t="22423" x="4419600" y="4438650"/>
          <p14:tracePt t="22456" x="4438650" y="4438650"/>
          <p14:tracePt t="22465" x="4465638" y="4438650"/>
          <p14:tracePt t="22484" x="4510088" y="4438650"/>
          <p14:tracePt t="22504" x="4589463" y="4438650"/>
          <p14:tracePt t="22523" x="4633913" y="4438650"/>
          <p14:tracePt t="22543" x="4660900" y="4429125"/>
          <p14:tracePt t="22563" x="4670425" y="4429125"/>
          <p14:tracePt t="22648" x="4670425" y="4419600"/>
          <p14:tracePt t="22672" x="4660900" y="4419600"/>
          <p14:tracePt t="22688" x="4643438" y="4419600"/>
          <p14:tracePt t="22696" x="4625975" y="4419600"/>
          <p14:tracePt t="22705" x="4608513" y="4419600"/>
          <p14:tracePt t="22723" x="4589463" y="4419600"/>
          <p14:tracePt t="22744" x="4572000" y="4419600"/>
          <p14:tracePt t="22764" x="4562475" y="4419600"/>
          <p14:tracePt t="22784" x="4554538" y="4419600"/>
          <p14:tracePt t="22816" x="4554538" y="4429125"/>
          <p14:tracePt t="22864" x="4545013" y="4429125"/>
          <p14:tracePt t="22968" x="4554538" y="4429125"/>
          <p14:tracePt t="22984" x="4562475" y="4429125"/>
          <p14:tracePt t="22992" x="4572000" y="4429125"/>
          <p14:tracePt t="23003" x="4581525" y="4429125"/>
          <p14:tracePt t="23024" x="4633913" y="4429125"/>
          <p14:tracePt t="23043" x="4660900" y="4429125"/>
          <p14:tracePt t="23064" x="4687888" y="4429125"/>
          <p14:tracePt t="23083" x="4697413" y="4429125"/>
          <p14:tracePt t="23104" x="4705350" y="4429125"/>
          <p14:tracePt t="23144" x="4705350" y="4438650"/>
          <p14:tracePt t="23163" x="4705350" y="4446588"/>
          <p14:tracePt t="23184" x="4705350" y="4491038"/>
          <p14:tracePt t="23203" x="4705350" y="4554538"/>
          <p14:tracePt t="23224" x="4687888" y="4625975"/>
          <p14:tracePt t="23244" x="4679950" y="4670425"/>
          <p14:tracePt t="23264" x="4679950" y="4697413"/>
          <p14:tracePt t="23283" x="4679950" y="4714875"/>
          <p14:tracePt t="23320" x="4679950" y="4724400"/>
          <p14:tracePt t="23344" x="4643438" y="4732338"/>
          <p14:tracePt t="23353" x="4633913" y="4732338"/>
          <p14:tracePt t="23363" x="4572000" y="4741863"/>
          <p14:tracePt t="23384" x="4473575" y="4759325"/>
          <p14:tracePt t="23403" x="4402138" y="4776788"/>
          <p14:tracePt t="23423" x="4394200" y="4776788"/>
          <p14:tracePt t="23443" x="4394200" y="4786313"/>
          <p14:tracePt t="23464" x="4402138" y="4803775"/>
          <p14:tracePt t="23483" x="4419600" y="4822825"/>
          <p14:tracePt t="23504" x="4438650" y="4840288"/>
          <p14:tracePt t="23523" x="4456113" y="4840288"/>
          <p14:tracePt t="23544" x="4510088" y="4830763"/>
          <p14:tracePt t="23563" x="4537075" y="4813300"/>
          <p14:tracePt t="23584" x="4608513" y="4776788"/>
          <p14:tracePt t="23603" x="4625975" y="4759325"/>
          <p14:tracePt t="23624" x="4625975" y="4741863"/>
          <p14:tracePt t="23664" x="4598988" y="4724400"/>
          <p14:tracePt t="23683" x="4589463" y="4724400"/>
          <p14:tracePt t="23705" x="4581525" y="4724400"/>
          <p14:tracePt t="23724" x="4572000" y="4724400"/>
          <p14:tracePt t="23744" x="4554538" y="4724400"/>
          <p14:tracePt t="23764" x="4554538" y="4714875"/>
          <p14:tracePt t="23784" x="4545013" y="4714875"/>
          <p14:tracePt t="23804" x="4537075" y="4714875"/>
          <p14:tracePt t="23824" x="4527550" y="4705350"/>
          <p14:tracePt t="23843" x="4510088" y="4697413"/>
          <p14:tracePt t="23864" x="4491038" y="4687888"/>
          <p14:tracePt t="23883" x="4483100" y="4679950"/>
          <p14:tracePt t="23904" x="4465638" y="4679950"/>
          <p14:tracePt t="23968" x="4473575" y="4679950"/>
          <p14:tracePt t="23977" x="4483100" y="4679950"/>
          <p14:tracePt t="23986" x="4491038" y="4679950"/>
          <p14:tracePt t="24003" x="4518025" y="4679950"/>
          <p14:tracePt t="24024" x="4562475" y="4670425"/>
          <p14:tracePt t="24043" x="4572000" y="4670425"/>
          <p14:tracePt t="24168" x="4572000" y="4679950"/>
          <p14:tracePt t="24192" x="4572000" y="4687888"/>
          <p14:tracePt t="24336" x="4562475" y="4687888"/>
          <p14:tracePt t="24345" x="4562475" y="4679950"/>
          <p14:tracePt t="24363" x="4562475" y="4660900"/>
          <p14:tracePt t="24384" x="4554538" y="4625975"/>
          <p14:tracePt t="24404" x="4554538" y="4589463"/>
          <p14:tracePt t="24425" x="4554538" y="4554538"/>
          <p14:tracePt t="24443" x="4554538" y="4545013"/>
          <p14:tracePt t="24464" x="4562475" y="4537075"/>
          <p14:tracePt t="24483" x="4581525" y="4527550"/>
          <p14:tracePt t="24504" x="4589463" y="4527550"/>
          <p14:tracePt t="24523" x="4608513" y="4527550"/>
          <p14:tracePt t="24543" x="4616450" y="4527550"/>
          <p14:tracePt t="24584" x="4625975" y="4537075"/>
          <p14:tracePt t="24603" x="4625975" y="4545013"/>
          <p14:tracePt t="24624" x="4625975" y="4554538"/>
          <p14:tracePt t="24643" x="4625975" y="4572000"/>
          <p14:tracePt t="24664" x="4633913" y="4589463"/>
          <p14:tracePt t="24683" x="4633913" y="4608513"/>
          <p14:tracePt t="24704" x="4643438" y="4616450"/>
          <p14:tracePt t="24723" x="4643438" y="4625975"/>
          <p14:tracePt t="24744" x="4643438" y="4633913"/>
          <p14:tracePt t="24764" x="4643438" y="4643438"/>
          <p14:tracePt t="24785" x="4643438" y="4660900"/>
          <p14:tracePt t="24803" x="4643438" y="4679950"/>
          <p14:tracePt t="24824" x="4643438" y="4714875"/>
          <p14:tracePt t="24843" x="4643438" y="4732338"/>
          <p14:tracePt t="24864" x="4643438" y="4759325"/>
          <p14:tracePt t="24883" x="4652963" y="4776788"/>
          <p14:tracePt t="24904" x="4660900" y="4795838"/>
          <p14:tracePt t="24923" x="4670425" y="4830763"/>
          <p14:tracePt t="24944" x="4679950" y="4848225"/>
          <p14:tracePt t="24963" x="4679950" y="4857750"/>
          <p14:tracePt t="24985" x="4687888" y="4867275"/>
          <p14:tracePt t="25023" x="4687888" y="4875213"/>
          <p14:tracePt t="25043" x="4697413" y="4894263"/>
          <p14:tracePt t="25064" x="4697413" y="4902200"/>
          <p14:tracePt t="25104" x="4705350" y="4902200"/>
          <p14:tracePt t="25124" x="4714875" y="4902200"/>
          <p14:tracePt t="25145" x="4724400" y="4902200"/>
          <p14:tracePt t="25201" x="4724400" y="4911725"/>
          <p14:tracePt t="25232" x="4732338" y="4911725"/>
          <p14:tracePt t="25256" x="4741863" y="4911725"/>
          <p14:tracePt t="25313" x="4741863" y="4902200"/>
          <p14:tracePt t="25321" x="4741863" y="4894263"/>
          <p14:tracePt t="25344" x="4741863" y="4875213"/>
          <p14:tracePt t="25363" x="4741863" y="4867275"/>
          <p14:tracePt t="25383" x="4741863" y="4857750"/>
          <p14:tracePt t="25440" x="4741863" y="4867275"/>
          <p14:tracePt t="25457" x="4741863" y="4875213"/>
          <p14:tracePt t="25465" x="4741863" y="4884738"/>
          <p14:tracePt t="25483" x="4741863" y="4911725"/>
          <p14:tracePt t="25505" x="4741863" y="4965700"/>
          <p14:tracePt t="25523" x="4741863" y="5027613"/>
          <p14:tracePt t="25544" x="4741863" y="5089525"/>
          <p14:tracePt t="25563" x="4751388" y="5160963"/>
          <p14:tracePt t="25585" x="4768850" y="5224463"/>
          <p14:tracePt t="25603" x="4768850" y="5251450"/>
          <p14:tracePt t="25625" x="4786313" y="5276850"/>
          <p14:tracePt t="25643" x="4786313" y="5295900"/>
          <p14:tracePt t="25665" x="4795838" y="5313363"/>
          <p14:tracePt t="25683" x="4813300" y="5330825"/>
          <p14:tracePt t="25705" x="4813300" y="5340350"/>
          <p14:tracePt t="25723" x="4822825" y="5340350"/>
          <p14:tracePt t="25745" x="4830763" y="5348288"/>
          <p14:tracePt t="25764" x="4830763" y="5357813"/>
          <p14:tracePt t="25785" x="4848225" y="5375275"/>
          <p14:tracePt t="25803" x="4857750" y="5384800"/>
          <p14:tracePt t="25825" x="4867275" y="5384800"/>
          <p14:tracePt t="25849" x="4867275" y="5394325"/>
          <p14:tracePt t="25865" x="4867275" y="5402263"/>
          <p14:tracePt t="25883" x="4875213" y="5411788"/>
          <p14:tracePt t="25904" x="4875213" y="5419725"/>
          <p14:tracePt t="25923" x="4894263" y="5446713"/>
          <p14:tracePt t="25945" x="4911725" y="5465763"/>
          <p14:tracePt t="25963" x="4929188" y="5473700"/>
          <p14:tracePt t="25985" x="4946650" y="5483225"/>
          <p14:tracePt t="26003" x="4983163" y="5491163"/>
          <p14:tracePt t="26025" x="5045075" y="5500688"/>
          <p14:tracePt t="26043" x="5116513" y="5510213"/>
          <p14:tracePt t="26065" x="5251450" y="5518150"/>
          <p14:tracePt t="26084" x="5348288" y="5518150"/>
          <p14:tracePt t="26105" x="5438775" y="5518150"/>
          <p14:tracePt t="26124" x="5456238" y="5518150"/>
          <p14:tracePt t="26143" x="5465763" y="5518150"/>
          <p14:tracePt t="26280" x="5465763" y="5527675"/>
          <p14:tracePt t="26329" x="5456238" y="5537200"/>
          <p14:tracePt t="26345" x="5446713" y="5537200"/>
          <p14:tracePt t="26353" x="5438775" y="5545138"/>
          <p14:tracePt t="26363" x="5438775" y="5554663"/>
          <p14:tracePt t="26385" x="5429250" y="5572125"/>
          <p14:tracePt t="26404" x="5411788" y="5589588"/>
          <p14:tracePt t="26425" x="5402263" y="5608638"/>
          <p14:tracePt t="26444" x="5384800" y="5634038"/>
          <p14:tracePt t="26465" x="5375275" y="5643563"/>
          <p14:tracePt t="26484" x="5375275" y="5653088"/>
          <p14:tracePt t="26505" x="5375275" y="5661025"/>
          <p14:tracePt t="26524" x="5375275" y="5680075"/>
          <p14:tracePt t="26544" x="5375275" y="5697538"/>
          <p14:tracePt t="26564" x="5384800" y="5724525"/>
          <p14:tracePt t="26585" x="5411788" y="5759450"/>
          <p14:tracePt t="26604" x="5419725" y="5776913"/>
          <p14:tracePt t="26625" x="5438775" y="5786438"/>
          <p14:tracePt t="26644" x="5446713" y="5786438"/>
          <p14:tracePt t="26665" x="5465763" y="5795963"/>
          <p14:tracePt t="26684" x="5500688" y="5803900"/>
          <p14:tracePt t="26705" x="5581650" y="5813425"/>
          <p14:tracePt t="26724" x="5634038" y="5813425"/>
          <p14:tracePt t="26745" x="5697538" y="5803900"/>
          <p14:tracePt t="26764" x="5732463" y="5786438"/>
          <p14:tracePt t="26785" x="5803900" y="5732463"/>
          <p14:tracePt t="26804" x="5848350" y="5697538"/>
          <p14:tracePt t="26825" x="5911850" y="5661025"/>
          <p14:tracePt t="26844" x="6062663" y="5599113"/>
          <p14:tracePt t="26865" x="6197600" y="5537200"/>
          <p14:tracePt t="26884" x="6259513" y="5483225"/>
          <p14:tracePt t="26904" x="6375400" y="5465763"/>
          <p14:tracePt t="26924" x="6483350" y="5446713"/>
          <p14:tracePt t="26945" x="6527800" y="5438775"/>
          <p14:tracePt t="26964" x="6527800" y="5419725"/>
          <p14:tracePt t="26985" x="6518275" y="5419725"/>
          <p14:tracePt t="27305" x="6527800" y="5419725"/>
          <p14:tracePt t="27313" x="6537325" y="5419725"/>
          <p14:tracePt t="27323" x="6545263" y="5402263"/>
          <p14:tracePt t="27345" x="6688138" y="5276850"/>
          <p14:tracePt t="27364" x="6751638" y="5268913"/>
          <p14:tracePt t="27385" x="6848475" y="5268913"/>
          <p14:tracePt t="27404" x="6875463" y="5268913"/>
          <p14:tracePt t="27425" x="6902450" y="5241925"/>
          <p14:tracePt t="27444" x="6956425" y="5170488"/>
          <p14:tracePt t="27464" x="7000875" y="5062538"/>
          <p14:tracePt t="27484" x="7153275" y="4795838"/>
          <p14:tracePt t="27505" x="7232650" y="4608513"/>
          <p14:tracePt t="27524" x="7251700" y="4483100"/>
          <p14:tracePt t="27544" x="7251700" y="4340225"/>
          <p14:tracePt t="27564" x="7251700" y="4259263"/>
          <p14:tracePt t="27585" x="7251700" y="4187825"/>
          <p14:tracePt t="27604" x="7251700" y="4179888"/>
          <p14:tracePt t="27625" x="7259638" y="4179888"/>
          <p14:tracePt t="27664" x="7269163" y="4179888"/>
          <p14:tracePt t="27684" x="7277100" y="4187825"/>
          <p14:tracePt t="27705" x="7277100" y="4214813"/>
          <p14:tracePt t="27724" x="7286625" y="4251325"/>
          <p14:tracePt t="27745" x="7286625" y="4295775"/>
          <p14:tracePt t="27764" x="7242175" y="4367213"/>
          <p14:tracePt t="27785" x="7153275" y="4483100"/>
          <p14:tracePt t="27804" x="7062788" y="4589463"/>
          <p14:tracePt t="27825" x="6956425" y="4813300"/>
          <p14:tracePt t="27844" x="6911975" y="4902200"/>
          <p14:tracePt t="27865" x="6894513" y="5010150"/>
          <p14:tracePt t="27884" x="6884988" y="5037138"/>
          <p14:tracePt t="27904" x="6875463" y="5072063"/>
          <p14:tracePt t="27924" x="6875463" y="5133975"/>
          <p14:tracePt t="27945" x="6875463" y="5160963"/>
          <p14:tracePt t="27964" x="6875463" y="5180013"/>
          <p14:tracePt t="27985" x="6884988" y="5197475"/>
          <p14:tracePt t="28004" x="6894513" y="5197475"/>
          <p14:tracePt t="28025" x="6919913" y="5205413"/>
          <p14:tracePt t="28044" x="6929438" y="5214938"/>
          <p14:tracePt t="28065" x="6938963" y="5232400"/>
          <p14:tracePt t="28084" x="6938963" y="5241925"/>
          <p14:tracePt t="28105" x="6938963" y="5259388"/>
          <p14:tracePt t="28124" x="6938963" y="5276850"/>
          <p14:tracePt t="28145" x="6902450" y="5303838"/>
          <p14:tracePt t="28164" x="6894513" y="5313363"/>
          <p14:tracePt t="28185" x="6875463" y="5322888"/>
          <p14:tracePt t="28204" x="6867525" y="5322888"/>
          <p14:tracePt t="28225" x="6840538" y="5322888"/>
          <p14:tracePt t="28244" x="6804025" y="5286375"/>
          <p14:tracePt t="28266" x="6697663" y="5197475"/>
          <p14:tracePt t="28284" x="6643688" y="5153025"/>
          <p14:tracePt t="28305" x="6589713" y="5116513"/>
          <p14:tracePt t="28324" x="6572250" y="5108575"/>
          <p14:tracePt t="28346" x="6572250" y="5099050"/>
          <p14:tracePt t="28364" x="6572250" y="5089525"/>
          <p14:tracePt t="28385" x="6572250" y="5072063"/>
          <p14:tracePt t="28404" x="6572250" y="5054600"/>
          <p14:tracePt t="28424" x="6572250" y="5045075"/>
          <p14:tracePt t="28444" x="6581775" y="5045075"/>
          <p14:tracePt t="28561" x="6589713" y="5045075"/>
          <p14:tracePt t="28586" x="6589713" y="5037138"/>
          <p14:tracePt t="29034" x="6599238" y="5037138"/>
          <p14:tracePt t="29042" x="6599238" y="5045075"/>
          <p14:tracePt t="29074" x="6599238" y="5054600"/>
          <p14:tracePt t="29090" x="6599238" y="5062538"/>
          <p14:tracePt t="29130" x="6599238" y="5072063"/>
          <p14:tracePt t="29194" x="6599238" y="5081588"/>
          <p14:tracePt t="29314" x="6599238" y="5089525"/>
          <p14:tracePt t="29322" x="6599238" y="5099050"/>
          <p14:tracePt t="29344" x="6608763" y="5108575"/>
          <p14:tracePt t="29364" x="6616700" y="5133975"/>
          <p14:tracePt t="29384" x="6616700" y="5143500"/>
          <p14:tracePt t="29514" x="6616700" y="5153025"/>
          <p14:tracePt t="29618" x="6608763" y="5153025"/>
          <p14:tracePt t="29634" x="6608763" y="5143500"/>
          <p14:tracePt t="29644" x="6608763" y="5133975"/>
          <p14:tracePt t="29664" x="6608763" y="5126038"/>
          <p14:tracePt t="29684" x="6599238" y="5116513"/>
          <p14:tracePt t="29706" x="6599238" y="5108575"/>
          <p14:tracePt t="29786" x="6599238" y="5099050"/>
          <p14:tracePt t="29818" x="6599238" y="5089525"/>
          <p14:tracePt t="29834" x="6599238" y="5081588"/>
          <p14:tracePt t="29850" x="6599238" y="5072063"/>
          <p14:tracePt t="29864" x="6599238" y="5062538"/>
          <p14:tracePt t="29906" x="6599238" y="5054600"/>
          <p14:tracePt t="29938" x="6599238" y="5045075"/>
          <p14:tracePt t="29954" x="6599238" y="5037138"/>
          <p14:tracePt t="30194" x="6599238" y="5045075"/>
          <p14:tracePt t="30226" x="6599238" y="5054600"/>
          <p14:tracePt t="30242" x="6599238" y="5062538"/>
          <p14:tracePt t="30251" x="6589713" y="5072063"/>
          <p14:tracePt t="30274" x="6589713" y="5081588"/>
          <p14:tracePt t="30290" x="6589713" y="5089525"/>
          <p14:tracePt t="30306" x="6589713" y="5099050"/>
          <p14:tracePt t="30324" x="6589713" y="5108575"/>
          <p14:tracePt t="30346" x="6589713" y="5116513"/>
          <p14:tracePt t="30386" x="6589713" y="5126038"/>
          <p14:tracePt t="30402" x="6589713" y="5133975"/>
          <p14:tracePt t="30411" x="6589713" y="5143500"/>
          <p14:tracePt t="30426" x="6589713" y="5153025"/>
          <p14:tracePt t="30444" x="6589713" y="5160963"/>
          <p14:tracePt t="30467" x="6589713" y="5170488"/>
          <p14:tracePt t="30484" x="6589713" y="5180013"/>
          <p14:tracePt t="30505" x="6589713" y="5187950"/>
          <p14:tracePt t="30524" x="6589713" y="5205413"/>
          <p14:tracePt t="30544" x="6589713" y="5214938"/>
          <p14:tracePt t="30564" x="6589713" y="5232400"/>
          <p14:tracePt t="30584" x="6589713" y="5241925"/>
          <p14:tracePt t="30604" x="6589713" y="5251450"/>
          <p14:tracePt t="30625" x="6589713" y="5259388"/>
          <p14:tracePt t="30644" x="6589713" y="5268913"/>
          <p14:tracePt t="30664" x="6589713" y="5276850"/>
          <p14:tracePt t="30684" x="6589713" y="5295900"/>
          <p14:tracePt t="30724" x="6589713" y="5303838"/>
          <p14:tracePt t="30747" x="6589713" y="5313363"/>
          <p14:tracePt t="30778" x="6589713" y="5322888"/>
          <p14:tracePt t="30788" x="6589713" y="5330825"/>
          <p14:tracePt t="30810" x="6581775" y="5330825"/>
          <p14:tracePt t="30827" x="6581775" y="5340350"/>
          <p14:tracePt t="30850" x="6581775" y="5357813"/>
          <p14:tracePt t="30866" x="6572250" y="5357813"/>
          <p14:tracePt t="30884" x="6572250" y="5367338"/>
          <p14:tracePt t="30907" x="6572250" y="5375275"/>
          <p14:tracePt t="30924" x="6562725" y="5375275"/>
          <p14:tracePt t="30944" x="6562725" y="5384800"/>
          <p14:tracePt t="30978" x="6554788" y="5384800"/>
          <p14:tracePt t="30995" x="6554788" y="5394325"/>
          <p14:tracePt t="31005" x="6545263" y="5394325"/>
          <p14:tracePt t="31024" x="6537325" y="5394325"/>
          <p14:tracePt t="31044" x="6527800" y="5394325"/>
          <p14:tracePt t="31064" x="6510338" y="5394325"/>
          <p14:tracePt t="31084" x="6500813" y="5384800"/>
          <p14:tracePt t="31104" x="6491288" y="5384800"/>
          <p14:tracePt t="31125" x="6465888" y="5384800"/>
          <p14:tracePt t="31145" x="6456363" y="5384800"/>
          <p14:tracePt t="31164" x="6429375" y="5375275"/>
          <p14:tracePt t="31184" x="6394450" y="5367338"/>
          <p14:tracePt t="31204" x="6367463" y="5367338"/>
          <p14:tracePt t="31225" x="6340475" y="5367338"/>
          <p14:tracePt t="31245" x="6323013" y="5357813"/>
          <p14:tracePt t="31265" x="6303963" y="5357813"/>
          <p14:tracePt t="31285" x="6296025" y="5357813"/>
          <p14:tracePt t="31304" x="6286500" y="5357813"/>
          <p14:tracePt t="31324" x="6269038" y="5357813"/>
          <p14:tracePt t="31345" x="6259513" y="5357813"/>
          <p14:tracePt t="31364" x="6242050" y="5357813"/>
          <p14:tracePt t="31385" x="6232525" y="5357813"/>
          <p14:tracePt t="31405" x="6224588" y="5357813"/>
          <p14:tracePt t="31523" x="6232525" y="5357813"/>
          <p14:tracePt t="31531" x="6242050" y="5357813"/>
          <p14:tracePt t="31546" x="6251575" y="5357813"/>
          <p14:tracePt t="31565" x="6323013" y="5384800"/>
          <p14:tracePt t="31585" x="6402388" y="5411788"/>
          <p14:tracePt t="31605" x="6518275" y="5446713"/>
          <p14:tracePt t="31625" x="6670675" y="5465763"/>
          <p14:tracePt t="31645" x="6823075" y="5483225"/>
          <p14:tracePt t="31665" x="6965950" y="5483225"/>
          <p14:tracePt t="31684" x="7205663" y="5483225"/>
          <p14:tracePt t="31705" x="7348538" y="5483225"/>
          <p14:tracePt t="31724" x="7537450" y="5483225"/>
          <p14:tracePt t="31745" x="7634288" y="5483225"/>
          <p14:tracePt t="31765" x="7751763" y="5438775"/>
          <p14:tracePt t="31785" x="7796213" y="5394325"/>
          <p14:tracePt t="31804" x="7840663" y="5330825"/>
          <p14:tracePt t="31824" x="7885113" y="5276850"/>
          <p14:tracePt t="31845" x="7912100" y="5224463"/>
          <p14:tracePt t="31865" x="7939088" y="5180013"/>
          <p14:tracePt t="31885" x="7974013" y="5099050"/>
          <p14:tracePt t="31905" x="8001000" y="5081588"/>
          <p14:tracePt t="31924" x="8018463" y="5062538"/>
          <p14:tracePt t="31995" x="8027988" y="5062538"/>
          <p14:tracePt t="32019" x="8037513" y="5054600"/>
          <p14:tracePt t="32043" x="8045450" y="5054600"/>
          <p14:tracePt t="32059" x="8054975" y="5054600"/>
          <p14:tracePt t="32075" x="8062913" y="5054600"/>
          <p14:tracePt t="32084" x="8072438" y="5054600"/>
          <p14:tracePt t="32105" x="8089900" y="5045075"/>
          <p14:tracePt t="32125" x="8108950" y="5037138"/>
          <p14:tracePt t="32145" x="8116888" y="5037138"/>
          <p14:tracePt t="32165" x="8126413" y="5018088"/>
          <p14:tracePt t="32185" x="8126413" y="5010150"/>
          <p14:tracePt t="32205" x="8126413" y="4991100"/>
          <p14:tracePt t="32275" x="8126413" y="5000625"/>
          <p14:tracePt t="32284" x="8126413" y="5010150"/>
          <p14:tracePt t="32305" x="8126413" y="5027613"/>
          <p14:tracePt t="32325" x="8116888" y="5099050"/>
          <p14:tracePt t="32345" x="8089900" y="5143500"/>
          <p14:tracePt t="32348" x="8081963" y="5180013"/>
          <p14:tracePt t="32365" x="8062913" y="5224463"/>
          <p14:tracePt t="32385" x="8054975" y="5276850"/>
          <p14:tracePt t="32405" x="8037513" y="5340350"/>
          <p14:tracePt t="32425" x="8027988" y="5384800"/>
          <p14:tracePt t="32445" x="8027988" y="5429250"/>
          <p14:tracePt t="32465" x="8027988" y="5491163"/>
          <p14:tracePt t="32485" x="8027988" y="5518150"/>
          <p14:tracePt t="32505" x="8027988" y="5527675"/>
          <p14:tracePt t="32525" x="8018463" y="5537200"/>
          <p14:tracePt t="32545" x="8010525" y="5545138"/>
          <p14:tracePt t="32565" x="7991475" y="5554663"/>
          <p14:tracePt t="32585" x="7939088" y="5572125"/>
          <p14:tracePt t="32605" x="7848600" y="5608638"/>
          <p14:tracePt t="32625" x="7786688" y="5634038"/>
          <p14:tracePt t="32645" x="7705725" y="5653088"/>
          <p14:tracePt t="32665" x="7608888" y="5670550"/>
          <p14:tracePt t="32685" x="7419975" y="5670550"/>
          <p14:tracePt t="32706" x="7205663" y="5670550"/>
          <p14:tracePt t="32725" x="6875463" y="5670550"/>
          <p14:tracePt t="32745" x="6724650" y="5670550"/>
          <p14:tracePt t="32765" x="6653213" y="5680075"/>
          <p14:tracePt t="32805" x="6661150" y="5680075"/>
          <p14:tracePt t="32923" x="6653213" y="5680075"/>
          <p14:tracePt t="32939" x="6643688" y="5680075"/>
          <p14:tracePt t="32979" x="6643688" y="5670550"/>
          <p14:tracePt t="33003" x="6643688" y="5653088"/>
          <p14:tracePt t="33019" x="6653213" y="5616575"/>
          <p14:tracePt t="33028" x="6670675" y="5545138"/>
          <p14:tracePt t="33045" x="6715125" y="5402263"/>
          <p14:tracePt t="33065" x="6742113" y="5251450"/>
          <p14:tracePt t="33085" x="6759575" y="5018088"/>
          <p14:tracePt t="33105" x="6759575" y="4714875"/>
          <p14:tracePt t="33125" x="6759575" y="4419600"/>
          <p14:tracePt t="33145" x="6759575" y="4179888"/>
          <p14:tracePt t="33165" x="6759575" y="3751263"/>
          <p14:tracePt t="33185" x="6759575" y="3509963"/>
          <p14:tracePt t="33205" x="6697663" y="3232150"/>
          <p14:tracePt t="33225" x="6670675" y="3108325"/>
          <p14:tracePt t="33245" x="6608763" y="2884488"/>
          <p14:tracePt t="33265" x="6545263" y="2759075"/>
          <p14:tracePt t="33285" x="6483350" y="2589213"/>
          <p14:tracePt t="33305" x="6411913" y="2438400"/>
          <p14:tracePt t="33325" x="6375400" y="2347913"/>
          <p14:tracePt t="33345" x="6348413" y="2286000"/>
          <p14:tracePt t="33348" x="6340475" y="2232025"/>
          <p14:tracePt t="33365" x="6340475" y="2179638"/>
          <p14:tracePt t="33385" x="6340475" y="2133600"/>
          <p14:tracePt t="33405" x="6340475" y="2081213"/>
          <p14:tracePt t="33425" x="6348413" y="2062163"/>
          <p14:tracePt t="33445" x="6367463" y="2000250"/>
          <p14:tracePt t="33465" x="6402388" y="1901825"/>
          <p14:tracePt t="33485" x="6510338" y="1758950"/>
          <p14:tracePt t="33505" x="6537325" y="1704975"/>
          <p14:tracePt t="33525" x="6554788" y="1687513"/>
          <p14:tracePt t="33545" x="6554788" y="1660525"/>
          <p14:tracePt t="33565" x="6562725" y="1652588"/>
          <p14:tracePt t="33587" x="6572250" y="1652588"/>
          <p14:tracePt t="33605" x="6589713" y="1652588"/>
          <p14:tracePt t="33625" x="6599238" y="1652588"/>
          <p14:tracePt t="33645" x="6616700" y="1660525"/>
          <p14:tracePt t="33665" x="6616700" y="1670050"/>
          <p14:tracePt t="33685" x="6616700" y="1679575"/>
          <p14:tracePt t="34059" x="6626225" y="1679575"/>
          <p14:tracePt t="34075" x="6626225" y="1687513"/>
          <p14:tracePt t="34316" x="6626225" y="1697038"/>
          <p14:tracePt t="34340" x="6643688" y="1704975"/>
          <p14:tracePt t="34572" x="6643688" y="1714500"/>
          <p14:tracePt t="34611" x="6643688" y="1724025"/>
          <p14:tracePt t="34820" x="6653213" y="1724025"/>
          <p14:tracePt t="34828" x="6653213" y="1731963"/>
          <p14:tracePt t="34845" x="6661150" y="1731963"/>
          <p14:tracePt t="35044" x="6661150" y="1741488"/>
          <p14:tracePt t="35124" x="6661150" y="1751013"/>
          <p14:tracePt t="35148" x="6661150" y="1758950"/>
          <p14:tracePt t="35188" x="6670675" y="1758950"/>
          <p14:tracePt t="35197" x="6680200" y="1758950"/>
          <p14:tracePt t="35684" x="6680200" y="1768475"/>
          <p14:tracePt t="35700" x="6688138" y="1776413"/>
          <p14:tracePt t="35709" x="6688138" y="1812925"/>
          <p14:tracePt t="35725" x="6697663" y="1893888"/>
          <p14:tracePt t="35745" x="6715125" y="1990725"/>
          <p14:tracePt t="35765" x="6732588" y="2179638"/>
          <p14:tracePt t="35786" x="6732588" y="2295525"/>
          <p14:tracePt t="35805" x="6732588" y="2490788"/>
          <p14:tracePt t="35825" x="6732588" y="2633663"/>
          <p14:tracePt t="35846" x="6732588" y="2840038"/>
          <p14:tracePt t="35865" x="6732588" y="3017838"/>
          <p14:tracePt t="35885" x="6732588" y="3116263"/>
          <p14:tracePt t="35905" x="6732588" y="3179763"/>
          <p14:tracePt t="35925" x="6742113" y="3295650"/>
          <p14:tracePt t="35945" x="6742113" y="3367088"/>
          <p14:tracePt t="35965" x="6742113" y="3490913"/>
          <p14:tracePt t="35986" x="6742113" y="3562350"/>
          <p14:tracePt t="36005" x="6732588" y="3660775"/>
          <p14:tracePt t="36025" x="6724650" y="3705225"/>
          <p14:tracePt t="36045" x="6724650" y="3786188"/>
          <p14:tracePt t="36065" x="6724650" y="3875088"/>
          <p14:tracePt t="36085" x="6724650" y="3983038"/>
          <p14:tracePt t="36105" x="6724650" y="4071938"/>
          <p14:tracePt t="36125" x="6751638" y="4251325"/>
          <p14:tracePt t="36145" x="6769100" y="4348163"/>
          <p14:tracePt t="36165" x="6796088" y="4510088"/>
          <p14:tracePt t="36185" x="6804025" y="4589463"/>
          <p14:tracePt t="36206" x="6813550" y="4697413"/>
          <p14:tracePt t="36225" x="6831013" y="4751388"/>
          <p14:tracePt t="36245" x="6840538" y="4867275"/>
          <p14:tracePt t="36265" x="6840538" y="4911725"/>
          <p14:tracePt t="36285" x="6840538" y="4983163"/>
          <p14:tracePt t="36305" x="6848475" y="5062538"/>
          <p14:tracePt t="36325" x="6848475" y="5099050"/>
          <p14:tracePt t="36346" x="6858000" y="5116513"/>
          <p14:tracePt t="36365" x="6858000" y="5133975"/>
          <p14:tracePt t="36385" x="6858000" y="5143500"/>
          <p14:tracePt t="36405" x="6858000" y="5170488"/>
          <p14:tracePt t="36425" x="6848475" y="5197475"/>
          <p14:tracePt t="36445" x="6813550" y="5251450"/>
          <p14:tracePt t="36465" x="6796088" y="5268913"/>
          <p14:tracePt t="36485" x="6796088" y="5286375"/>
          <p14:tracePt t="36506" x="6796088" y="5295900"/>
          <p14:tracePt t="36525" x="6786563" y="5313363"/>
          <p14:tracePt t="36565" x="6751638" y="5375275"/>
          <p14:tracePt t="36585" x="6742113" y="5411788"/>
          <p14:tracePt t="36605" x="6724650" y="5438775"/>
          <p14:tracePt t="36626" x="6724650" y="5446713"/>
          <p14:tracePt t="36646" x="6705600" y="5465763"/>
          <p14:tracePt t="36665" x="6680200" y="5473700"/>
          <p14:tracePt t="36685" x="6643688" y="5483225"/>
          <p14:tracePt t="36706" x="6616700" y="5483225"/>
          <p14:tracePt t="36725" x="6527800" y="5483225"/>
          <p14:tracePt t="36746" x="6402388" y="5483225"/>
          <p14:tracePt t="36765" x="6357938" y="5483225"/>
          <p14:tracePt t="36786" x="6357938" y="5491163"/>
          <p14:tracePt t="36812" x="6367463" y="5491163"/>
          <p14:tracePt t="36825" x="6375400" y="5491163"/>
          <p14:tracePt t="36846" x="6411913" y="5491163"/>
          <p14:tracePt t="36866" x="6438900" y="5473700"/>
          <p14:tracePt t="36885" x="6545263" y="5394325"/>
          <p14:tracePt t="36906" x="6643688" y="5330825"/>
          <p14:tracePt t="36925" x="6867525" y="5180013"/>
          <p14:tracePt t="36946" x="7027863" y="5062538"/>
          <p14:tracePt t="36965" x="7251700" y="4848225"/>
          <p14:tracePt t="36986" x="7456488" y="4589463"/>
          <p14:tracePt t="37005" x="7831138" y="4081463"/>
          <p14:tracePt t="37026" x="7939088" y="3875088"/>
          <p14:tracePt t="37045" x="7991475" y="3633788"/>
          <p14:tracePt t="37065" x="8045450" y="3473450"/>
          <p14:tracePt t="37085" x="8161338" y="3197225"/>
          <p14:tracePt t="37105" x="8224838" y="3062288"/>
          <p14:tracePt t="37126" x="8277225" y="2938463"/>
          <p14:tracePt t="37146" x="8296275" y="2894013"/>
          <p14:tracePt t="37165" x="8304213" y="2803525"/>
          <p14:tracePt t="37186" x="8304213" y="2714625"/>
          <p14:tracePt t="37206" x="8304213" y="2562225"/>
          <p14:tracePt t="37225" x="8304213" y="2482850"/>
          <p14:tracePt t="37245" x="8331200" y="2366963"/>
          <p14:tracePt t="37266" x="8367713" y="2276475"/>
          <p14:tracePt t="37286" x="8402638" y="2187575"/>
          <p14:tracePt t="37306" x="8402638" y="2133600"/>
          <p14:tracePt t="37325" x="8385175" y="2071688"/>
          <p14:tracePt t="37346" x="8358188" y="2036763"/>
          <p14:tracePt t="37349" x="8348663" y="2036763"/>
          <p14:tracePt t="37366" x="8331200" y="2017713"/>
          <p14:tracePt t="37386" x="8277225" y="2009775"/>
          <p14:tracePt t="37406" x="8215313" y="2000250"/>
          <p14:tracePt t="37426" x="8188325" y="1990725"/>
          <p14:tracePt t="37446" x="8161338" y="1982788"/>
          <p14:tracePt t="37466" x="8161338" y="1973263"/>
          <p14:tracePt t="37486" x="8143875" y="1973263"/>
          <p14:tracePt t="37506" x="8134350" y="1973263"/>
          <p14:tracePt t="37526" x="8126413" y="1973263"/>
          <p14:tracePt t="37580" x="8126413" y="1990725"/>
          <p14:tracePt t="37589" x="8126413" y="2009775"/>
          <p14:tracePt t="37606" x="8116888" y="2071688"/>
          <p14:tracePt t="37626" x="8081963" y="2125663"/>
          <p14:tracePt t="37647" x="8045450" y="2143125"/>
          <p14:tracePt t="37666" x="8037513" y="2143125"/>
          <p14:tracePt t="37686" x="8027988" y="2143125"/>
          <p14:tracePt t="37706" x="8018463" y="2133600"/>
          <p14:tracePt t="37726" x="8010525" y="2133600"/>
          <p14:tracePt t="37746" x="8001000" y="2133600"/>
          <p14:tracePt t="37797" x="8018463" y="2125663"/>
          <p14:tracePt t="37805" x="8027988" y="2125663"/>
          <p14:tracePt t="37826" x="8081963" y="2116138"/>
          <p14:tracePt t="37846" x="8116888" y="2108200"/>
          <p14:tracePt t="37866" x="8126413" y="2108200"/>
          <p14:tracePt t="37886" x="8143875" y="2108200"/>
          <p14:tracePt t="37906" x="8153400" y="2108200"/>
          <p14:tracePt t="37926" x="8161338" y="2116138"/>
          <p14:tracePt t="37946" x="8170863" y="2152650"/>
          <p14:tracePt t="37966" x="8188325" y="2286000"/>
          <p14:tracePt t="37986" x="8197850" y="2428875"/>
          <p14:tracePt t="38006" x="8197850" y="2608263"/>
          <p14:tracePt t="38026" x="8197850" y="2822575"/>
          <p14:tracePt t="38046" x="8197850" y="3017838"/>
          <p14:tracePt t="38066" x="8188325" y="3152775"/>
          <p14:tracePt t="38086" x="8108950" y="3446463"/>
          <p14:tracePt t="38106" x="8099425" y="3768725"/>
          <p14:tracePt t="38126" x="8116888" y="4348163"/>
          <p14:tracePt t="38146" x="8116888" y="4500563"/>
          <p14:tracePt t="38166" x="8134350" y="4616450"/>
          <p14:tracePt t="38186" x="8134350" y="4679950"/>
          <p14:tracePt t="38206" x="8134350" y="4830763"/>
          <p14:tracePt t="38226" x="8134350" y="4894263"/>
          <p14:tracePt t="38246" x="8134350" y="4973638"/>
          <p14:tracePt t="38266" x="8134350" y="5037138"/>
          <p14:tracePt t="38286" x="8134350" y="5108575"/>
          <p14:tracePt t="38306" x="8134350" y="5133975"/>
          <p14:tracePt t="38326" x="8134350" y="5205413"/>
          <p14:tracePt t="38346" x="8134350" y="5241925"/>
          <p14:tracePt t="38349" x="8134350" y="5268913"/>
          <p14:tracePt t="38366" x="8126413" y="5303838"/>
          <p14:tracePt t="38386" x="8126413" y="5348288"/>
          <p14:tracePt t="38406" x="8126413" y="5419725"/>
          <p14:tracePt t="38426" x="8126413" y="5456238"/>
          <p14:tracePt t="38446" x="8126413" y="5500688"/>
          <p14:tracePt t="38466" x="8126413" y="5545138"/>
          <p14:tracePt t="38486" x="8126413" y="5589588"/>
          <p14:tracePt t="38506" x="8116888" y="5608638"/>
          <p14:tracePt t="38526" x="8108950" y="5616575"/>
          <p14:tracePt t="38566" x="8099425" y="5643563"/>
          <p14:tracePt t="38586" x="8089900" y="5653088"/>
          <p14:tracePt t="38606" x="8081963" y="5670550"/>
          <p14:tracePt t="38626" x="8072438" y="5670550"/>
          <p14:tracePt t="38646" x="8062913" y="5680075"/>
          <p14:tracePt t="38666" x="8045450" y="5688013"/>
          <p14:tracePt t="38686" x="8018463" y="5697538"/>
          <p14:tracePt t="38706" x="8010525" y="5705475"/>
          <p14:tracePt t="38726" x="7939088" y="5732463"/>
          <p14:tracePt t="38746" x="7894638" y="5751513"/>
          <p14:tracePt t="38766" x="7796213" y="5759450"/>
          <p14:tracePt t="38786" x="7715250" y="5759450"/>
          <p14:tracePt t="38806" x="7581900" y="5751513"/>
          <p14:tracePt t="38826" x="7473950" y="5751513"/>
          <p14:tracePt t="38846" x="7259638" y="5751513"/>
          <p14:tracePt t="38866" x="7161213" y="5751513"/>
          <p14:tracePt t="38886" x="7089775" y="5751513"/>
          <p14:tracePt t="38906" x="7062788" y="5751513"/>
          <p14:tracePt t="38981" x="7054850" y="5751513"/>
          <p14:tracePt t="38989" x="7037388" y="5751513"/>
          <p14:tracePt t="39006" x="6938963" y="5732463"/>
          <p14:tracePt t="39026" x="6786563" y="5705475"/>
          <p14:tracePt t="39046" x="6510338" y="5599113"/>
          <p14:tracePt t="39066" x="6367463" y="5537200"/>
          <p14:tracePt t="39086" x="6170613" y="5465763"/>
          <p14:tracePt t="39106" x="6072188" y="5429250"/>
          <p14:tracePt t="39126" x="6045200" y="5429250"/>
          <p14:tracePt t="39181" x="6037263" y="5429250"/>
          <p14:tracePt t="39191" x="6027738" y="5429250"/>
          <p14:tracePt t="39206" x="6018213" y="5429250"/>
          <p14:tracePt t="39226" x="6010275" y="5429250"/>
          <p14:tracePt t="39246" x="5965825" y="5419725"/>
          <p14:tracePt t="39266" x="5929313" y="5419725"/>
          <p14:tracePt t="39286" x="5875338" y="5419725"/>
          <p14:tracePt t="39306" x="5813425" y="5419725"/>
          <p14:tracePt t="39326" x="5759450" y="5419725"/>
          <p14:tracePt t="39346" x="5705475" y="5419725"/>
          <p14:tracePt t="39349" x="5688013" y="5419725"/>
          <p14:tracePt t="39366" x="5670550" y="5419725"/>
          <p14:tracePt t="39386" x="5653088" y="5419725"/>
          <p14:tracePt t="39406" x="5626100" y="5411788"/>
          <p14:tracePt t="39426" x="5581650" y="5411788"/>
          <p14:tracePt t="39446" x="5518150" y="5411788"/>
          <p14:tracePt t="39466" x="5500688" y="5411788"/>
          <p14:tracePt t="39486" x="5491163" y="5419725"/>
          <p14:tracePt t="39506" x="5491163" y="5429250"/>
          <p14:tracePt t="39526" x="5491163" y="5446713"/>
          <p14:tracePt t="39546" x="5491163" y="5456238"/>
          <p14:tracePt t="39566" x="5473700" y="5456238"/>
          <p14:tracePt t="39586" x="5473700" y="5465763"/>
          <p14:tracePt t="39797" x="5473700" y="5473700"/>
          <p14:tracePt t="39813" x="5473700" y="5483225"/>
          <p14:tracePt t="39826" x="5483225" y="5483225"/>
          <p14:tracePt t="39957" x="5473700" y="5483225"/>
          <p14:tracePt t="39981" x="5465763" y="5483225"/>
          <p14:tracePt t="39991" x="5465763" y="5491163"/>
          <p14:tracePt t="40006" x="5456238" y="5491163"/>
          <p14:tracePt t="40029" x="5456238" y="5500688"/>
          <p14:tracePt t="40046" x="5446713" y="5500688"/>
          <p14:tracePt t="40565" x="5438775" y="5500688"/>
          <p14:tracePt t="40702" x="5429250" y="5500688"/>
          <p14:tracePt t="40726" x="5419725" y="5500688"/>
          <p14:tracePt t="40741" x="5411788" y="5500688"/>
          <p14:tracePt t="40753" x="5402263" y="5500688"/>
          <p14:tracePt t="40766" x="5375275" y="5500688"/>
          <p14:tracePt t="40787" x="5340350" y="5500688"/>
          <p14:tracePt t="40806" x="5276850" y="5500688"/>
          <p14:tracePt t="40826" x="5224463" y="5500688"/>
          <p14:tracePt t="40847" x="5108575" y="5465763"/>
          <p14:tracePt t="40866" x="5018088" y="5429250"/>
          <p14:tracePt t="40886" x="4813300" y="5295900"/>
          <p14:tracePt t="40906" x="4705350" y="5187950"/>
          <p14:tracePt t="40926" x="4616450" y="4991100"/>
          <p14:tracePt t="40946" x="4598988" y="4894263"/>
          <p14:tracePt t="40966" x="4581525" y="4768850"/>
          <p14:tracePt t="40987" x="4554538" y="4714875"/>
          <p14:tracePt t="41006" x="4491038" y="4670425"/>
          <p14:tracePt t="41026" x="4438650" y="4643438"/>
          <p14:tracePt t="41046" x="4402138" y="4625975"/>
          <p14:tracePt t="41066" x="4384675" y="4625975"/>
          <p14:tracePt t="41086" x="4330700" y="4625975"/>
          <p14:tracePt t="41106" x="4313238" y="4616450"/>
          <p14:tracePt t="41126" x="4295775" y="4608513"/>
          <p14:tracePt t="41147" x="4286250" y="4608513"/>
          <p14:tracePt t="41166" x="4268788" y="4589463"/>
          <p14:tracePt t="41186" x="4259263" y="4581525"/>
          <p14:tracePt t="41226" x="4268788" y="4581525"/>
          <p14:tracePt t="41246" x="4276725" y="4572000"/>
          <p14:tracePt t="41266" x="4286250" y="4572000"/>
          <p14:tracePt t="41287" x="4303713" y="4572000"/>
          <p14:tracePt t="41306" x="4330700" y="4562475"/>
          <p14:tracePt t="41326" x="4357688" y="4562475"/>
          <p14:tracePt t="41347" x="4367213" y="4562475"/>
          <p14:tracePt t="41366" x="4384675" y="4562475"/>
          <p14:tracePt t="41386" x="4384675" y="4554538"/>
          <p14:tracePt t="41406" x="4394200" y="4554538"/>
          <p14:tracePt t="41426" x="4402138" y="4554538"/>
          <p14:tracePt t="41446" x="4429125" y="4554538"/>
          <p14:tracePt t="41466" x="4456113" y="4554538"/>
          <p14:tracePt t="41486" x="4465638" y="4554538"/>
          <p14:tracePt t="41678" x="4465638" y="4545013"/>
          <p14:tracePt t="41718" x="4465638" y="4537075"/>
          <p14:tracePt t="41734" x="4456113" y="4537075"/>
          <p14:tracePt t="41758" x="4456113" y="4527550"/>
          <p14:tracePt t="41767" x="4446588" y="4527550"/>
          <p14:tracePt t="41787" x="4438650" y="4527550"/>
          <p14:tracePt t="41806" x="4438650" y="4518025"/>
          <p14:tracePt t="42006" x="4438650" y="4510088"/>
          <p14:tracePt t="42070" x="4446588" y="4510088"/>
          <p14:tracePt t="42102" x="4446588" y="4500563"/>
          <p14:tracePt t="42222" x="4456113" y="4500563"/>
          <p14:tracePt t="42254" x="4465638" y="4500563"/>
          <p14:tracePt t="42326" x="4473575" y="4500563"/>
          <p14:tracePt t="42335" x="4483100" y="4500563"/>
          <p14:tracePt t="42358" x="4491038" y="4500563"/>
          <p14:tracePt t="42398" x="4500563" y="4500563"/>
          <p14:tracePt t="42454" x="4510088" y="4500563"/>
          <p14:tracePt t="42470" x="4518025" y="4500563"/>
          <p14:tracePt t="42542" x="4527550" y="4500563"/>
          <p14:tracePt t="42558" x="4537075" y="4500563"/>
          <p14:tracePt t="42574" x="4545013" y="4500563"/>
          <p14:tracePt t="42590" x="4554538" y="4500563"/>
          <p14:tracePt t="42607" x="4562475" y="4500563"/>
          <p14:tracePt t="42678" x="4572000" y="4500563"/>
          <p14:tracePt t="42687" x="4581525" y="4500563"/>
          <p14:tracePt t="42707" x="4589463" y="4500563"/>
          <p14:tracePt t="42727" x="4598988" y="4500563"/>
          <p14:tracePt t="42990" x="4589463" y="4500563"/>
          <p14:tracePt t="42999" x="4581525" y="4500563"/>
          <p14:tracePt t="43008" x="4572000" y="4500563"/>
          <p14:tracePt t="43027" x="4527550" y="4500563"/>
          <p14:tracePt t="43047" x="4429125" y="4500563"/>
          <p14:tracePt t="43067" x="4375150" y="4500563"/>
          <p14:tracePt t="43087" x="4330700" y="4500563"/>
          <p14:tracePt t="43159" x="4330700" y="4491038"/>
          <p14:tracePt t="43191" x="4340225" y="4491038"/>
          <p14:tracePt t="43199" x="4348163" y="4491038"/>
          <p14:tracePt t="43208" x="4357688" y="4491038"/>
          <p14:tracePt t="43227" x="4384675" y="4500563"/>
          <p14:tracePt t="43247" x="4419600" y="4510088"/>
          <p14:tracePt t="43267" x="4438650" y="4510088"/>
          <p14:tracePt t="43287" x="4500563" y="4510088"/>
          <p14:tracePt t="43307" x="4527550" y="4510088"/>
          <p14:tracePt t="43327" x="4554538" y="4510088"/>
          <p14:tracePt t="43347" x="4562475" y="4510088"/>
          <p14:tracePt t="43367" x="4572000" y="4510088"/>
          <p14:tracePt t="43534" x="4562475" y="4510088"/>
          <p14:tracePt t="43543" x="4554538" y="4510088"/>
          <p14:tracePt t="43551" x="4545013" y="4510088"/>
          <p14:tracePt t="43567" x="4527550" y="4510088"/>
          <p14:tracePt t="43587" x="4491038" y="4518025"/>
          <p14:tracePt t="43607" x="4483100" y="4518025"/>
          <p14:tracePt t="43734" x="4491038" y="4518025"/>
          <p14:tracePt t="43751" x="4500563" y="4518025"/>
          <p14:tracePt t="43767" x="4518025" y="4518025"/>
          <p14:tracePt t="43787" x="4537075" y="4518025"/>
          <p14:tracePt t="43807" x="4562475" y="4518025"/>
          <p14:tracePt t="43926" x="4545013" y="4518025"/>
          <p14:tracePt t="43943" x="4537075" y="4518025"/>
          <p14:tracePt t="43958" x="4518025" y="4518025"/>
          <p14:tracePt t="43983" x="4510088" y="4518025"/>
          <p14:tracePt t="44023" x="4500563" y="4518025"/>
          <p14:tracePt t="44111" x="4510088" y="4518025"/>
          <p14:tracePt t="44119" x="4527550" y="4518025"/>
          <p14:tracePt t="44128" x="4545013" y="4518025"/>
          <p14:tracePt t="44147" x="4562475" y="4510088"/>
          <p14:tracePt t="44167" x="4572000" y="4500563"/>
          <p14:tracePt t="44187" x="4581525" y="4500563"/>
          <p14:tracePt t="44247" x="4572000" y="4500563"/>
          <p14:tracePt t="44263" x="4562475" y="4500563"/>
          <p14:tracePt t="44271" x="4545013" y="4500563"/>
          <p14:tracePt t="44288" x="4527550" y="4491038"/>
          <p14:tracePt t="44307" x="4518025" y="4491038"/>
          <p14:tracePt t="44351" x="4510088" y="4491038"/>
          <p14:tracePt t="44382" x="4500563" y="4491038"/>
          <p14:tracePt t="44455" x="4491038" y="4491038"/>
          <p14:tracePt t="44487" x="4483100" y="4491038"/>
          <p14:tracePt t="44559" x="4473575" y="4491038"/>
          <p14:tracePt t="44591" x="4465638" y="4491038"/>
          <p14:tracePt t="44607" x="4456113" y="4491038"/>
          <p14:tracePt t="44679" x="4446588" y="4491038"/>
          <p14:tracePt t="44815" x="4456113" y="4491038"/>
          <p14:tracePt t="44823" x="4465638" y="4491038"/>
          <p14:tracePt t="44847" x="4473575" y="4491038"/>
          <p14:tracePt t="44867" x="4491038" y="4491038"/>
          <p14:tracePt t="44887" x="4500563" y="4491038"/>
          <p14:tracePt t="44907" x="4510088" y="4491038"/>
          <p14:tracePt t="44927" x="4518025" y="4491038"/>
          <p14:tracePt t="44947" x="4545013" y="4491038"/>
          <p14:tracePt t="44967" x="4581525" y="4500563"/>
          <p14:tracePt t="44987" x="4598988" y="4500563"/>
          <p14:tracePt t="45047" x="4598988" y="4510088"/>
          <p14:tracePt t="45063" x="4608513" y="4510088"/>
          <p14:tracePt t="45087" x="4616450" y="4510088"/>
          <p14:tracePt t="45215" x="4625975" y="4510088"/>
          <p14:tracePt t="45335" x="4633913" y="4510088"/>
          <p14:tracePt t="45367" x="4643438" y="4510088"/>
          <p14:tracePt t="45439" x="4643438" y="4500563"/>
          <p14:tracePt t="45463" x="4652963" y="4500563"/>
          <p14:tracePt t="45472" x="4652963" y="4491038"/>
          <p14:tracePt t="45488" x="4660900" y="4491038"/>
          <p14:tracePt t="45528" x="4660900" y="4483100"/>
          <p14:tracePt t="45559" x="4670425" y="4483100"/>
          <p14:tracePt t="45983" x="4679950" y="4483100"/>
          <p14:tracePt t="46223" x="4670425" y="4483100"/>
          <p14:tracePt t="46248" x="4660900" y="4483100"/>
          <p14:tracePt t="46256" x="4652963" y="4483100"/>
          <p14:tracePt t="46288" x="4643438" y="4483100"/>
          <p14:tracePt t="46367" x="4633913" y="4483100"/>
          <p14:tracePt t="46575" x="4643438" y="4483100"/>
          <p14:tracePt t="46592" x="4652963" y="4483100"/>
          <p14:tracePt t="46600" x="4660900" y="4483100"/>
          <p14:tracePt t="46615" x="4670425" y="4483100"/>
          <p14:tracePt t="46783" x="4679950" y="4483100"/>
          <p14:tracePt t="46991" x="4687888" y="4491038"/>
          <p14:tracePt t="47015" x="4687888" y="4500563"/>
          <p14:tracePt t="47024" x="4687888" y="4510088"/>
          <p14:tracePt t="47032" x="4697413" y="4510088"/>
          <p14:tracePt t="47048" x="4705350" y="4518025"/>
          <p14:tracePt t="47068" x="4714875" y="4518025"/>
          <p14:tracePt t="47136" x="4714875" y="4510088"/>
          <p14:tracePt t="47151" x="4714875" y="4500563"/>
          <p14:tracePt t="47368" x="4714875" y="4510088"/>
          <p14:tracePt t="47440" x="4705350" y="4510088"/>
          <p14:tracePt t="47448" x="4697413" y="4518025"/>
          <p14:tracePt t="47480" x="4697413" y="4527550"/>
          <p14:tracePt t="47544" x="4705350" y="4527550"/>
          <p14:tracePt t="47568" x="4714875" y="4527550"/>
          <p14:tracePt t="47600" x="4714875" y="4518025"/>
          <p14:tracePt t="47616" x="4714875" y="4510088"/>
          <p14:tracePt t="47628" x="4714875" y="4500563"/>
          <p14:tracePt t="47648" x="4705350" y="4500563"/>
          <p14:tracePt t="47712" x="4714875" y="4500563"/>
          <p14:tracePt t="47728" x="4724400" y="4500563"/>
          <p14:tracePt t="47744" x="4732338" y="4500563"/>
          <p14:tracePt t="47760" x="4741863" y="4500563"/>
          <p14:tracePt t="48000" x="4741863" y="4510088"/>
          <p14:tracePt t="48120" x="4751388" y="4510088"/>
          <p14:tracePt t="48360" x="4741863" y="4510088"/>
          <p14:tracePt t="48376" x="4732338" y="4510088"/>
          <p14:tracePt t="48392" x="4724400" y="4510088"/>
          <p14:tracePt t="48409" x="4705350" y="4510088"/>
          <p14:tracePt t="48428" x="4697413" y="4510088"/>
          <p14:tracePt t="48449" x="4670425" y="4500563"/>
          <p14:tracePt t="48468" x="4660900" y="4500563"/>
          <p14:tracePt t="48489" x="4652963" y="4500563"/>
          <p14:tracePt t="48508" x="4633913" y="4500563"/>
          <p14:tracePt t="48528" x="4625975" y="4500563"/>
          <p14:tracePt t="48548" x="4616450" y="4500563"/>
          <p14:tracePt t="48569" x="4598988" y="4500563"/>
          <p14:tracePt t="48616" x="4589463" y="4500563"/>
          <p14:tracePt t="48632" x="4581525" y="4500563"/>
          <p14:tracePt t="48649" x="4581525" y="4491038"/>
          <p14:tracePt t="48668" x="4572000" y="4491038"/>
          <p14:tracePt t="48872" x="4581525" y="4491038"/>
          <p14:tracePt t="48889" x="4589463" y="4491038"/>
          <p14:tracePt t="48904" x="4598988" y="4491038"/>
          <p14:tracePt t="48914" x="4608513" y="4491038"/>
          <p14:tracePt t="48930" x="4616450" y="4491038"/>
          <p14:tracePt t="48948" x="4625975" y="4491038"/>
          <p14:tracePt t="48969" x="4643438" y="4491038"/>
          <p14:tracePt t="48988" x="4652963" y="4483100"/>
          <p14:tracePt t="49096" x="4643438" y="4483100"/>
          <p14:tracePt t="49106" x="4633913" y="4483100"/>
          <p14:tracePt t="49136" x="4625975" y="4483100"/>
          <p14:tracePt t="49536" x="4616450" y="4483100"/>
          <p14:tracePt t="49552" x="4608513" y="4483100"/>
          <p14:tracePt t="49569" x="4589463" y="4483100"/>
          <p14:tracePt t="49588" x="4581525" y="4483100"/>
          <p14:tracePt t="49608" x="4562475" y="4483100"/>
          <p14:tracePt t="49744" x="4572000" y="4483100"/>
          <p14:tracePt t="49761" x="4581525" y="4483100"/>
          <p14:tracePt t="49776" x="4589463" y="4483100"/>
          <p14:tracePt t="49789" x="4598988" y="4483100"/>
          <p14:tracePt t="49809" x="4616450" y="4483100"/>
          <p14:tracePt t="49888" x="4581525" y="4483100"/>
          <p14:tracePt t="49897" x="4562475" y="4483100"/>
          <p14:tracePt t="49908" x="4510088" y="4483100"/>
          <p14:tracePt t="49929" x="4411663" y="4483100"/>
          <p14:tracePt t="49948" x="4330700" y="4473575"/>
          <p14:tracePt t="49968" x="4313238" y="4473575"/>
          <p14:tracePt t="50017" x="4322763" y="4473575"/>
          <p14:tracePt t="50033" x="4348163" y="4473575"/>
          <p14:tracePt t="50049" x="4394200" y="4473575"/>
          <p14:tracePt t="50068" x="4456113" y="4473575"/>
          <p14:tracePt t="50090" x="4598988" y="4500563"/>
          <p14:tracePt t="50108" x="4660900" y="4510088"/>
          <p14:tracePt t="50130" x="4705350" y="4518025"/>
          <p14:tracePt t="50201" x="4697413" y="4518025"/>
          <p14:tracePt t="50224" x="4687888" y="4518025"/>
          <p14:tracePt t="50233" x="4679950" y="4518025"/>
          <p14:tracePt t="50250" x="4670425" y="4518025"/>
          <p14:tracePt t="50268" x="4643438" y="4518025"/>
          <p14:tracePt t="50289" x="4562475" y="4518025"/>
          <p14:tracePt t="50308" x="4537075" y="4518025"/>
          <p14:tracePt t="50328" x="4518025" y="4518025"/>
          <p14:tracePt t="50369" x="4537075" y="4518025"/>
          <p14:tracePt t="50388" x="4581525" y="4518025"/>
          <p14:tracePt t="50410" x="4608513" y="4518025"/>
          <p14:tracePt t="50428" x="4643438" y="4518025"/>
          <p14:tracePt t="50450" x="4687888" y="4518025"/>
          <p14:tracePt t="50468" x="4714875" y="4518025"/>
          <p14:tracePt t="50488" x="4732338" y="4518025"/>
          <p14:tracePt t="50530" x="4697413" y="4518025"/>
          <p14:tracePt t="50548" x="4625975" y="4518025"/>
          <p14:tracePt t="50570" x="4483100" y="4518025"/>
          <p14:tracePt t="50588" x="4419600" y="4510088"/>
          <p14:tracePt t="50608" x="4402138" y="4510088"/>
          <p14:tracePt t="50649" x="4429125" y="4510088"/>
          <p14:tracePt t="50668" x="4465638" y="4510088"/>
          <p14:tracePt t="50689" x="4527550" y="4510088"/>
          <p14:tracePt t="50708" x="4572000" y="4510088"/>
          <p14:tracePt t="50730" x="4633913" y="4510088"/>
          <p14:tracePt t="50748" x="4679950" y="4510088"/>
          <p14:tracePt t="50770" x="4724400" y="4510088"/>
          <p14:tracePt t="50825" x="4714875" y="4510088"/>
          <p14:tracePt t="50837" x="4705350" y="4510088"/>
          <p14:tracePt t="50849" x="4687888" y="4510088"/>
          <p14:tracePt t="50868" x="4670425" y="4510088"/>
          <p14:tracePt t="50890" x="4652963" y="4510088"/>
          <p14:tracePt t="50953" x="4660900" y="4510088"/>
          <p14:tracePt t="50969" x="4679950" y="4510088"/>
          <p14:tracePt t="50977" x="4687888" y="4510088"/>
          <p14:tracePt t="50988" x="4697413" y="4510088"/>
          <p14:tracePt t="51009" x="4714875" y="4510088"/>
          <p14:tracePt t="51201" x="4714875" y="4518025"/>
          <p14:tracePt t="51321" x="4724400" y="4518025"/>
          <p14:tracePt t="51329" x="4724400" y="4527550"/>
          <p14:tracePt t="51348" x="4724400" y="4537075"/>
          <p14:tracePt t="51370" x="4732338" y="4554538"/>
          <p14:tracePt t="51388" x="4741863" y="4572000"/>
          <p14:tracePt t="51409" x="4751388" y="4616450"/>
          <p14:tracePt t="51429" x="4768850" y="4643438"/>
          <p14:tracePt t="51450" x="4786313" y="4697413"/>
          <p14:tracePt t="51468" x="4795838" y="4741863"/>
          <p14:tracePt t="51490" x="4795838" y="4776788"/>
          <p14:tracePt t="51509" x="4795838" y="4803775"/>
          <p14:tracePt t="51530" x="4795838" y="4857750"/>
          <p14:tracePt t="51548" x="4803775" y="4884738"/>
          <p14:tracePt t="51570" x="4803775" y="4929188"/>
          <p14:tracePt t="51588" x="4803775" y="4973638"/>
          <p14:tracePt t="51609" x="4803775" y="5018088"/>
          <p14:tracePt t="51628" x="4813300" y="5045075"/>
          <p14:tracePt t="51650" x="4822825" y="5081588"/>
          <p14:tracePt t="51668" x="4830763" y="5108575"/>
          <p14:tracePt t="51690" x="4840288" y="5126038"/>
          <p14:tracePt t="51709" x="4840288" y="5143500"/>
          <p14:tracePt t="51729" x="4840288" y="5170488"/>
          <p14:tracePt t="51748" x="4840288" y="5180013"/>
          <p14:tracePt t="51769" x="4840288" y="5205413"/>
          <p14:tracePt t="51789" x="4840288" y="5224463"/>
          <p14:tracePt t="51810" x="4848225" y="5241925"/>
          <p14:tracePt t="51828" x="4848225" y="5251450"/>
          <p14:tracePt t="51849" x="4857750" y="5276850"/>
          <p14:tracePt t="51868" x="4867275" y="5295900"/>
          <p14:tracePt t="51890" x="4875213" y="5322888"/>
          <p14:tracePt t="51908" x="4875213" y="5330825"/>
          <p14:tracePt t="51929" x="4875213" y="5340350"/>
          <p14:tracePt t="51948" x="4875213" y="5348288"/>
          <p14:tracePt t="51988" x="4875213" y="5357813"/>
          <p14:tracePt t="52009" x="4875213" y="5367338"/>
          <p14:tracePt t="52057" x="4894263" y="5367338"/>
          <p14:tracePt t="52073" x="4902200" y="5367338"/>
          <p14:tracePt t="52090" x="4911725" y="5367338"/>
          <p14:tracePt t="52098" x="4929188" y="5367338"/>
          <p14:tracePt t="52108" x="4956175" y="5375275"/>
          <p14:tracePt t="52130" x="5010150" y="5384800"/>
          <p14:tracePt t="52149" x="5072063" y="5384800"/>
          <p14:tracePt t="52170" x="5180013" y="5384800"/>
          <p14:tracePt t="52188" x="5224463" y="5384800"/>
          <p14:tracePt t="52209" x="5276850" y="5394325"/>
          <p14:tracePt t="52228" x="5340350" y="5411788"/>
          <p14:tracePt t="52250" x="5367338" y="5411788"/>
          <p14:tracePt t="52450" x="5375275" y="5411788"/>
          <p14:tracePt t="52458" x="5384800" y="5411788"/>
          <p14:tracePt t="52473" x="5394325" y="5411788"/>
          <p14:tracePt t="52490" x="5411788" y="5411788"/>
          <p14:tracePt t="52509" x="5429250" y="5419725"/>
          <p14:tracePt t="52529" x="5438775" y="5419725"/>
          <p14:tracePt t="52553" x="5438775" y="5429250"/>
          <p14:tracePt t="52577" x="5438775" y="5438775"/>
          <p14:tracePt t="52594" x="5438775" y="5446713"/>
          <p14:tracePt t="52610" x="5446713" y="5446713"/>
          <p14:tracePt t="52634" x="5456238" y="5456238"/>
          <p14:tracePt t="52689" x="5465763" y="5465763"/>
          <p14:tracePt t="52698" x="5473700" y="5465763"/>
          <p14:tracePt t="52713" x="5483225" y="5465763"/>
          <p14:tracePt t="52730" x="5500688" y="5473700"/>
          <p14:tracePt t="52749" x="5537200" y="5473700"/>
          <p14:tracePt t="52770" x="5599113" y="5473700"/>
          <p14:tracePt t="52789" x="5653088" y="5473700"/>
          <p14:tracePt t="52810" x="5803900" y="5473700"/>
          <p14:tracePt t="52829" x="5894388" y="5473700"/>
          <p14:tracePt t="52850" x="6062663" y="5446713"/>
          <p14:tracePt t="52869" x="6161088" y="5419725"/>
          <p14:tracePt t="52890" x="6269038" y="5367338"/>
          <p14:tracePt t="52909" x="6303963" y="5348288"/>
          <p14:tracePt t="52930" x="6375400" y="5286375"/>
          <p14:tracePt t="52949" x="6473825" y="5187950"/>
          <p14:tracePt t="52970" x="6527800" y="5116513"/>
          <p14:tracePt t="52989" x="6537325" y="5081588"/>
          <p14:tracePt t="53010" x="6554788" y="5054600"/>
          <p14:tracePt t="53029" x="6562725" y="5054600"/>
          <p14:tracePt t="53049" x="6562725" y="5045075"/>
          <p14:tracePt t="53122" x="6572250" y="5045075"/>
          <p14:tracePt t="53185" x="6572250" y="5037138"/>
          <p14:tracePt t="53202" x="6589713" y="5027613"/>
          <p14:tracePt t="53218" x="6608763" y="5027613"/>
          <p14:tracePt t="53229" x="6626225" y="5018088"/>
          <p14:tracePt t="53250" x="6661150" y="5010150"/>
          <p14:tracePt t="53269" x="6680200" y="5010150"/>
          <p14:tracePt t="53362" x="6670675" y="5010150"/>
          <p14:tracePt t="53378" x="6661150" y="5018088"/>
          <p14:tracePt t="53388" x="6661150" y="5027613"/>
          <p14:tracePt t="53410" x="6634163" y="5037138"/>
          <p14:tracePt t="53450" x="6634163" y="5045075"/>
          <p14:tracePt t="53469" x="6626225" y="5045075"/>
          <p14:tracePt t="53490" x="6626225" y="5062538"/>
          <p14:tracePt t="53530" x="6616700" y="5072063"/>
          <p14:tracePt t="53549" x="6616700" y="5081588"/>
          <p14:tracePt t="53569" x="6616700" y="5099050"/>
          <p14:tracePt t="53589" x="6616700" y="5108575"/>
          <p14:tracePt t="53610" x="6616700" y="5116513"/>
          <p14:tracePt t="53629" x="6616700" y="5133975"/>
          <p14:tracePt t="53650" x="6608763" y="5170488"/>
          <p14:tracePt t="53669" x="6599238" y="5197475"/>
          <p14:tracePt t="53690" x="6599238" y="5224463"/>
          <p14:tracePt t="53709" x="6599238" y="5241925"/>
          <p14:tracePt t="53730" x="6589713" y="5276850"/>
          <p14:tracePt t="53749" x="6581775" y="5295900"/>
          <p14:tracePt t="53771" x="6581775" y="5330825"/>
          <p14:tracePt t="53789" x="6581775" y="5340350"/>
          <p14:tracePt t="53810" x="6581775" y="5367338"/>
          <p14:tracePt t="53829" x="6562725" y="5384800"/>
          <p14:tracePt t="53850" x="6562725" y="5411788"/>
          <p14:tracePt t="53869" x="6554788" y="5429250"/>
          <p14:tracePt t="53890" x="6545263" y="5456238"/>
          <p14:tracePt t="53909" x="6545263" y="5465763"/>
          <p14:tracePt t="53930" x="6537325" y="5473700"/>
          <p14:tracePt t="53949" x="6527800" y="5473700"/>
          <p14:tracePt t="53970" x="6518275" y="5483225"/>
          <p14:tracePt t="53989" x="6518275" y="5491163"/>
          <p14:tracePt t="54011" x="6510338" y="5491163"/>
          <p14:tracePt t="54034" x="6500813" y="5500688"/>
          <p14:tracePt t="54051" x="6473825" y="5500688"/>
          <p14:tracePt t="54069" x="6429375" y="5500688"/>
          <p14:tracePt t="54090" x="6348413" y="5500688"/>
          <p14:tracePt t="54109" x="6313488" y="5500688"/>
          <p14:tracePt t="54130" x="6269038" y="5500688"/>
          <p14:tracePt t="54149" x="6259513" y="5500688"/>
          <p14:tracePt t="54169" x="6251575" y="5500688"/>
          <p14:tracePt t="54226" x="6259513" y="5500688"/>
          <p14:tracePt t="54235" x="6269038" y="5500688"/>
          <p14:tracePt t="54251" x="6286500" y="5500688"/>
          <p14:tracePt t="54269" x="6303963" y="5500688"/>
          <p14:tracePt t="54290" x="6375400" y="5483225"/>
          <p14:tracePt t="54309" x="6411913" y="5465763"/>
          <p14:tracePt t="54331" x="6518275" y="5411788"/>
          <p14:tracePt t="54349" x="6589713" y="5357813"/>
          <p14:tracePt t="54371" x="6670675" y="5286375"/>
          <p14:tracePt t="54389" x="6680200" y="5259388"/>
          <p14:tracePt t="54410" x="6688138" y="5241925"/>
          <p14:tracePt t="54429" x="6688138" y="5232400"/>
          <p14:tracePt t="54449" x="6697663" y="5224463"/>
          <p14:tracePt t="54469" x="6697663" y="5214938"/>
          <p14:tracePt t="54514" x="6688138" y="5214938"/>
          <p14:tracePt t="54562" x="6688138" y="5224463"/>
          <p14:tracePt t="54578" x="6688138" y="5232400"/>
          <p14:tracePt t="54594" x="6688138" y="5241925"/>
          <p14:tracePt t="54618" x="6688138" y="5251450"/>
          <p14:tracePt t="54642" x="6697663" y="5251450"/>
          <p14:tracePt t="54666" x="6697663" y="5259388"/>
          <p14:tracePt t="54682" x="6697663" y="5268913"/>
          <p14:tracePt t="54706" x="6688138" y="5268913"/>
          <p14:tracePt t="55075" x="6688138" y="5276850"/>
          <p14:tracePt t="55082" x="6705600" y="5276850"/>
          <p14:tracePt t="55091" x="6724650" y="5276850"/>
          <p14:tracePt t="55109" x="6751638" y="5268913"/>
          <p14:tracePt t="55131" x="6769100" y="5241925"/>
          <p14:tracePt t="55149" x="6769100" y="5232400"/>
          <p14:tracePt t="55171" x="6732588" y="5187950"/>
          <p14:tracePt t="55189" x="6688138" y="5126038"/>
          <p14:tracePt t="55211" x="6562725" y="4983163"/>
          <p14:tracePt t="55229" x="6446838" y="4884738"/>
          <p14:tracePt t="55251" x="6259513" y="4732338"/>
          <p14:tracePt t="55269" x="6170613" y="4679950"/>
          <p14:tracePt t="55290" x="6126163" y="4652963"/>
          <p14:tracePt t="55362" x="6134100" y="4652963"/>
          <p14:tracePt t="55379" x="6161088" y="4652963"/>
          <p14:tracePt t="55389" x="6170613" y="4652963"/>
          <p14:tracePt t="55411" x="6269038" y="4652963"/>
          <p14:tracePt t="55429" x="6330950" y="4687888"/>
          <p14:tracePt t="55450" x="6446838" y="4741863"/>
          <p14:tracePt t="55469" x="6500813" y="4786313"/>
          <p14:tracePt t="55491" x="6562725" y="4830763"/>
          <p14:tracePt t="55510" x="6608763" y="4875213"/>
          <p14:tracePt t="55531" x="6653213" y="4902200"/>
          <p14:tracePt t="55549" x="6670675" y="4919663"/>
          <p14:tracePt t="55569" x="6715125" y="4946650"/>
          <p14:tracePt t="55589" x="6786563" y="4983163"/>
          <p14:tracePt t="55611" x="6848475" y="5000625"/>
          <p14:tracePt t="55629" x="6867525" y="5010150"/>
          <p14:tracePt t="55650" x="6875463" y="5027613"/>
          <p14:tracePt t="55669" x="6894513" y="5037138"/>
          <p14:tracePt t="55690" x="6983413" y="5062538"/>
          <p14:tracePt t="55709" x="7037388" y="5081588"/>
          <p14:tracePt t="55731" x="7116763" y="5081588"/>
          <p14:tracePt t="55749" x="7170738" y="5081588"/>
          <p14:tracePt t="55771" x="7251700" y="5081588"/>
          <p14:tracePt t="55789" x="7313613" y="5089525"/>
          <p14:tracePt t="55811" x="7412038" y="5126038"/>
          <p14:tracePt t="55829" x="7500938" y="5160963"/>
          <p14:tracePt t="55850" x="7626350" y="5214938"/>
          <p14:tracePt t="55869" x="7653338" y="5241925"/>
          <p14:tracePt t="55891" x="7670800" y="5276850"/>
          <p14:tracePt t="55909" x="7670800" y="5295900"/>
          <p14:tracePt t="55931" x="7616825" y="5357813"/>
          <p14:tracePt t="55949" x="7491413" y="5473700"/>
          <p14:tracePt t="55971" x="7331075" y="5599113"/>
          <p14:tracePt t="55989" x="7215188" y="5653088"/>
          <p14:tracePt t="56010" x="7054850" y="5697538"/>
          <p14:tracePt t="56029" x="6965950" y="5715000"/>
          <p14:tracePt t="56051" x="6813550" y="5732463"/>
          <p14:tracePt t="56069" x="6688138" y="5732463"/>
          <p14:tracePt t="56091" x="6483350" y="5705475"/>
          <p14:tracePt t="56109" x="6348413" y="5688013"/>
          <p14:tracePt t="56131" x="6251575" y="5661025"/>
          <p14:tracePt t="56150" x="6205538" y="5643563"/>
          <p14:tracePt t="56195" x="6197600" y="5643563"/>
          <p14:tracePt t="56209" x="6197600" y="5634038"/>
          <p14:tracePt t="56229" x="6197600" y="5626100"/>
          <p14:tracePt t="56251" x="6197600" y="5599113"/>
          <p14:tracePt t="56269" x="6197600" y="5581650"/>
          <p14:tracePt t="56290" x="6197600" y="5572125"/>
          <p14:tracePt t="56309" x="6188075" y="5562600"/>
          <p14:tracePt t="56331" x="6188075" y="5554663"/>
          <p14:tracePt t="56370" x="6188075" y="5537200"/>
          <p14:tracePt t="56389" x="6188075" y="5527675"/>
          <p14:tracePt t="56411" x="6215063" y="5500688"/>
          <p14:tracePt t="56430" x="6242050" y="5491163"/>
          <p14:tracePt t="56451" x="6296025" y="5473700"/>
          <p14:tracePt t="56469" x="6330950" y="5473700"/>
          <p14:tracePt t="56491" x="6367463" y="5465763"/>
          <p14:tracePt t="56510" x="6375400" y="5456238"/>
          <p14:tracePt t="56563" x="6375400" y="5446713"/>
          <p14:tracePt t="56572" x="6367463" y="5446713"/>
          <p14:tracePt t="56589" x="6357938" y="5446713"/>
          <p14:tracePt t="56611" x="6340475" y="5446713"/>
          <p14:tracePt t="56629" x="6330950" y="5446713"/>
          <p14:tracePt t="56651" x="6313488" y="5438775"/>
          <p14:tracePt t="56669" x="6313488" y="5429250"/>
          <p14:tracePt t="56691" x="6313488" y="5411788"/>
          <p14:tracePt t="56709" x="6296025" y="5394325"/>
          <p14:tracePt t="56731" x="6286500" y="5375275"/>
          <p14:tracePt t="56771" x="6259513" y="5375275"/>
          <p14:tracePt t="56790" x="6232525" y="5375275"/>
          <p14:tracePt t="56811" x="6170613" y="5375275"/>
          <p14:tracePt t="56829" x="6134100" y="5375275"/>
          <p14:tracePt t="56851" x="6089650" y="5375275"/>
          <p14:tracePt t="56869" x="6072188" y="5375275"/>
          <p14:tracePt t="56891" x="6045200" y="5384800"/>
          <p14:tracePt t="56909" x="6027738" y="5402263"/>
          <p14:tracePt t="56931" x="5991225" y="5411788"/>
          <p14:tracePt t="56949" x="5946775" y="5419725"/>
          <p14:tracePt t="56970" x="5894388" y="5429250"/>
          <p14:tracePt t="56989" x="5848350" y="5438775"/>
          <p14:tracePt t="57011" x="5803900" y="5438775"/>
          <p14:tracePt t="57029" x="5776913" y="5446713"/>
          <p14:tracePt t="57050" x="5759450" y="5456238"/>
          <p14:tracePt t="57069" x="5751513" y="5456238"/>
          <p14:tracePt t="57091" x="5715000" y="5473700"/>
          <p14:tracePt t="57109" x="5680075" y="5473700"/>
          <p14:tracePt t="57131" x="5626100" y="5483225"/>
          <p14:tracePt t="57150" x="5599113" y="5491163"/>
          <p14:tracePt t="57171" x="5581650" y="5500688"/>
          <p14:tracePt t="57189" x="5572125" y="5500688"/>
          <p14:tracePt t="57211" x="5537200" y="5500688"/>
          <p14:tracePt t="57229" x="5527675" y="5500688"/>
          <p14:tracePt t="57291" x="5537200" y="5500688"/>
          <p14:tracePt t="57299" x="5545138" y="5500688"/>
          <p14:tracePt t="57309" x="5554663" y="5500688"/>
          <p14:tracePt t="57331" x="5608638" y="5491163"/>
          <p14:tracePt t="57349" x="5661025" y="5456238"/>
          <p14:tracePt t="57371" x="5759450" y="5419725"/>
          <p14:tracePt t="57389" x="5830888" y="5411788"/>
          <p14:tracePt t="57411" x="5965825" y="5394325"/>
          <p14:tracePt t="57429" x="6010275" y="5394325"/>
          <p14:tracePt t="57450" x="6027738" y="5394325"/>
          <p14:tracePt t="57524" x="6037263" y="5384800"/>
          <p14:tracePt t="57723" x="6037263" y="5375275"/>
          <p14:tracePt t="57811" x="6027738" y="5375275"/>
          <p14:tracePt t="57819" x="6018213" y="5375275"/>
          <p14:tracePt t="57829" x="6010275" y="5375275"/>
          <p14:tracePt t="57851" x="5946775" y="5375275"/>
          <p14:tracePt t="57870" x="5867400" y="5375275"/>
          <p14:tracePt t="57891" x="5786438" y="5375275"/>
          <p14:tracePt t="57909" x="5751513" y="5384800"/>
          <p14:tracePt t="57931" x="5715000" y="5384800"/>
          <p14:tracePt t="57949" x="5705475" y="5384800"/>
          <p14:tracePt t="57971" x="5680075" y="5394325"/>
          <p14:tracePt t="57989" x="5670550" y="5394325"/>
          <p14:tracePt t="58010" x="5670550" y="5402263"/>
          <p14:tracePt t="58029" x="5661025" y="5402263"/>
          <p14:tracePt t="58069" x="5653088" y="5402263"/>
          <p14:tracePt t="58092" x="5643563" y="5402263"/>
          <p14:tracePt t="58171" x="5634038" y="5402263"/>
          <p14:tracePt t="58235" x="5626100" y="5402263"/>
          <p14:tracePt t="58259" x="5616575" y="5402263"/>
          <p14:tracePt t="58268" x="5608638" y="5402263"/>
          <p14:tracePt t="58291" x="5599113" y="5402263"/>
          <p14:tracePt t="58310" x="5581650" y="5402263"/>
          <p14:tracePt t="58331" x="5562600" y="5402263"/>
          <p14:tracePt t="58350" x="5554663" y="5402263"/>
          <p14:tracePt t="58370" x="5537200" y="5402263"/>
          <p14:tracePt t="58390" x="5527675" y="5402263"/>
          <p14:tracePt t="58411" x="5491163" y="5402263"/>
          <p14:tracePt t="58430" x="5456238" y="5402263"/>
          <p14:tracePt t="58450" x="5446713" y="5402263"/>
          <p14:tracePt t="58470" x="5411788" y="5394325"/>
          <p14:tracePt t="58510" x="5402263" y="5394325"/>
          <p14:tracePt t="58579" x="5402263" y="5384800"/>
          <p14:tracePt t="58589" x="5411788" y="5384800"/>
          <p14:tracePt t="58609" x="5438775" y="5384800"/>
          <p14:tracePt t="58630" x="5500688" y="5357813"/>
          <p14:tracePt t="58651" x="5589588" y="5313363"/>
          <p14:tracePt t="58670" x="5653088" y="5295900"/>
          <p14:tracePt t="58690" x="5688013" y="5276850"/>
          <p14:tracePt t="58710" x="5741988" y="5259388"/>
          <p14:tracePt t="58820" x="5732463" y="5259388"/>
          <p14:tracePt t="58835" x="5724525" y="5259388"/>
          <p14:tracePt t="58849" x="5715000" y="5259388"/>
          <p14:tracePt t="58870" x="5705475" y="5259388"/>
          <p14:tracePt t="58890" x="5697538" y="5259388"/>
          <p14:tracePt t="58910" x="5670550" y="5276850"/>
          <p14:tracePt t="58930" x="5653088" y="5276850"/>
          <p14:tracePt t="58950" x="5634038" y="5286375"/>
          <p14:tracePt t="58970" x="5616575" y="5295900"/>
          <p14:tracePt t="58990" x="5608638" y="5295900"/>
          <p14:tracePt t="59030" x="5589588" y="5295900"/>
          <p14:tracePt t="59050" x="5581650" y="5295900"/>
          <p14:tracePt t="59070" x="5562600" y="5295900"/>
          <p14:tracePt t="59090" x="5554663" y="5295900"/>
          <p14:tracePt t="59110" x="5537200" y="5295900"/>
          <p14:tracePt t="59130" x="5527675" y="5295900"/>
          <p14:tracePt t="59150" x="5510213" y="5295900"/>
          <p14:tracePt t="59170" x="5500688" y="5295900"/>
          <p14:tracePt t="59190" x="5491163" y="5295900"/>
          <p14:tracePt t="59230" x="5483225" y="5295900"/>
          <p14:tracePt t="59250" x="5483225" y="5286375"/>
          <p14:tracePt t="59270" x="5473700" y="5286375"/>
          <p14:tracePt t="59290" x="5465763" y="5276850"/>
          <p14:tracePt t="59310" x="5456238" y="5268913"/>
          <p14:tracePt t="59330" x="5456238" y="5259388"/>
          <p14:tracePt t="59350" x="5456238" y="5241925"/>
          <p14:tracePt t="59370" x="5456238" y="5224463"/>
          <p14:tracePt t="59390" x="5456238" y="5153025"/>
          <p14:tracePt t="59410" x="5473700" y="5027613"/>
          <p14:tracePt t="59430" x="5491163" y="4911725"/>
          <p14:tracePt t="59450" x="5491163" y="4822825"/>
          <p14:tracePt t="59470" x="5491163" y="4697413"/>
          <p14:tracePt t="59490" x="5483225" y="4643438"/>
          <p14:tracePt t="59510" x="5483225" y="4562475"/>
          <p14:tracePt t="59530" x="5483225" y="4527550"/>
          <p14:tracePt t="59550" x="5483225" y="4446588"/>
          <p14:tracePt t="59570" x="5483225" y="4402138"/>
          <p14:tracePt t="59590" x="5491163" y="4357688"/>
          <p14:tracePt t="59610" x="5491163" y="4348163"/>
          <p14:tracePt t="59630" x="5491163" y="4330700"/>
          <p14:tracePt t="59652" x="5491163" y="4313238"/>
          <p14:tracePt t="59670" x="5483225" y="4295775"/>
          <p14:tracePt t="59690" x="5465763" y="4259263"/>
          <p14:tracePt t="59710" x="5456238" y="4187825"/>
          <p14:tracePt t="59730" x="5456238" y="4160838"/>
          <p14:tracePt t="59750" x="5438775" y="4133850"/>
          <p14:tracePt t="59770" x="5438775" y="4108450"/>
          <p14:tracePt t="59790" x="5438775" y="4062413"/>
          <p14:tracePt t="59810" x="5456238" y="4010025"/>
          <p14:tracePt t="59830" x="5465763" y="3938588"/>
          <p14:tracePt t="59850" x="5465763" y="3867150"/>
          <p14:tracePt t="59853" x="5465763" y="3840163"/>
          <p14:tracePt t="59870" x="5465763" y="3813175"/>
          <p14:tracePt t="59890" x="5465763" y="3786188"/>
          <p14:tracePt t="59910" x="5456238" y="3732213"/>
          <p14:tracePt t="59930" x="5456238" y="3714750"/>
          <p14:tracePt t="59950" x="5456238" y="3687763"/>
          <p14:tracePt t="59970" x="5456238" y="3670300"/>
          <p14:tracePt t="59990" x="5456238" y="3643313"/>
          <p14:tracePt t="60011" x="5456238" y="3625850"/>
          <p14:tracePt t="60030" x="5456238" y="3598863"/>
          <p14:tracePt t="60050" x="5456238" y="3581400"/>
          <p14:tracePt t="60070" x="5456238" y="3562350"/>
          <p14:tracePt t="60090" x="5456238" y="3544888"/>
          <p14:tracePt t="60110" x="5438775" y="3509963"/>
          <p14:tracePt t="60130" x="5438775" y="3490913"/>
          <p14:tracePt t="60151" x="5429250" y="3473450"/>
          <p14:tracePt t="60170" x="5419725" y="3455988"/>
          <p14:tracePt t="60190" x="5402263" y="3455988"/>
          <p14:tracePt t="60210" x="5384800" y="3455988"/>
          <p14:tracePt t="60230" x="5348288" y="3446463"/>
          <p14:tracePt t="60250" x="5330825" y="3446463"/>
          <p14:tracePt t="60270" x="5286375" y="3429000"/>
          <p14:tracePt t="60290" x="5268913" y="3419475"/>
          <p14:tracePt t="60310" x="5259388" y="3419475"/>
          <p14:tracePt t="60380" x="5259388" y="3411538"/>
          <p14:tracePt t="60396" x="5251450" y="3411538"/>
          <p14:tracePt t="60476" x="5241925" y="3411538"/>
          <p14:tracePt t="60516" x="5232400" y="3402013"/>
          <p14:tracePt t="60532" x="5224463" y="3402013"/>
          <p14:tracePt t="60548" x="5224463" y="3394075"/>
          <p14:tracePt t="60564" x="5214938" y="3375025"/>
          <p14:tracePt t="60572" x="5214938" y="3367088"/>
          <p14:tracePt t="60590" x="5214938" y="3348038"/>
          <p14:tracePt t="60610" x="5214938" y="3330575"/>
          <p14:tracePt t="60630" x="5205413" y="3251200"/>
          <p14:tracePt t="60651" x="5170488" y="3170238"/>
          <p14:tracePt t="60670" x="5143500" y="3116263"/>
          <p14:tracePt t="60690" x="5126038" y="3062288"/>
          <p14:tracePt t="60710" x="5126038" y="3017838"/>
          <p14:tracePt t="60730" x="5126038" y="2982913"/>
          <p14:tracePt t="60750" x="5133975" y="2919413"/>
          <p14:tracePt t="60770" x="5143500" y="2867025"/>
          <p14:tracePt t="60790" x="5143500" y="2759075"/>
          <p14:tracePt t="60810" x="5143500" y="2714625"/>
          <p14:tracePt t="60830" x="5143500" y="2670175"/>
          <p14:tracePt t="60850" x="5143500" y="2643188"/>
          <p14:tracePt t="60853" x="5143500" y="2633663"/>
          <p14:tracePt t="60870" x="5143500" y="2625725"/>
          <p14:tracePt t="60890" x="5143500" y="2616200"/>
          <p14:tracePt t="60932" x="5153025" y="2616200"/>
          <p14:tracePt t="60948" x="5160963" y="2616200"/>
          <p14:tracePt t="60957" x="5170488" y="2616200"/>
          <p14:tracePt t="60972" x="5180013" y="2616200"/>
          <p14:tracePt t="60990" x="5197475" y="2598738"/>
          <p14:tracePt t="61010" x="5214938" y="2581275"/>
          <p14:tracePt t="61030" x="5232400" y="2571750"/>
          <p14:tracePt t="61050" x="5251450" y="2554288"/>
          <p14:tracePt t="61070" x="5259388" y="2536825"/>
          <p14:tracePt t="61090" x="5268913" y="2527300"/>
          <p14:tracePt t="61110" x="5286375" y="2527300"/>
          <p14:tracePt t="61130" x="5295900" y="2527300"/>
          <p14:tracePt t="61151" x="5313363" y="2527300"/>
          <p14:tracePt t="61170" x="5348288" y="2554288"/>
          <p14:tracePt t="61190" x="5419725" y="2598738"/>
          <p14:tracePt t="61210" x="5456238" y="2608263"/>
          <p14:tracePt t="61230" x="5465763" y="2608263"/>
          <p14:tracePt t="61252" x="5465763" y="2616200"/>
          <p14:tracePt t="61276" x="5465763" y="2625725"/>
          <p14:tracePt t="61291" x="5465763" y="2633663"/>
          <p14:tracePt t="61310" x="5465763" y="2660650"/>
          <p14:tracePt t="61330" x="5438775" y="2724150"/>
          <p14:tracePt t="61350" x="5394325" y="2795588"/>
          <p14:tracePt t="61370" x="5357813" y="2874963"/>
          <p14:tracePt t="61390" x="5303838" y="3000375"/>
          <p14:tracePt t="61410" x="5286375" y="3054350"/>
          <p14:tracePt t="61430" x="5286375" y="3108325"/>
          <p14:tracePt t="61629" x="5286375" y="3098800"/>
          <p14:tracePt t="61637" x="5286375" y="3089275"/>
          <p14:tracePt t="61651" x="5286375" y="3081338"/>
          <p14:tracePt t="61670" x="5286375" y="3062288"/>
          <p14:tracePt t="61805" x="5276850" y="3062288"/>
          <p14:tracePt t="61821" x="5259388" y="3062288"/>
          <p14:tracePt t="61844" x="5251450" y="3054350"/>
          <p14:tracePt t="61860" x="5232400" y="3044825"/>
          <p14:tracePt t="61870" x="5232400" y="3036888"/>
          <p14:tracePt t="61890" x="5214938" y="3009900"/>
          <p14:tracePt t="61910" x="5153025" y="2901950"/>
          <p14:tracePt t="61930" x="5116513" y="2847975"/>
          <p14:tracePt t="61950" x="5081588" y="2776538"/>
          <p14:tracePt t="61970" x="5054600" y="2679700"/>
          <p14:tracePt t="61990" x="5054600" y="2598738"/>
          <p14:tracePt t="62011" x="5054600" y="2562225"/>
          <p14:tracePt t="62030" x="5054600" y="2536825"/>
          <p14:tracePt t="62108" x="5062538" y="2536825"/>
          <p14:tracePt t="62117" x="5072063" y="2536825"/>
          <p14:tracePt t="62130" x="5081588" y="2536825"/>
          <p14:tracePt t="62151" x="5116513" y="2554288"/>
          <p14:tracePt t="62170" x="5143500" y="2562225"/>
          <p14:tracePt t="62190" x="5170488" y="2581275"/>
          <p14:tracePt t="62210" x="5187950" y="2581275"/>
          <p14:tracePt t="62230" x="5214938" y="2598738"/>
          <p14:tracePt t="62250" x="5232400" y="2608263"/>
          <p14:tracePt t="62270" x="5268913" y="2616200"/>
          <p14:tracePt t="62290" x="5276850" y="2616200"/>
          <p14:tracePt t="62365" x="5276850" y="2625725"/>
          <p14:tracePt t="62380" x="5276850" y="2633663"/>
          <p14:tracePt t="62397" x="5286375" y="2643188"/>
          <p14:tracePt t="62410" x="5286375" y="2652713"/>
          <p14:tracePt t="62430" x="5295900" y="2679700"/>
          <p14:tracePt t="62450" x="5295900" y="2687638"/>
          <p14:tracePt t="62470" x="5295900" y="2714625"/>
          <p14:tracePt t="62490" x="5286375" y="2724150"/>
          <p14:tracePt t="62511" x="5276850" y="2732088"/>
          <p14:tracePt t="62530" x="5276850" y="2741613"/>
          <p14:tracePt t="62668" x="5276850" y="2751138"/>
          <p14:tracePt t="62677" x="5276850" y="2759075"/>
          <p14:tracePt t="62813" x="5276850" y="2768600"/>
          <p14:tracePt t="62869" x="5268913" y="2768600"/>
          <p14:tracePt t="62877" x="5268913" y="2776538"/>
          <p14:tracePt t="62893" x="5259388" y="2786063"/>
          <p14:tracePt t="62910" x="5251450" y="2813050"/>
          <p14:tracePt t="62930" x="5232400" y="2867025"/>
          <p14:tracePt t="62950" x="5197475" y="2965450"/>
          <p14:tracePt t="62970" x="5170488" y="3017838"/>
          <p14:tracePt t="62990" x="5133975" y="3098800"/>
          <p14:tracePt t="63011" x="5116513" y="3143250"/>
          <p14:tracePt t="63030" x="5108575" y="3187700"/>
          <p14:tracePt t="63050" x="5099050" y="3205163"/>
          <p14:tracePt t="63070" x="5089525" y="3214688"/>
          <p14:tracePt t="63141" x="5081588" y="3214688"/>
          <p14:tracePt t="63157" x="5081588" y="3205163"/>
          <p14:tracePt t="63173" x="5081588" y="3187700"/>
          <p14:tracePt t="63190" x="5072063" y="3143250"/>
          <p14:tracePt t="63210" x="5072063" y="3071813"/>
          <p14:tracePt t="63230" x="5072063" y="2982913"/>
          <p14:tracePt t="63250" x="5045075" y="2874963"/>
          <p14:tracePt t="63270" x="5037138" y="2803525"/>
          <p14:tracePt t="63291" x="5037138" y="2768600"/>
          <p14:tracePt t="63310" x="5037138" y="2732088"/>
          <p14:tracePt t="63331" x="5045075" y="2732088"/>
          <p14:tracePt t="63350" x="5089525" y="2705100"/>
          <p14:tracePt t="63371" x="5133975" y="2687638"/>
          <p14:tracePt t="63391" x="5187950" y="2660650"/>
          <p14:tracePt t="63411" x="5232400" y="2660650"/>
          <p14:tracePt t="63430" x="5286375" y="2652713"/>
          <p14:tracePt t="63450" x="5313363" y="2652713"/>
          <p14:tracePt t="63470" x="5330825" y="2643188"/>
          <p14:tracePt t="63491" x="5340350" y="2643188"/>
          <p14:tracePt t="63517" x="5340350" y="2652713"/>
          <p14:tracePt t="63531" x="5340350" y="2660650"/>
          <p14:tracePt t="63550" x="5340350" y="2687638"/>
          <p14:tracePt t="63570" x="5340350" y="2724150"/>
          <p14:tracePt t="63591" x="5367338" y="2813050"/>
          <p14:tracePt t="63611" x="5402263" y="2874963"/>
          <p14:tracePt t="63630" x="5456238" y="2965450"/>
          <p14:tracePt t="63652" x="5473700" y="3017838"/>
          <p14:tracePt t="63671" x="5473700" y="3081338"/>
          <p14:tracePt t="63691" x="5473700" y="3125788"/>
          <p14:tracePt t="63710" x="5465763" y="3152775"/>
          <p14:tracePt t="63731" x="5456238" y="3160713"/>
          <p14:tracePt t="63751" x="5419725" y="3179763"/>
          <p14:tracePt t="63771" x="5402263" y="3197225"/>
          <p14:tracePt t="63791" x="5367338" y="3205163"/>
          <p14:tracePt t="63811" x="5330825" y="3214688"/>
          <p14:tracePt t="63830" x="5295900" y="3232150"/>
          <p14:tracePt t="63851" x="5295900" y="3241675"/>
          <p14:tracePt t="63871" x="5286375" y="3241675"/>
          <p14:tracePt t="63957" x="5276850" y="3241675"/>
          <p14:tracePt t="63973" x="5276850" y="3251200"/>
          <p14:tracePt t="64077" x="5268913" y="3241675"/>
          <p14:tracePt t="64093" x="5268913" y="3232150"/>
          <p14:tracePt t="64101" x="5268913" y="3224213"/>
          <p14:tracePt t="64112" x="5268913" y="3214688"/>
          <p14:tracePt t="64131" x="5268913" y="3205163"/>
          <p14:tracePt t="64151" x="5268913" y="3152775"/>
          <p14:tracePt t="64171" x="5268913" y="3133725"/>
          <p14:tracePt t="64191" x="5259388" y="3108325"/>
          <p14:tracePt t="64211" x="5241925" y="3081338"/>
          <p14:tracePt t="64231" x="5224463" y="3044825"/>
          <p14:tracePt t="64251" x="5224463" y="3017838"/>
          <p14:tracePt t="64271" x="5214938" y="2965450"/>
          <p14:tracePt t="64291" x="5205413" y="2938463"/>
          <p14:tracePt t="64311" x="5187950" y="2911475"/>
          <p14:tracePt t="64331" x="5170488" y="2894013"/>
          <p14:tracePt t="64351" x="5153025" y="2867025"/>
          <p14:tracePt t="64371" x="5133975" y="2857500"/>
          <p14:tracePt t="64391" x="5126038" y="2847975"/>
          <p14:tracePt t="64411" x="5116513" y="2840038"/>
          <p14:tracePt t="64431" x="5108575" y="2840038"/>
          <p14:tracePt t="64451" x="5099050" y="2840038"/>
          <p14:tracePt t="64471" x="5089525" y="2840038"/>
          <p14:tracePt t="64491" x="5089525" y="2830513"/>
          <p14:tracePt t="64511" x="5081588" y="2822575"/>
          <p14:tracePt t="64531" x="5081588" y="2803525"/>
          <p14:tracePt t="64551" x="5081588" y="2786063"/>
          <p14:tracePt t="64571" x="5072063" y="2786063"/>
          <p14:tracePt t="64637" x="5072063" y="2776538"/>
          <p14:tracePt t="64653" x="5072063" y="2768600"/>
          <p14:tracePt t="64669" x="5081588" y="2768600"/>
          <p14:tracePt t="64693" x="5089525" y="2759075"/>
          <p14:tracePt t="64717" x="5089525" y="2751138"/>
          <p14:tracePt t="64733" x="5099050" y="2751138"/>
          <p14:tracePt t="64854" x="5099050" y="2741613"/>
          <p14:tracePt t="64942" x="5089525" y="2741613"/>
          <p14:tracePt t="64957" x="5081588" y="2741613"/>
          <p14:tracePt t="64970" x="5072063" y="2741613"/>
          <p14:tracePt t="64991" x="5018088" y="2741613"/>
          <p14:tracePt t="65011" x="4991100" y="2741613"/>
          <p14:tracePt t="65031" x="4938713" y="2759075"/>
          <p14:tracePt t="65051" x="4911725" y="2759075"/>
          <p14:tracePt t="65071" x="4830763" y="2759075"/>
          <p14:tracePt t="65091" x="4768850" y="2759075"/>
          <p14:tracePt t="65111" x="4660900" y="2759075"/>
          <p14:tracePt t="65131" x="4625975" y="2759075"/>
          <p14:tracePt t="65151" x="4589463" y="2768600"/>
          <p14:tracePt t="65171" x="4554538" y="2768600"/>
          <p14:tracePt t="65191" x="4491038" y="2768600"/>
          <p14:tracePt t="65211" x="4411663" y="2768600"/>
          <p14:tracePt t="65231" x="4303713" y="2768600"/>
          <p14:tracePt t="65251" x="4259263" y="2768600"/>
          <p14:tracePt t="65271" x="4251325" y="2768600"/>
          <p14:tracePt t="65454" x="4259263" y="2768600"/>
          <p14:tracePt t="65518" x="4268788" y="2768600"/>
          <p14:tracePt t="65566" x="4276725" y="2768600"/>
          <p14:tracePt t="65582" x="4286250" y="2768600"/>
          <p14:tracePt t="65591" x="4295775" y="2768600"/>
          <p14:tracePt t="65613" x="4303713" y="2768600"/>
          <p14:tracePt t="65631" x="4313238" y="2768600"/>
          <p14:tracePt t="65651" x="4330700" y="2768600"/>
          <p14:tracePt t="65671" x="4357688" y="2768600"/>
          <p14:tracePt t="65691" x="4384675" y="2768600"/>
          <p14:tracePt t="65711" x="4438650" y="2768600"/>
          <p14:tracePt t="65731" x="4473575" y="2768600"/>
          <p14:tracePt t="65751" x="4518025" y="2759075"/>
          <p14:tracePt t="65771" x="4537075" y="2751138"/>
          <p14:tracePt t="65791" x="4545013" y="2751138"/>
          <p14:tracePt t="65811" x="4554538" y="2751138"/>
          <p14:tracePt t="65831" x="4572000" y="2751138"/>
          <p14:tracePt t="65851" x="4581525" y="2751138"/>
          <p14:tracePt t="65871" x="4616450" y="2751138"/>
          <p14:tracePt t="65891" x="4643438" y="2741613"/>
          <p14:tracePt t="65911" x="4687888" y="2741613"/>
          <p14:tracePt t="65931" x="4705350" y="2732088"/>
          <p14:tracePt t="65951" x="4741863" y="2732088"/>
          <p14:tracePt t="65971" x="4768850" y="2732088"/>
          <p14:tracePt t="65991" x="4830763" y="2724150"/>
          <p14:tracePt t="66012" x="4857750" y="2724150"/>
          <p14:tracePt t="66031" x="4911725" y="2724150"/>
          <p14:tracePt t="66051" x="4929188" y="2724150"/>
          <p14:tracePt t="66071" x="4983163" y="2724150"/>
          <p14:tracePt t="66091" x="4991100" y="2724150"/>
          <p14:tracePt t="66111" x="5010150" y="2724150"/>
          <p14:tracePt t="66131" x="5018088" y="2724150"/>
          <p14:tracePt t="66151" x="5045075" y="2724150"/>
          <p14:tracePt t="66171" x="5054600" y="2724150"/>
          <p14:tracePt t="66191" x="5062538" y="2724150"/>
          <p14:tracePt t="66211" x="5072063" y="2724150"/>
          <p14:tracePt t="66231" x="5081588" y="2724150"/>
          <p14:tracePt t="66398" x="5072063" y="2724150"/>
          <p14:tracePt t="66414" x="5062538" y="2724150"/>
          <p14:tracePt t="66430" x="5054600" y="2724150"/>
          <p14:tracePt t="66446" x="5037138" y="2724150"/>
          <p14:tracePt t="66455" x="5027613" y="2724150"/>
          <p14:tracePt t="66471" x="4991100" y="2724150"/>
          <p14:tracePt t="66491" x="4956175" y="2732088"/>
          <p14:tracePt t="66511" x="4857750" y="2751138"/>
          <p14:tracePt t="66531" x="4813300" y="2759075"/>
          <p14:tracePt t="66551" x="4732338" y="2768600"/>
          <p14:tracePt t="66571" x="4697413" y="2768600"/>
          <p14:tracePt t="66591" x="4625975" y="2768600"/>
          <p14:tracePt t="66612" x="4581525" y="2768600"/>
          <p14:tracePt t="66631" x="4491038" y="2768600"/>
          <p14:tracePt t="66652" x="4446588" y="2768600"/>
          <p14:tracePt t="66671" x="4375150" y="2776538"/>
          <p14:tracePt t="66691" x="4330700" y="2786063"/>
          <p14:tracePt t="66711" x="4241800" y="2803525"/>
          <p14:tracePt t="66731" x="4205288" y="2813050"/>
          <p14:tracePt t="66751" x="4152900" y="2822575"/>
          <p14:tracePt t="66771" x="4125913" y="2822575"/>
          <p14:tracePt t="66791" x="4081463" y="2822575"/>
          <p14:tracePt t="66811" x="4062413" y="2822575"/>
          <p14:tracePt t="66831" x="4037013" y="2822575"/>
          <p14:tracePt t="66851" x="4017963" y="2822575"/>
          <p14:tracePt t="66855" x="4010025" y="2822575"/>
          <p14:tracePt t="66871" x="4010025" y="2830513"/>
          <p14:tracePt t="66892" x="3983038" y="2830513"/>
          <p14:tracePt t="66912" x="3938588" y="2830513"/>
          <p14:tracePt t="66931" x="3902075" y="2830513"/>
          <p14:tracePt t="66951" x="3867150" y="2830513"/>
          <p14:tracePt t="66971" x="3848100" y="2830513"/>
          <p14:tracePt t="66991" x="3830638" y="2830513"/>
          <p14:tracePt t="67011" x="3813175" y="2830513"/>
          <p14:tracePt t="67031" x="3776663" y="2830513"/>
          <p14:tracePt t="67051" x="3751263" y="2830513"/>
          <p14:tracePt t="67071" x="3732213" y="2840038"/>
          <p14:tracePt t="67091" x="3724275" y="2840038"/>
          <p14:tracePt t="67238" x="3732213" y="2840038"/>
          <p14:tracePt t="67270" x="3741738" y="2840038"/>
          <p14:tracePt t="67286" x="3751263" y="2840038"/>
          <p14:tracePt t="67302" x="3759200" y="2840038"/>
          <p14:tracePt t="67311" x="3768725" y="2840038"/>
          <p14:tracePt t="67331" x="3786188" y="2840038"/>
          <p14:tracePt t="67351" x="3848100" y="2840038"/>
          <p14:tracePt t="67372" x="3894138" y="2840038"/>
          <p14:tracePt t="67391" x="3902075" y="2840038"/>
          <p14:tracePt t="67446" x="3894138" y="2840038"/>
          <p14:tracePt t="67462" x="3875088" y="2840038"/>
          <p14:tracePt t="67479" x="3867150" y="2840038"/>
          <p14:tracePt t="67495" x="3857625" y="2840038"/>
          <p14:tracePt t="67512" x="3848100" y="2840038"/>
          <p14:tracePt t="67531" x="3830638" y="2840038"/>
          <p14:tracePt t="67551" x="3795713" y="2840038"/>
          <p14:tracePt t="67571" x="3776663" y="2822575"/>
          <p14:tracePt t="67591" x="3768725" y="2822575"/>
          <p14:tracePt t="67790" x="3776663" y="2830513"/>
          <p14:tracePt t="67800" x="3786188" y="2840038"/>
          <p14:tracePt t="67814" x="3795713" y="2847975"/>
          <p14:tracePt t="67831" x="3803650" y="2857500"/>
          <p14:tracePt t="67878" x="3813175" y="2857500"/>
          <p14:tracePt t="67887" x="3822700" y="2857500"/>
          <p14:tracePt t="67910" x="3830638" y="2857500"/>
          <p14:tracePt t="67935" x="3830638" y="2847975"/>
          <p14:tracePt t="67943" x="3840163" y="2847975"/>
          <p14:tracePt t="67966" x="3848100" y="2847975"/>
          <p14:tracePt t="67975" x="3857625" y="2847975"/>
          <p14:tracePt t="67991" x="3867150" y="2847975"/>
          <p14:tracePt t="68012" x="3911600" y="2847975"/>
          <p14:tracePt t="68031" x="4010025" y="2847975"/>
          <p14:tracePt t="68051" x="4062413" y="2857500"/>
          <p14:tracePt t="68071" x="4160838" y="2867025"/>
          <p14:tracePt t="68092" x="4232275" y="2884488"/>
          <p14:tracePt t="68111" x="4429125" y="2911475"/>
          <p14:tracePt t="68131" x="4562475" y="2919413"/>
          <p14:tracePt t="68152" x="4759325" y="2919413"/>
          <p14:tracePt t="68171" x="4946650" y="2919413"/>
          <p14:tracePt t="68191" x="5054600" y="2919413"/>
          <p14:tracePt t="68211" x="5116513" y="2919413"/>
          <p14:tracePt t="68231" x="5197475" y="2919413"/>
          <p14:tracePt t="68251" x="5214938" y="2919413"/>
          <p14:tracePt t="68271" x="5232400" y="2919413"/>
          <p14:tracePt t="68291" x="5241925" y="2919413"/>
          <p14:tracePt t="68312" x="5251450" y="2919413"/>
          <p14:tracePt t="68331" x="5259388" y="2919413"/>
          <p14:tracePt t="68351" x="5286375" y="2919413"/>
          <p14:tracePt t="68372" x="5313363" y="2919413"/>
          <p14:tracePt t="68503" x="5313363" y="2928938"/>
          <p14:tracePt t="68550" x="5303838" y="2928938"/>
          <p14:tracePt t="68574" x="5295900" y="2928938"/>
          <p14:tracePt t="68591" x="5276850" y="2928938"/>
          <p14:tracePt t="68607" x="5268913" y="2928938"/>
          <p14:tracePt t="68616" x="5251450" y="2928938"/>
          <p14:tracePt t="68631" x="5214938" y="2928938"/>
          <p14:tracePt t="68652" x="5187950" y="2928938"/>
          <p14:tracePt t="68672" x="5153025" y="2938463"/>
          <p14:tracePt t="68712" x="5143500" y="2938463"/>
          <p14:tracePt t="68732" x="5133975" y="2938463"/>
          <p14:tracePt t="68752" x="5089525" y="2938463"/>
          <p14:tracePt t="68771" x="5054600" y="2938463"/>
          <p14:tracePt t="68792" x="5027613" y="2938463"/>
          <p14:tracePt t="68812" x="5010150" y="2938463"/>
          <p14:tracePt t="68904" x="5000625" y="2938463"/>
          <p14:tracePt t="68935" x="4991100" y="2938463"/>
          <p14:tracePt t="69007" x="4983163" y="2938463"/>
          <p14:tracePt t="69023" x="4973638" y="2938463"/>
          <p14:tracePt t="69031" x="4973638" y="2946400"/>
          <p14:tracePt t="69052" x="4965700" y="2946400"/>
          <p14:tracePt t="69072" x="4946650" y="2965450"/>
          <p14:tracePt t="69092" x="4946650" y="2973388"/>
          <p14:tracePt t="69112" x="4929188" y="3000375"/>
          <p14:tracePt t="69132" x="4919663" y="3036888"/>
          <p14:tracePt t="69152" x="4911725" y="3143250"/>
          <p14:tracePt t="69172" x="4911725" y="3214688"/>
          <p14:tracePt t="69192" x="4929188" y="3322638"/>
          <p14:tracePt t="69212" x="4938713" y="3375025"/>
          <p14:tracePt t="69232" x="4956175" y="3455988"/>
          <p14:tracePt t="69252" x="4965700" y="3517900"/>
          <p14:tracePt t="69272" x="4991100" y="3660775"/>
          <p14:tracePt t="69292" x="5010150" y="3724275"/>
          <p14:tracePt t="69312" x="5018088" y="3840163"/>
          <p14:tracePt t="69332" x="5045075" y="3938588"/>
          <p14:tracePt t="69352" x="5081588" y="4214813"/>
          <p14:tracePt t="69372" x="5116513" y="4375150"/>
          <p14:tracePt t="69392" x="5126038" y="4598988"/>
          <p14:tracePt t="69412" x="5126038" y="4705350"/>
          <p14:tracePt t="69432" x="5133975" y="4884738"/>
          <p14:tracePt t="69452" x="5180013" y="5099050"/>
          <p14:tracePt t="69472" x="5197475" y="5241925"/>
          <p14:tracePt t="69492" x="5197475" y="5322888"/>
          <p14:tracePt t="69512" x="5197475" y="5402263"/>
          <p14:tracePt t="69532" x="5197475" y="5438775"/>
          <p14:tracePt t="69552" x="5197475" y="5500688"/>
          <p14:tracePt t="69572" x="5197475" y="5518150"/>
          <p14:tracePt t="69592" x="5197475" y="5545138"/>
          <p14:tracePt t="69612" x="5197475" y="5572125"/>
          <p14:tracePt t="69632" x="5197475" y="5616575"/>
          <p14:tracePt t="69653" x="5187950" y="5661025"/>
          <p14:tracePt t="69672" x="5187950" y="5697538"/>
          <p14:tracePt t="69692" x="5187950" y="5732463"/>
          <p14:tracePt t="69712" x="5180013" y="5786438"/>
          <p14:tracePt t="69732" x="5170488" y="5813425"/>
          <p14:tracePt t="69752" x="5153025" y="5848350"/>
          <p14:tracePt t="69772" x="5143500" y="5867400"/>
          <p14:tracePt t="69792" x="5116513" y="5894388"/>
          <p14:tracePt t="69812" x="5108575" y="5894388"/>
          <p14:tracePt t="69832" x="5108575" y="5902325"/>
          <p14:tracePt t="70039" x="5099050" y="5902325"/>
          <p14:tracePt t="70047" x="5099050" y="5875338"/>
          <p14:tracePt t="70056" x="5099050" y="5867400"/>
          <p14:tracePt t="70072" x="5108575" y="5795963"/>
          <p14:tracePt t="70092" x="5133975" y="5634038"/>
          <p14:tracePt t="70112" x="5170488" y="5402263"/>
          <p14:tracePt t="70132" x="5232400" y="5081588"/>
          <p14:tracePt t="70152" x="5322888" y="4483100"/>
          <p14:tracePt t="70172" x="5322888" y="4251325"/>
          <p14:tracePt t="70192" x="5313363" y="4062413"/>
          <p14:tracePt t="70212" x="5313363" y="3965575"/>
          <p14:tracePt t="70232" x="5313363" y="3759200"/>
          <p14:tracePt t="70252" x="5313363" y="3660775"/>
          <p14:tracePt t="70272" x="5303838" y="3517900"/>
          <p14:tracePt t="70292" x="5295900" y="3465513"/>
          <p14:tracePt t="70312" x="5295900" y="3419475"/>
          <p14:tracePt t="70332" x="5295900" y="3357563"/>
          <p14:tracePt t="70352" x="5303838" y="3286125"/>
          <p14:tracePt t="70372" x="5295900" y="3241675"/>
          <p14:tracePt t="70392" x="5259388" y="3187700"/>
          <p14:tracePt t="70412" x="5241925" y="3179763"/>
          <p14:tracePt t="70432" x="5197475" y="3160713"/>
          <p14:tracePt t="70452" x="5180013" y="3152775"/>
          <p14:tracePt t="70472" x="5143500" y="3133725"/>
          <p14:tracePt t="70492" x="5126038" y="3116263"/>
          <p14:tracePt t="70512" x="5108575" y="3108325"/>
          <p14:tracePt t="70532" x="5099050" y="3098800"/>
          <p14:tracePt t="70552" x="5089525" y="3098800"/>
          <p14:tracePt t="70572" x="5081588" y="3098800"/>
          <p14:tracePt t="70592" x="5062538" y="3098800"/>
          <p14:tracePt t="70612" x="5045075" y="3098800"/>
          <p14:tracePt t="70632" x="5027613" y="3098800"/>
          <p14:tracePt t="70652" x="5027613" y="3108325"/>
          <p14:tracePt t="70711" x="5027613" y="3116263"/>
          <p14:tracePt t="70727" x="5027613" y="3125788"/>
          <p14:tracePt t="70743" x="5037138" y="3133725"/>
          <p14:tracePt t="70754" x="5037138" y="3143250"/>
          <p14:tracePt t="70772" x="5045075" y="3143250"/>
          <p14:tracePt t="70792" x="5062538" y="3152775"/>
          <p14:tracePt t="70879" x="5062538" y="3160713"/>
          <p14:tracePt t="70904" x="5054600" y="3170238"/>
          <p14:tracePt t="70912" x="5045075" y="3170238"/>
          <p14:tracePt t="70932" x="5018088" y="3179763"/>
          <p14:tracePt t="70952" x="4983163" y="3197225"/>
          <p14:tracePt t="70972" x="4956175" y="3205163"/>
          <p14:tracePt t="70992" x="4919663" y="3224213"/>
          <p14:tracePt t="71012" x="4902200" y="3224213"/>
          <p14:tracePt t="71032" x="4884738" y="3224213"/>
          <p14:tracePt t="71052" x="4875213" y="3224213"/>
          <p14:tracePt t="71072" x="4867275" y="3224213"/>
          <p14:tracePt t="71095" x="4857750" y="3224213"/>
          <p14:tracePt t="71216" x="4857750" y="3232150"/>
          <p14:tracePt t="71232" x="4857750" y="3241675"/>
          <p14:tracePt t="71248" x="4857750" y="3259138"/>
          <p14:tracePt t="71256" x="4857750" y="3286125"/>
          <p14:tracePt t="71272" x="4857750" y="3330575"/>
          <p14:tracePt t="71292" x="4857750" y="3394075"/>
          <p14:tracePt t="71312" x="4857750" y="3517900"/>
          <p14:tracePt t="71332" x="4857750" y="3589338"/>
          <p14:tracePt t="71352" x="4894263" y="3751263"/>
          <p14:tracePt t="71373" x="4902200" y="3830638"/>
          <p14:tracePt t="71392" x="4902200" y="3911600"/>
          <p14:tracePt t="71412" x="4911725" y="3956050"/>
          <p14:tracePt t="71432" x="4929188" y="4027488"/>
          <p14:tracePt t="71452" x="4938713" y="4054475"/>
          <p14:tracePt t="71472" x="4938713" y="4116388"/>
          <p14:tracePt t="71492" x="4956175" y="4152900"/>
          <p14:tracePt t="71513" x="4965700" y="4214813"/>
          <p14:tracePt t="71532" x="4965700" y="4259263"/>
          <p14:tracePt t="71552" x="4973638" y="4340225"/>
          <p14:tracePt t="71572" x="4983163" y="4394200"/>
          <p14:tracePt t="71592" x="4983163" y="4446588"/>
          <p14:tracePt t="71612" x="4983163" y="4491038"/>
          <p14:tracePt t="71632" x="4983163" y="4537075"/>
          <p14:tracePt t="71652" x="4983163" y="4572000"/>
          <p14:tracePt t="71672" x="4965700" y="4625975"/>
          <p14:tracePt t="71692" x="4956175" y="4660900"/>
          <p14:tracePt t="71712" x="4956175" y="4732338"/>
          <p14:tracePt t="71732" x="4956175" y="4768850"/>
          <p14:tracePt t="71752" x="4956175" y="4848225"/>
          <p14:tracePt t="71772" x="4956175" y="4929188"/>
          <p14:tracePt t="71792" x="4956175" y="5045075"/>
          <p14:tracePt t="71812" x="4956175" y="5180013"/>
          <p14:tracePt t="71832" x="4929188" y="5276850"/>
          <p14:tracePt t="71852" x="4929188" y="5348288"/>
          <p14:tracePt t="71856" x="4929188" y="5402263"/>
          <p14:tracePt t="71873" x="4929188" y="5491163"/>
          <p14:tracePt t="71892" x="4929188" y="5572125"/>
          <p14:tracePt t="71912" x="4911725" y="5705475"/>
          <p14:tracePt t="71932" x="4894263" y="5786438"/>
          <p14:tracePt t="71952" x="4894263" y="5857875"/>
          <p14:tracePt t="71972" x="4894263" y="5875338"/>
          <p14:tracePt t="71992" x="4894263" y="5894388"/>
          <p14:tracePt t="72012" x="4894263" y="5902325"/>
          <p14:tracePt t="72032" x="4894263" y="5919788"/>
          <p14:tracePt t="72072" x="4894263" y="5938838"/>
          <p14:tracePt t="72092" x="4894263" y="5946775"/>
          <p14:tracePt t="72112" x="4894263" y="5983288"/>
          <p14:tracePt t="72132" x="4894263" y="6018213"/>
          <p14:tracePt t="72152" x="4894263" y="6062663"/>
          <p14:tracePt t="72172" x="4894263" y="6081713"/>
          <p14:tracePt t="72192" x="4911725" y="6099175"/>
          <p14:tracePt t="72212" x="4911725" y="6108700"/>
          <p14:tracePt t="72232" x="4911725" y="6116638"/>
          <p14:tracePt t="72253" x="4919663" y="6116638"/>
          <p14:tracePt t="72272" x="4938713" y="6116638"/>
          <p14:tracePt t="72292" x="4946650" y="6116638"/>
          <p14:tracePt t="72312" x="5000625" y="6116638"/>
          <p14:tracePt t="72332" x="5027613" y="6116638"/>
          <p14:tracePt t="72352" x="5081588" y="6116638"/>
          <p14:tracePt t="72373" x="5116513" y="6116638"/>
          <p14:tracePt t="72392" x="5170488" y="6116638"/>
          <p14:tracePt t="72412" x="5214938" y="6116638"/>
          <p14:tracePt t="72432" x="5303838" y="6108700"/>
          <p14:tracePt t="72452" x="5357813" y="6099175"/>
          <p14:tracePt t="72472" x="5456238" y="6081713"/>
          <p14:tracePt t="72492" x="5527675" y="6081713"/>
          <p14:tracePt t="72512" x="5661025" y="6072188"/>
          <p14:tracePt t="72532" x="5759450" y="6054725"/>
          <p14:tracePt t="72552" x="5991225" y="6010275"/>
          <p14:tracePt t="72572" x="6143625" y="5983288"/>
          <p14:tracePt t="72593" x="6438900" y="5946775"/>
          <p14:tracePt t="72613" x="6599238" y="5946775"/>
          <p14:tracePt t="72632" x="6858000" y="5946775"/>
          <p14:tracePt t="72652" x="7018338" y="5938838"/>
          <p14:tracePt t="72672" x="7205663" y="5902325"/>
          <p14:tracePt t="72692" x="7394575" y="5884863"/>
          <p14:tracePt t="72712" x="7518400" y="5867400"/>
          <p14:tracePt t="72733" x="7608888" y="5857875"/>
          <p14:tracePt t="72752" x="7715250" y="5830888"/>
          <p14:tracePt t="72772" x="7796213" y="5813425"/>
          <p14:tracePt t="72792" x="7912100" y="5803900"/>
          <p14:tracePt t="72812" x="7991475" y="5786438"/>
          <p14:tracePt t="72832" x="8143875" y="5759450"/>
          <p14:tracePt t="72852" x="8215313" y="5751513"/>
          <p14:tracePt t="72856" x="8242300" y="5741988"/>
          <p14:tracePt t="72873" x="8340725" y="5724525"/>
          <p14:tracePt t="72892" x="8491538" y="5688013"/>
          <p14:tracePt t="72912" x="8643938" y="5653088"/>
          <p14:tracePt t="72932" x="8751888" y="5634038"/>
          <p14:tracePt t="72952" x="8823325" y="5634038"/>
          <p14:tracePt t="72992" x="8823325" y="5626100"/>
          <p14:tracePt t="73012" x="8823325" y="5616575"/>
          <p14:tracePt t="73032" x="8831263" y="5608638"/>
          <p14:tracePt t="73052" x="8840788" y="5608638"/>
          <p14:tracePt t="73072" x="8840788" y="5581650"/>
          <p14:tracePt t="73092" x="8840788" y="5562600"/>
          <p14:tracePt t="73112" x="8840788" y="5537200"/>
          <p14:tracePt t="73132" x="8840788" y="5510213"/>
          <p14:tracePt t="73152" x="8840788" y="5456238"/>
          <p14:tracePt t="73172" x="8840788" y="5419725"/>
          <p14:tracePt t="73192" x="8813800" y="5348288"/>
          <p14:tracePt t="73212" x="8796338" y="5303838"/>
          <p14:tracePt t="73233" x="8769350" y="5197475"/>
          <p14:tracePt t="73252" x="8759825" y="5099050"/>
          <p14:tracePt t="73272" x="8759825" y="4902200"/>
          <p14:tracePt t="73292" x="8759825" y="4768850"/>
          <p14:tracePt t="73312" x="8732838" y="4633913"/>
          <p14:tracePt t="73332" x="8724900" y="4518025"/>
          <p14:tracePt t="73352" x="8732838" y="4429125"/>
          <p14:tracePt t="73373" x="8742363" y="4348163"/>
          <p14:tracePt t="73392" x="8759825" y="4179888"/>
          <p14:tracePt t="73412" x="8759825" y="4062413"/>
          <p14:tracePt t="73432" x="8715375" y="3884613"/>
          <p14:tracePt t="73452" x="8697913" y="3795713"/>
          <p14:tracePt t="73473" x="8680450" y="3652838"/>
          <p14:tracePt t="73493" x="8680450" y="3589338"/>
          <p14:tracePt t="73513" x="8680450" y="3517900"/>
          <p14:tracePt t="73532" x="8661400" y="3473450"/>
          <p14:tracePt t="73552" x="8653463" y="3455988"/>
          <p14:tracePt t="73592" x="8653463" y="3446463"/>
          <p14:tracePt t="73832" x="8653463" y="3455988"/>
          <p14:tracePt t="73849" x="8653463" y="3465513"/>
          <p14:tracePt t="73865" x="8653463" y="3473450"/>
          <p14:tracePt t="73880" x="8653463" y="3482975"/>
          <p14:tracePt t="73896" x="8653463" y="3490913"/>
          <p14:tracePt t="73921" x="8653463" y="3500438"/>
          <p14:tracePt t="73936" x="8653463" y="3509963"/>
          <p14:tracePt t="73961" x="8653463" y="3517900"/>
          <p14:tracePt t="73973" x="8653463" y="3527425"/>
          <p14:tracePt t="73993" x="8653463" y="3544888"/>
          <p14:tracePt t="74013" x="8653463" y="3562350"/>
          <p14:tracePt t="74033" x="8661400" y="3608388"/>
          <p14:tracePt t="74052" x="8670925" y="3633788"/>
          <p14:tracePt t="74073" x="8670925" y="3670300"/>
          <p14:tracePt t="74093" x="8670925" y="3679825"/>
          <p14:tracePt t="74112" x="8670925" y="3687763"/>
          <p14:tracePt t="74185" x="8661400" y="3687763"/>
          <p14:tracePt t="74321" x="8653463" y="3687763"/>
          <p14:tracePt t="74441" x="8661400" y="3687763"/>
          <p14:tracePt t="74481" x="8670925" y="3687763"/>
          <p14:tracePt t="74497" x="8680450" y="3687763"/>
          <p14:tracePt t="74513" x="8688388" y="3687763"/>
          <p14:tracePt t="74522" x="8697913" y="3687763"/>
          <p14:tracePt t="74537" x="8705850" y="3687763"/>
          <p14:tracePt t="74554" x="8715375" y="3687763"/>
          <p14:tracePt t="74777" x="8715375" y="3697288"/>
          <p14:tracePt t="74793" x="8715375" y="3705225"/>
          <p14:tracePt t="74809" x="8715375" y="3724275"/>
          <p14:tracePt t="74825" x="8715375" y="3751263"/>
          <p14:tracePt t="74841" x="8715375" y="3776663"/>
          <p14:tracePt t="74853" x="8705850" y="3795713"/>
          <p14:tracePt t="74873" x="8697913" y="3884613"/>
          <p14:tracePt t="74893" x="8688388" y="3938588"/>
          <p14:tracePt t="74913" x="8670925" y="4037013"/>
          <p14:tracePt t="74933" x="8661400" y="4108450"/>
          <p14:tracePt t="74953" x="8634413" y="4268788"/>
          <p14:tracePt t="74973" x="8616950" y="4375150"/>
          <p14:tracePt t="74993" x="8609013" y="4518025"/>
          <p14:tracePt t="75013" x="8609013" y="4660900"/>
          <p14:tracePt t="75033" x="8599488" y="4830763"/>
          <p14:tracePt t="75053" x="8572500" y="4965700"/>
          <p14:tracePt t="75073" x="8537575" y="5160963"/>
          <p14:tracePt t="75093" x="8528050" y="5251450"/>
          <p14:tracePt t="75113" x="8518525" y="5330825"/>
          <p14:tracePt t="75133" x="8518525" y="5367338"/>
          <p14:tracePt t="75153" x="8528050" y="5446713"/>
          <p14:tracePt t="75173" x="8545513" y="5491163"/>
          <p14:tracePt t="75193" x="8572500" y="5599113"/>
          <p14:tracePt t="75213" x="8582025" y="5653088"/>
          <p14:tracePt t="75233" x="8589963" y="5724525"/>
          <p14:tracePt t="75253" x="8609013" y="5768975"/>
          <p14:tracePt t="75273" x="8626475" y="5813425"/>
          <p14:tracePt t="75293" x="8634413" y="5840413"/>
          <p14:tracePt t="75313" x="8643938" y="5902325"/>
          <p14:tracePt t="75333" x="8653463" y="5938838"/>
          <p14:tracePt t="75353" x="8661400" y="5965825"/>
          <p14:tracePt t="75373" x="8661400" y="5983288"/>
          <p14:tracePt t="75393" x="8670925" y="6018213"/>
          <p14:tracePt t="75413" x="8670925" y="6037263"/>
          <p14:tracePt t="75433" x="8670925" y="6054725"/>
          <p14:tracePt t="75453" x="8680450" y="6089650"/>
          <p14:tracePt t="75473" x="8688388" y="6126163"/>
          <p14:tracePt t="75493" x="8688388" y="6153150"/>
          <p14:tracePt t="75513" x="8697913" y="6170613"/>
          <p14:tracePt t="75713" x="8688388" y="6170613"/>
          <p14:tracePt t="75721" x="8680450" y="6170613"/>
          <p14:tracePt t="75733" x="8670925" y="6170613"/>
          <p14:tracePt t="75753" x="8616950" y="6161088"/>
          <p14:tracePt t="75773" x="8582025" y="6161088"/>
          <p14:tracePt t="75793" x="8501063" y="6143625"/>
          <p14:tracePt t="75813" x="8456613" y="6143625"/>
          <p14:tracePt t="75833" x="8429625" y="6143625"/>
          <p14:tracePt t="75853" x="8402638" y="6143625"/>
          <p14:tracePt t="75873" x="8367713" y="6143625"/>
          <p14:tracePt t="75893" x="8323263" y="6153150"/>
          <p14:tracePt t="75913" x="8277225" y="6161088"/>
          <p14:tracePt t="75933" x="8251825" y="6170613"/>
          <p14:tracePt t="75953" x="8197850" y="6180138"/>
          <p14:tracePt t="75973" x="8153400" y="6197600"/>
          <p14:tracePt t="75993" x="8027988" y="6215063"/>
          <p14:tracePt t="76013" x="7956550" y="6232525"/>
          <p14:tracePt t="76033" x="7831138" y="6242050"/>
          <p14:tracePt t="76053" x="7786688" y="6242050"/>
          <p14:tracePt t="76073" x="7742238" y="6242050"/>
          <p14:tracePt t="76093" x="7697788" y="6242050"/>
          <p14:tracePt t="76114" x="7626350" y="6224588"/>
          <p14:tracePt t="76133" x="7572375" y="6224588"/>
          <p14:tracePt t="76153" x="7518400" y="6215063"/>
          <p14:tracePt t="76173" x="7500938" y="6205538"/>
          <p14:tracePt t="76193" x="7483475" y="6197600"/>
          <p14:tracePt t="76213" x="7473950" y="6188075"/>
          <p14:tracePt t="76234" x="7456488" y="6170613"/>
          <p14:tracePt t="76253" x="7446963" y="6161088"/>
          <p14:tracePt t="76273" x="7429500" y="6153150"/>
          <p14:tracePt t="76293" x="7412038" y="6153150"/>
          <p14:tracePt t="76314" x="7385050" y="6143625"/>
          <p14:tracePt t="76333" x="7375525" y="6134100"/>
          <p14:tracePt t="76353" x="7358063" y="6108700"/>
          <p14:tracePt t="76393" x="7358063" y="6099175"/>
          <p14:tracePt t="76409" x="7358063" y="6089650"/>
          <p14:tracePt t="76434" x="7358063" y="6081713"/>
          <p14:tracePt t="76442" x="7358063" y="6072188"/>
          <p14:tracePt t="76458" x="7358063" y="6062663"/>
          <p14:tracePt t="76545" x="7348538" y="6062663"/>
          <p14:tracePt t="76561" x="7340600" y="6062663"/>
          <p14:tracePt t="76585" x="7331075" y="6062663"/>
          <p14:tracePt t="76601" x="7323138" y="6062663"/>
          <p14:tracePt t="76613" x="7313613" y="6062663"/>
          <p14:tracePt t="76634" x="7269163" y="6062663"/>
          <p14:tracePt t="76653" x="7232650" y="6062663"/>
          <p14:tracePt t="76674" x="7134225" y="6072188"/>
          <p14:tracePt t="76693" x="7054850" y="6072188"/>
          <p14:tracePt t="76714" x="6938963" y="6072188"/>
          <p14:tracePt t="76733" x="6769100" y="6081713"/>
          <p14:tracePt t="76754" x="6608763" y="6108700"/>
          <p14:tracePt t="76773" x="6438900" y="6143625"/>
          <p14:tracePt t="76794" x="6205538" y="6180138"/>
          <p14:tracePt t="76813" x="6126163" y="6180138"/>
          <p14:tracePt t="76834" x="6045200" y="6180138"/>
          <p14:tracePt t="76853" x="6000750" y="6180138"/>
          <p14:tracePt t="76873" x="5938838" y="6161088"/>
          <p14:tracePt t="76893" x="5894388" y="6161088"/>
          <p14:tracePt t="76914" x="5830888" y="6143625"/>
          <p14:tracePt t="76933" x="5795963" y="6143625"/>
          <p14:tracePt t="76953" x="5751513" y="6134100"/>
          <p14:tracePt t="76973" x="5680075" y="6116638"/>
          <p14:tracePt t="76993" x="5608638" y="6108700"/>
          <p14:tracePt t="77013" x="5545138" y="6099175"/>
          <p14:tracePt t="77033" x="5429250" y="6081713"/>
          <p14:tracePt t="77053" x="5357813" y="6062663"/>
          <p14:tracePt t="77073" x="5241925" y="6054725"/>
          <p14:tracePt t="77094" x="5187950" y="6045200"/>
          <p14:tracePt t="77114" x="5116513" y="6027738"/>
          <p14:tracePt t="77133" x="5099050" y="6027738"/>
          <p14:tracePt t="77153" x="5072063" y="6018213"/>
          <p14:tracePt t="77173" x="5027613" y="6010275"/>
          <p14:tracePt t="77193" x="4973638" y="6000750"/>
          <p14:tracePt t="77213" x="4946650" y="5991225"/>
          <p14:tracePt t="77234" x="4919663" y="5973763"/>
          <p14:tracePt t="77253" x="4911725" y="5973763"/>
          <p14:tracePt t="77354" x="4902200" y="5973763"/>
          <p14:tracePt t="77362" x="4902200" y="5965825"/>
          <p14:tracePt t="77377" x="4894263" y="5965825"/>
          <p14:tracePt t="77394" x="4867275" y="5956300"/>
          <p14:tracePt t="77413" x="4840288" y="5946775"/>
          <p14:tracePt t="77433" x="4830763" y="5946775"/>
          <p14:tracePt t="77473" x="4830763" y="5938838"/>
          <p14:tracePt t="77514" x="4830763" y="5929313"/>
          <p14:tracePt t="77538" x="4840288" y="5919788"/>
          <p14:tracePt t="77546" x="4848225" y="5919788"/>
          <p14:tracePt t="77555" x="4848225" y="5911850"/>
          <p14:tracePt t="77573" x="4848225" y="5902325"/>
          <p14:tracePt t="77595" x="4857750" y="5884863"/>
          <p14:tracePt t="77613" x="4857750" y="5857875"/>
          <p14:tracePt t="77634" x="4857750" y="5822950"/>
          <p14:tracePt t="77653" x="4857750" y="5776913"/>
          <p14:tracePt t="77674" x="4830763" y="5697538"/>
          <p14:tracePt t="77693" x="4803775" y="5661025"/>
          <p14:tracePt t="77714" x="4786313" y="5599113"/>
          <p14:tracePt t="77734" x="4786313" y="5572125"/>
          <p14:tracePt t="77754" x="4776788" y="5510213"/>
          <p14:tracePt t="77773" x="4776788" y="5473700"/>
          <p14:tracePt t="77794" x="4776788" y="5411788"/>
          <p14:tracePt t="77813" x="4776788" y="5375275"/>
          <p14:tracePt t="77834" x="4776788" y="5340350"/>
          <p14:tracePt t="77853" x="4776788" y="5303838"/>
          <p14:tracePt t="77874" x="4776788" y="5241925"/>
          <p14:tracePt t="77894" x="4768850" y="5205413"/>
          <p14:tracePt t="77914" x="4768850" y="5160963"/>
          <p14:tracePt t="77933" x="4768850" y="5143500"/>
          <p14:tracePt t="77954" x="4768850" y="5081588"/>
          <p14:tracePt t="77973" x="4768850" y="5037138"/>
          <p14:tracePt t="77994" x="4786313" y="4911725"/>
          <p14:tracePt t="78013" x="4795838" y="4822825"/>
          <p14:tracePt t="78034" x="4795838" y="4751388"/>
          <p14:tracePt t="78053" x="4795838" y="4705350"/>
          <p14:tracePt t="78075" x="4776788" y="4670425"/>
          <p14:tracePt t="78094" x="4776788" y="4633913"/>
          <p14:tracePt t="78114" x="4776788" y="4562475"/>
          <p14:tracePt t="78133" x="4776788" y="4527550"/>
          <p14:tracePt t="78154" x="4768850" y="4446588"/>
          <p14:tracePt t="78173" x="4768850" y="4419600"/>
          <p14:tracePt t="78194" x="4768850" y="4340225"/>
          <p14:tracePt t="78213" x="4768850" y="4295775"/>
          <p14:tracePt t="78234" x="4795838" y="4232275"/>
          <p14:tracePt t="78254" x="4822825" y="4170363"/>
          <p14:tracePt t="78274" x="4822825" y="4143375"/>
          <p14:tracePt t="78294" x="4822825" y="4133850"/>
          <p14:tracePt t="78313" x="4822825" y="4125913"/>
          <p14:tracePt t="78394" x="4830763" y="4125913"/>
          <p14:tracePt t="78418" x="4840288" y="4125913"/>
          <p14:tracePt t="78427" x="4848225" y="4125913"/>
          <p14:tracePt t="78436" x="4857750" y="4125913"/>
          <p14:tracePt t="78454" x="4884738" y="4125913"/>
          <p14:tracePt t="78475" x="4946650" y="4125913"/>
          <p14:tracePt t="78493" x="4983163" y="4098925"/>
          <p14:tracePt t="78514" x="5072063" y="4062413"/>
          <p14:tracePt t="78534" x="5108575" y="4062413"/>
          <p14:tracePt t="78554" x="5108575" y="4054475"/>
          <p14:tracePt t="78650" x="5108575" y="4044950"/>
          <p14:tracePt t="78705" x="5126038" y="4044950"/>
          <p14:tracePt t="78722" x="5160963" y="4044950"/>
          <p14:tracePt t="78733" x="5170488" y="4044950"/>
          <p14:tracePt t="78754" x="5348288" y="4044950"/>
          <p14:tracePt t="78773" x="5491163" y="4044950"/>
          <p14:tracePt t="78795" x="5759450" y="4044950"/>
          <p14:tracePt t="78814" x="5946775" y="4027488"/>
          <p14:tracePt t="78835" x="6527800" y="3911600"/>
          <p14:tracePt t="78853" x="6902450" y="3840163"/>
          <p14:tracePt t="78874" x="7419975" y="3759200"/>
          <p14:tracePt t="78894" x="7894638" y="3687763"/>
          <p14:tracePt t="78914" x="8099425" y="3670300"/>
          <p14:tracePt t="78934" x="8188325" y="3652838"/>
          <p14:tracePt t="78955" x="8242300" y="3608388"/>
          <p14:tracePt t="78973" x="8251825" y="3589338"/>
          <p14:tracePt t="78995" x="8251825" y="3562350"/>
          <p14:tracePt t="79013" x="8242300" y="3536950"/>
          <p14:tracePt t="79035" x="8180388" y="3473450"/>
          <p14:tracePt t="79053" x="8099425" y="3419475"/>
          <p14:tracePt t="79075" x="7966075" y="3348038"/>
          <p14:tracePt t="79094" x="7759700" y="3276600"/>
          <p14:tracePt t="79115" x="7537450" y="3268663"/>
          <p14:tracePt t="79134" x="7348538" y="3268663"/>
          <p14:tracePt t="79155" x="7062788" y="3232150"/>
          <p14:tracePt t="79173" x="6929438" y="3179763"/>
          <p14:tracePt t="79195" x="6823075" y="3125788"/>
          <p14:tracePt t="79214" x="6804025" y="3116263"/>
          <p14:tracePt t="79234" x="6796088" y="3108325"/>
          <p14:tracePt t="79282" x="6786563" y="3108325"/>
          <p14:tracePt t="79394" x="6777038" y="3108325"/>
          <p14:tracePt t="79402" x="6777038" y="3116263"/>
          <p14:tracePt t="79413" x="6769100" y="3116263"/>
          <p14:tracePt t="79434" x="6769100" y="3133725"/>
          <p14:tracePt t="79454" x="6769100" y="3143250"/>
          <p14:tracePt t="79475" x="6777038" y="3160713"/>
          <p14:tracePt t="79494" x="6786563" y="3170238"/>
          <p14:tracePt t="79515" x="6823075" y="3205163"/>
          <p14:tracePt t="79534" x="6858000" y="3232150"/>
          <p14:tracePt t="79555" x="6875463" y="3268663"/>
          <p14:tracePt t="79574" x="6884988" y="3295650"/>
          <p14:tracePt t="79595" x="6884988" y="3322638"/>
          <p14:tracePt t="79634" x="6884988" y="3330575"/>
          <p14:tracePt t="79654" x="6884988" y="3340100"/>
          <p14:tracePt t="79674" x="6884988" y="3348038"/>
          <p14:tracePt t="79694" x="6867525" y="3348038"/>
          <p14:tracePt t="79715" x="6867525" y="3357563"/>
          <p14:tracePt t="79747" x="6858000" y="3357563"/>
          <p14:tracePt t="79786" x="6858000" y="3367088"/>
          <p14:tracePt t="79923" x="6848475" y="3367088"/>
          <p14:tracePt t="79938" x="6848475" y="3375025"/>
          <p14:tracePt t="79962" x="6848475" y="3384550"/>
          <p14:tracePt t="79979" x="6840538" y="3384550"/>
          <p14:tracePt t="80074" x="6831013" y="3394075"/>
          <p14:tracePt t="80083" x="6823075" y="3394075"/>
          <p14:tracePt t="80115" x="6823075" y="3402013"/>
          <p14:tracePt t="80147" x="6823075" y="3411538"/>
          <p14:tracePt t="80163" x="6823075" y="3419475"/>
          <p14:tracePt t="80174" x="6823075" y="3429000"/>
          <p14:tracePt t="80195" x="6813550" y="3455988"/>
          <p14:tracePt t="80214" x="6813550" y="3473450"/>
          <p14:tracePt t="80235" x="6804025" y="3500438"/>
          <p14:tracePt t="80254" x="6804025" y="3517900"/>
          <p14:tracePt t="80275" x="6804025" y="3589338"/>
          <p14:tracePt t="80294" x="6804025" y="3660775"/>
          <p14:tracePt t="80315" x="6804025" y="3776663"/>
          <p14:tracePt t="80334" x="6786563" y="3857625"/>
          <p14:tracePt t="80355" x="6769100" y="3938588"/>
          <p14:tracePt t="80374" x="6769100" y="3983038"/>
          <p14:tracePt t="80395" x="6742113" y="4062413"/>
          <p14:tracePt t="80414" x="6742113" y="4125913"/>
          <p14:tracePt t="80435" x="6742113" y="4214813"/>
          <p14:tracePt t="80454" x="6751638" y="4251325"/>
          <p14:tracePt t="80475" x="6751638" y="4313238"/>
          <p14:tracePt t="80494" x="6751638" y="4348163"/>
          <p14:tracePt t="80515" x="6769100" y="4402138"/>
          <p14:tracePt t="80534" x="6777038" y="4429125"/>
          <p14:tracePt t="80556" x="6786563" y="4473575"/>
          <p14:tracePt t="80574" x="6804025" y="4518025"/>
          <p14:tracePt t="80596" x="6813550" y="4562475"/>
          <p14:tracePt t="80614" x="6823075" y="4589463"/>
          <p14:tracePt t="80635" x="6823075" y="4652963"/>
          <p14:tracePt t="80654" x="6823075" y="4697413"/>
          <p14:tracePt t="80676" x="6823075" y="4751388"/>
          <p14:tracePt t="80694" x="6823075" y="4776788"/>
          <p14:tracePt t="80715" x="6823075" y="4840288"/>
          <p14:tracePt t="80734" x="6823075" y="4884738"/>
          <p14:tracePt t="80755" x="6823075" y="4956175"/>
          <p14:tracePt t="80774" x="6804025" y="5045075"/>
          <p14:tracePt t="80795" x="6796088" y="5108575"/>
          <p14:tracePt t="80814" x="6796088" y="5153025"/>
          <p14:tracePt t="80835" x="6796088" y="5251450"/>
          <p14:tracePt t="80854" x="6796088" y="5313363"/>
          <p14:tracePt t="80875" x="6796088" y="5384800"/>
          <p14:tracePt t="80894" x="6796088" y="5419725"/>
          <p14:tracePt t="80915" x="6796088" y="5483225"/>
          <p14:tracePt t="80934" x="6796088" y="5491163"/>
          <p14:tracePt t="80956" x="6796088" y="5510213"/>
          <p14:tracePt t="80974" x="6796088" y="5527675"/>
          <p14:tracePt t="80996" x="6777038" y="5554663"/>
          <p14:tracePt t="81014" x="6777038" y="5581650"/>
          <p14:tracePt t="81035" x="6777038" y="5626100"/>
          <p14:tracePt t="81054" x="6777038" y="5653088"/>
          <p14:tracePt t="81075" x="6777038" y="5688013"/>
          <p14:tracePt t="81095" x="6777038" y="5705475"/>
          <p14:tracePt t="81116" x="6769100" y="5732463"/>
          <p14:tracePt t="81134" x="6769100" y="5751513"/>
          <p14:tracePt t="81155" x="6759575" y="5776913"/>
          <p14:tracePt t="81174" x="6759575" y="5786438"/>
          <p14:tracePt t="81195" x="6751638" y="5803900"/>
          <p14:tracePt t="81214" x="6751638" y="5822950"/>
          <p14:tracePt t="81235" x="6742113" y="5840413"/>
          <p14:tracePt t="81255" x="6742113" y="5857875"/>
          <p14:tracePt t="81274" x="6732588" y="5867400"/>
          <p14:tracePt t="81371" x="6732588" y="5875338"/>
          <p14:tracePt t="81379" x="6724650" y="5875338"/>
          <p14:tracePt t="81403" x="6715125" y="5875338"/>
          <p14:tracePt t="81414" x="6715125" y="5884863"/>
          <p14:tracePt t="81436" x="6680200" y="5894388"/>
          <p14:tracePt t="81454" x="6643688" y="5894388"/>
          <p14:tracePt t="81476" x="6572250" y="5902325"/>
          <p14:tracePt t="81494" x="6518275" y="5902325"/>
          <p14:tracePt t="81515" x="6375400" y="5902325"/>
          <p14:tracePt t="81534" x="6286500" y="5902325"/>
          <p14:tracePt t="81555" x="6126163" y="5902325"/>
          <p14:tracePt t="81574" x="6018213" y="5902325"/>
          <p14:tracePt t="81596" x="5884863" y="5902325"/>
          <p14:tracePt t="81614" x="5751513" y="5902325"/>
          <p14:tracePt t="81635" x="5680075" y="5902325"/>
          <p14:tracePt t="81654" x="5634038" y="5902325"/>
          <p14:tracePt t="81676" x="5581650" y="5902325"/>
          <p14:tracePt t="81694" x="5545138" y="5902325"/>
          <p14:tracePt t="81716" x="5491163" y="5902325"/>
          <p14:tracePt t="81734" x="5456238" y="5902325"/>
          <p14:tracePt t="81756" x="5429250" y="5902325"/>
          <p14:tracePt t="81774" x="5419725" y="5902325"/>
          <p14:tracePt t="81796" x="5384800" y="5902325"/>
          <p14:tracePt t="81814" x="5367338" y="5911850"/>
          <p14:tracePt t="81835" x="5330825" y="5911850"/>
          <p14:tracePt t="81854" x="5313363" y="5919788"/>
          <p14:tracePt t="81875" x="5276850" y="5919788"/>
          <p14:tracePt t="81894" x="5259388" y="5929313"/>
          <p14:tracePt t="81915" x="5205413" y="5929313"/>
          <p14:tracePt t="81934" x="5170488" y="5929313"/>
          <p14:tracePt t="81956" x="5153025" y="5929313"/>
          <p14:tracePt t="81974" x="5133975" y="5929313"/>
          <p14:tracePt t="81996" x="5126038" y="5929313"/>
          <p14:tracePt t="82036" x="5116513" y="5929313"/>
          <p14:tracePt t="82067" x="5108575" y="5919788"/>
          <p14:tracePt t="82076" x="5099050" y="5919788"/>
          <p14:tracePt t="82094" x="5099050" y="5911850"/>
          <p14:tracePt t="82116" x="5081588" y="5911850"/>
          <p14:tracePt t="82154" x="5081588" y="5902325"/>
          <p14:tracePt t="82174" x="5072063" y="5902325"/>
          <p14:tracePt t="82195" x="5072063" y="5884863"/>
          <p14:tracePt t="82214" x="5062538" y="5867400"/>
          <p14:tracePt t="82236" x="5062538" y="5840413"/>
          <p14:tracePt t="82254" x="5062538" y="5813425"/>
          <p14:tracePt t="82276" x="5062538" y="5786438"/>
          <p14:tracePt t="82294" x="5062538" y="5759450"/>
          <p14:tracePt t="82316" x="5054600" y="5724525"/>
          <p14:tracePt t="82334" x="5045075" y="5697538"/>
          <p14:tracePt t="82356" x="5045075" y="5661025"/>
          <p14:tracePt t="82379" x="5045075" y="5653088"/>
          <p14:tracePt t="82403" x="5045075" y="5643563"/>
          <p14:tracePt t="82427" x="5037138" y="5643563"/>
          <p14:tracePt t="82436" x="5037138" y="5634038"/>
          <p14:tracePt t="82455" x="5037138" y="5626100"/>
          <p14:tracePt t="82476" x="5037138" y="5608638"/>
          <p14:tracePt t="82494" x="5037138" y="5589588"/>
          <p14:tracePt t="82515" x="5027613" y="5562600"/>
          <p14:tracePt t="82534" x="5018088" y="5527675"/>
          <p14:tracePt t="82556" x="5010150" y="5483225"/>
          <p14:tracePt t="82574" x="5010150" y="5465763"/>
          <p14:tracePt t="82597" x="5000625" y="5429250"/>
          <p14:tracePt t="82614" x="4991100" y="5402263"/>
          <p14:tracePt t="82635" x="4983163" y="5340350"/>
          <p14:tracePt t="82654" x="4973638" y="5286375"/>
          <p14:tracePt t="82676" x="4965700" y="5187950"/>
          <p14:tracePt t="82694" x="4956175" y="5116513"/>
          <p14:tracePt t="82715" x="4929188" y="5054600"/>
          <p14:tracePt t="82734" x="4911725" y="5018088"/>
          <p14:tracePt t="82756" x="4894263" y="4965700"/>
          <p14:tracePt t="82774" x="4884738" y="4919663"/>
          <p14:tracePt t="82796" x="4875213" y="4848225"/>
          <p14:tracePt t="82815" x="4867275" y="4803775"/>
          <p14:tracePt t="82836" x="4857750" y="4732338"/>
          <p14:tracePt t="82854" x="4857750" y="4714875"/>
          <p14:tracePt t="82875" x="4857750" y="4687888"/>
          <p14:tracePt t="82894" x="4848225" y="4670425"/>
          <p14:tracePt t="82915" x="4848225" y="4633913"/>
          <p14:tracePt t="82934" x="4848225" y="4608513"/>
          <p14:tracePt t="82956" x="4848225" y="4537075"/>
          <p14:tracePt t="82974" x="4848225" y="4518025"/>
          <p14:tracePt t="82995" x="4848225" y="4483100"/>
          <p14:tracePt t="83014" x="4848225" y="4465638"/>
          <p14:tracePt t="83036" x="4857750" y="4429125"/>
          <p14:tracePt t="83054" x="4857750" y="4384675"/>
          <p14:tracePt t="83076" x="4857750" y="4340225"/>
          <p14:tracePt t="83095" x="4857750" y="4303713"/>
          <p14:tracePt t="83116" x="4867275" y="4276725"/>
          <p14:tracePt t="83134" x="4867275" y="4259263"/>
          <p14:tracePt t="83156" x="4884738" y="4224338"/>
          <p14:tracePt t="83175" x="4884738" y="4197350"/>
          <p14:tracePt t="83196" x="4894263" y="4152900"/>
          <p14:tracePt t="83214" x="4911725" y="4116388"/>
          <p14:tracePt t="83235" x="4956175" y="4054475"/>
          <p14:tracePt t="83255" x="4983163" y="4017963"/>
          <p14:tracePt t="83276" x="5027613" y="3965575"/>
          <p14:tracePt t="83294" x="5037138" y="3946525"/>
          <p14:tracePt t="83314" x="5037138" y="3938588"/>
          <p14:tracePt t="83411" x="5045075" y="3938588"/>
          <p14:tracePt t="83435" x="5054600" y="3938588"/>
          <p14:tracePt t="83446" x="5062538" y="3938588"/>
          <p14:tracePt t="83456" x="5081588" y="3938588"/>
          <p14:tracePt t="83476" x="5143500" y="3911600"/>
          <p14:tracePt t="83494" x="5170488" y="3902075"/>
          <p14:tracePt t="83515" x="5187950" y="3884613"/>
          <p14:tracePt t="83635" x="5187950" y="3902075"/>
          <p14:tracePt t="83644" x="5205413" y="3929063"/>
          <p14:tracePt t="83656" x="5205413" y="3938588"/>
          <p14:tracePt t="83676" x="5251450" y="4037013"/>
          <p14:tracePt t="83694" x="5268913" y="4098925"/>
          <p14:tracePt t="83716" x="5322888" y="4232275"/>
          <p14:tracePt t="83735" x="5367338" y="4322763"/>
          <p14:tracePt t="83756" x="5419725" y="4473575"/>
          <p14:tracePt t="83774" x="5473700" y="4589463"/>
          <p14:tracePt t="83796" x="5483225" y="4643438"/>
          <p14:tracePt t="83815" x="5491163" y="4670425"/>
          <p14:tracePt t="83836" x="5491163" y="4679950"/>
          <p14:tracePt t="83854" x="5500688" y="4697413"/>
          <p14:tracePt t="83875" x="5537200" y="4741863"/>
          <p14:tracePt t="83894" x="5554663" y="4776788"/>
          <p14:tracePt t="83916" x="5572125" y="4822825"/>
          <p14:tracePt t="83935" x="5572125" y="4867275"/>
          <p14:tracePt t="83956" x="5572125" y="4938713"/>
          <p14:tracePt t="83974" x="5599113" y="5072063"/>
          <p14:tracePt t="83996" x="5608638" y="5160963"/>
          <p14:tracePt t="84014" x="5608638" y="5205413"/>
          <p14:tracePt t="84036" x="5608638" y="5259388"/>
          <p14:tracePt t="84054" x="5608638" y="5286375"/>
          <p14:tracePt t="84076" x="5608638" y="5340350"/>
          <p14:tracePt t="84095" x="5608638" y="5367338"/>
          <p14:tracePt t="84116" x="5616575" y="5411788"/>
          <p14:tracePt t="84135" x="5616575" y="5419725"/>
          <p14:tracePt t="84156" x="5616575" y="5429250"/>
          <p14:tracePt t="84175" x="5626100" y="5446713"/>
          <p14:tracePt t="84196" x="5634038" y="5456238"/>
          <p14:tracePt t="84215" x="5634038" y="5465763"/>
          <p14:tracePt t="84251" x="5634038" y="5473700"/>
          <p14:tracePt t="84268" x="5634038" y="5483225"/>
          <p14:tracePt t="84292" x="5634038" y="5491163"/>
          <p14:tracePt t="84316" x="5626100" y="5491163"/>
          <p14:tracePt t="84324" x="5626100" y="5500688"/>
          <p14:tracePt t="84335" x="5616575" y="5500688"/>
          <p14:tracePt t="84356" x="5599113" y="5500688"/>
          <p14:tracePt t="84374" x="5589588" y="5500688"/>
          <p14:tracePt t="84396" x="5572125" y="5500688"/>
          <p14:tracePt t="84492" x="5572125" y="5491163"/>
          <p14:tracePt t="84508" x="5572125" y="5483225"/>
          <p14:tracePt t="84516" x="5572125" y="5473700"/>
          <p14:tracePt t="84534" x="5572125" y="5456238"/>
          <p14:tracePt t="84556" x="5562600" y="5438775"/>
          <p14:tracePt t="84575" x="5562600" y="5429250"/>
          <p14:tracePt t="84597" x="5562600" y="5419725"/>
          <p14:tracePt t="84615" x="5562600" y="5411788"/>
          <p14:tracePt t="84656" x="5562600" y="5402263"/>
          <p14:tracePt t="84675" x="5562600" y="5394325"/>
          <p14:tracePt t="84852" x="5562600" y="5384800"/>
          <p14:tracePt t="84876" x="5562600" y="5375275"/>
          <p14:tracePt t="84924" x="5562600" y="5367338"/>
          <p14:tracePt t="85748" x="5554663" y="5367338"/>
          <p14:tracePt t="85788" x="5545138" y="5367338"/>
          <p14:tracePt t="85813" x="5537200" y="5367338"/>
          <p14:tracePt t="85821" x="5527675" y="5367338"/>
          <p14:tracePt t="85837" x="5527675" y="5357813"/>
          <p14:tracePt t="85855" x="5527675" y="5348288"/>
          <p14:tracePt t="85875" x="5527675" y="5340350"/>
          <p14:tracePt t="85948" x="5537200" y="5340350"/>
          <p14:tracePt t="85964" x="5545138" y="5340350"/>
          <p14:tracePt t="85980" x="5562600" y="5340350"/>
          <p14:tracePt t="85996" x="5589588" y="5330825"/>
          <p14:tracePt t="86015" x="5608638" y="5322888"/>
          <p14:tracePt t="86037" x="5634038" y="5313363"/>
          <p14:tracePt t="86055" x="5653088" y="5313363"/>
          <p14:tracePt t="86075" x="5688013" y="5313363"/>
          <p14:tracePt t="86095" x="5741988" y="5313363"/>
          <p14:tracePt t="86116" x="5803900" y="5313363"/>
          <p14:tracePt t="86135" x="5867400" y="5322888"/>
          <p14:tracePt t="86156" x="5919788" y="5330825"/>
          <p14:tracePt t="86175" x="5983288" y="5330825"/>
          <p14:tracePt t="86197" x="6045200" y="5330825"/>
          <p14:tracePt t="86215" x="6081713" y="5330825"/>
          <p14:tracePt t="86236" x="6134100" y="5340350"/>
          <p14:tracePt t="86255" x="6153150" y="5348288"/>
          <p14:tracePt t="86277" x="6161088" y="5357813"/>
          <p14:tracePt t="86295" x="6161088" y="5367338"/>
          <p14:tracePt t="86316" x="6161088" y="5384800"/>
          <p14:tracePt t="86356" x="6161088" y="5411788"/>
          <p14:tracePt t="86375" x="6161088" y="5446713"/>
          <p14:tracePt t="86397" x="6161088" y="5510213"/>
          <p14:tracePt t="86415" x="6161088" y="5537200"/>
          <p14:tracePt t="86436" x="6161088" y="5572125"/>
          <p14:tracePt t="86455" x="6161088" y="5599113"/>
          <p14:tracePt t="86476" x="6161088" y="5634038"/>
          <p14:tracePt t="86495" x="6161088" y="5661025"/>
          <p14:tracePt t="86517" x="6161088" y="5697538"/>
          <p14:tracePt t="86535" x="6161088" y="5715000"/>
          <p14:tracePt t="86557" x="6161088" y="5751513"/>
          <p14:tracePt t="86575" x="6161088" y="5768975"/>
          <p14:tracePt t="86597" x="6153150" y="5786438"/>
          <p14:tracePt t="86732" x="6161088" y="5786438"/>
          <p14:tracePt t="86749" x="6170613" y="5786438"/>
          <p14:tracePt t="86758" x="6180138" y="5786438"/>
          <p14:tracePt t="86775" x="6188075" y="5776913"/>
          <p14:tracePt t="86797" x="6188075" y="5759450"/>
          <p14:tracePt t="86815" x="6188075" y="5741988"/>
          <p14:tracePt t="90142" x="6197600" y="5741988"/>
          <p14:tracePt t="90734" x="6205538" y="5741988"/>
          <p14:tracePt t="90766" x="6215063" y="5741988"/>
          <p14:tracePt t="90774" x="6224588" y="5741988"/>
          <p14:tracePt t="90796" x="6242050" y="5741988"/>
          <p14:tracePt t="90816" x="6276975" y="5741988"/>
          <p14:tracePt t="90836" x="6303963" y="5741988"/>
          <p14:tracePt t="90856" x="6330950" y="5741988"/>
          <p14:tracePt t="90876" x="6348413" y="5741988"/>
          <p14:tracePt t="90896" x="6367463" y="5741988"/>
          <p14:tracePt t="90916" x="6375400" y="5741988"/>
          <p14:tracePt t="90936" x="6384925" y="5741988"/>
          <p14:tracePt t="90956" x="6394450" y="5741988"/>
          <p14:tracePt t="92870" x="6402388" y="5741988"/>
          <p14:tracePt t="92886" x="6411913" y="5741988"/>
          <p14:tracePt t="92903" x="6411913" y="5751513"/>
          <p14:tracePt t="92916" x="6419850" y="5751513"/>
          <p14:tracePt t="93303" x="6411913" y="5751513"/>
          <p14:tracePt t="93319" x="6402388" y="5751513"/>
          <p14:tracePt t="93327" x="6394450" y="5751513"/>
          <p14:tracePt t="93336" x="6357938" y="5751513"/>
          <p14:tracePt t="93356" x="6330950" y="5751513"/>
          <p14:tracePt t="93376" x="6323013" y="5751513"/>
          <p14:tracePt t="93396" x="6303963" y="5741988"/>
          <p14:tracePt t="93416" x="6232525" y="5715000"/>
          <p14:tracePt t="93436" x="6126163" y="5688013"/>
          <p14:tracePt t="93456" x="5983288" y="5688013"/>
          <p14:tracePt t="93477" x="5929313" y="5705475"/>
          <p14:tracePt t="93497" x="5884863" y="5732463"/>
          <p14:tracePt t="93517" x="5867400" y="5741988"/>
          <p14:tracePt t="93590" x="5857875" y="5741988"/>
          <p14:tracePt t="93615" x="5848350" y="5741988"/>
          <p14:tracePt t="93638" x="5840413" y="5732463"/>
          <p14:tracePt t="93648" x="5822950" y="5732463"/>
          <p14:tracePt t="93660" x="5813425" y="5732463"/>
          <p14:tracePt t="93677" x="5776913" y="5732463"/>
          <p14:tracePt t="93697" x="5741988" y="5732463"/>
          <p14:tracePt t="93717" x="5724525" y="5732463"/>
          <p14:tracePt t="93737" x="5705475" y="5751513"/>
          <p14:tracePt t="93777" x="5697538" y="5751513"/>
          <p14:tracePt t="93799" x="5688013" y="5751513"/>
          <p14:tracePt t="93817" x="5680075" y="5741988"/>
          <p14:tracePt t="93837" x="5670550" y="5732463"/>
          <p14:tracePt t="93856" x="5634038" y="5688013"/>
          <p14:tracePt t="93876" x="5599113" y="5643563"/>
          <p14:tracePt t="93897" x="5537200" y="5562600"/>
          <p14:tracePt t="93917" x="5491163" y="5527675"/>
          <p14:tracePt t="93936" x="5473700" y="5510213"/>
          <p14:tracePt t="93956" x="5473700" y="5500688"/>
          <p14:tracePt t="93977" x="5473700" y="5465763"/>
          <p14:tracePt t="93996" x="5500688" y="5429250"/>
          <p14:tracePt t="94016" x="5562600" y="5375275"/>
          <p14:tracePt t="94037" x="5581650" y="5340350"/>
          <p14:tracePt t="94056" x="5599113" y="5322888"/>
          <p14:tracePt t="94077" x="5608638" y="5313363"/>
          <p14:tracePt t="94096" x="5626100" y="5303838"/>
          <p14:tracePt t="94117" x="5653088" y="5303838"/>
          <p14:tracePt t="94136" x="5732463" y="5303838"/>
          <p14:tracePt t="94156" x="5803900" y="5313363"/>
          <p14:tracePt t="94177" x="5919788" y="5330825"/>
          <p14:tracePt t="94196" x="5983288" y="5330825"/>
          <p14:tracePt t="94216" x="6072188" y="5322888"/>
          <p14:tracePt t="94236" x="6116638" y="5313363"/>
          <p14:tracePt t="94257" x="6126163" y="5313363"/>
          <p14:tracePt t="94295" x="6126163" y="5322888"/>
          <p14:tracePt t="94304" x="6126163" y="5330825"/>
          <p14:tracePt t="94319" x="6126163" y="5340350"/>
          <p14:tracePt t="94359" x="6134100" y="5348288"/>
          <p14:tracePt t="94375" x="6134100" y="5357813"/>
          <p14:tracePt t="94391" x="6143625" y="5367338"/>
          <p14:tracePt t="94407" x="6143625" y="5375275"/>
          <p14:tracePt t="94418" x="6143625" y="5384800"/>
          <p14:tracePt t="94437" x="6143625" y="5429250"/>
          <p14:tracePt t="94456" x="6143625" y="5456238"/>
          <p14:tracePt t="94477" x="6143625" y="5473700"/>
          <p14:tracePt t="94497" x="6134100" y="5491163"/>
          <p14:tracePt t="94537" x="6134100" y="5483225"/>
          <p14:tracePt t="94556" x="6134100" y="547370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Forwarding Control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28625" y="914400"/>
            <a:ext cx="8639175" cy="56388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30188" indent="-230188">
              <a:lnSpc>
                <a:spcPct val="90000"/>
              </a:lnSpc>
            </a:pPr>
            <a:r>
              <a:rPr lang="en-US" b="1" kern="0" dirty="0" smtClean="0"/>
              <a:t>EXE Hazard: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kern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EX/</a:t>
            </a:r>
            <a:r>
              <a:rPr lang="en-US" kern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.RegWri</a:t>
            </a:r>
            <a:r>
              <a:rPr lang="en-US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(</a:t>
            </a:r>
            <a:r>
              <a:rPr lang="en-US" kern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EX/</a:t>
            </a:r>
            <a:r>
              <a:rPr lang="en-US" kern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.WriteReg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kern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ID/EX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.ReadReg</a:t>
            </a: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 then </a:t>
            </a:r>
            <a:r>
              <a:rPr lang="en-US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ALUSelA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kern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EX/</a:t>
            </a:r>
            <a:r>
              <a:rPr lang="en-US" kern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.RegWrite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(</a:t>
            </a:r>
            <a:r>
              <a:rPr lang="en-US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EX/</a:t>
            </a:r>
            <a:r>
              <a:rPr lang="en-US" kern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</a:t>
            </a:r>
            <a:r>
              <a:rPr lang="en-US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.WriteReg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ID/EX</a:t>
            </a: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.ReadReg2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 then </a:t>
            </a:r>
            <a:r>
              <a:rPr lang="en-US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ALUSelB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230188" indent="-230188">
              <a:lnSpc>
                <a:spcPct val="90000"/>
              </a:lnSpc>
              <a:spcBef>
                <a:spcPct val="60000"/>
              </a:spcBef>
            </a:pPr>
            <a:r>
              <a:rPr lang="en-US" b="1" kern="0" dirty="0" smtClean="0"/>
              <a:t>MEM Hazard: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kern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MEM/</a:t>
            </a:r>
            <a:r>
              <a:rPr lang="en-US" kern="0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.RegWrite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ALUSelA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1) and </a:t>
            </a:r>
          </a:p>
          <a:p>
            <a:pPr marL="569913" lvl="1" indent="-225425">
              <a:lnSpc>
                <a:spcPct val="90000"/>
              </a:lnSpc>
              <a:buFont typeface="Wingdings" pitchFamily="2" charset="2"/>
              <a:buNone/>
            </a:pP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(</a:t>
            </a:r>
            <a:r>
              <a:rPr lang="en-US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MEM/</a:t>
            </a:r>
            <a:r>
              <a:rPr lang="en-US" kern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.WriteReg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ID/EX</a:t>
            </a: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.ReadReg1)) </a:t>
            </a:r>
          </a:p>
          <a:p>
            <a:pPr marL="569913" lvl="1" indent="-225425">
              <a:lnSpc>
                <a:spcPct val="90000"/>
              </a:lnSpc>
              <a:buNone/>
            </a:pP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		then </a:t>
            </a:r>
            <a:r>
              <a:rPr lang="en-US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ALUSelA</a:t>
            </a: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569913" lvl="1" indent="-225425">
              <a:lnSpc>
                <a:spcPct val="90000"/>
              </a:lnSpc>
            </a:pP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MEM/</a:t>
            </a:r>
            <a:r>
              <a:rPr lang="en-US" kern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.RegWrite</a:t>
            </a: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and (</a:t>
            </a:r>
            <a:r>
              <a:rPr lang="en-US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ALUSelB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!= 1) and </a:t>
            </a:r>
          </a:p>
          <a:p>
            <a:pPr marL="569913" lvl="1" indent="-225425">
              <a:lnSpc>
                <a:spcPct val="90000"/>
              </a:lnSpc>
              <a:buFont typeface="Wingdings" pitchFamily="2" charset="2"/>
              <a:buNone/>
            </a:pP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     (</a:t>
            </a:r>
            <a:r>
              <a:rPr lang="en-US" kern="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MEM/</a:t>
            </a:r>
            <a:r>
              <a:rPr lang="en-US" kern="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.WriteReg</a:t>
            </a: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kern="0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ID/EX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.ReadReg2)) </a:t>
            </a:r>
            <a:endParaRPr lang="en-US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69913" lvl="1" indent="-225425">
              <a:lnSpc>
                <a:spcPct val="90000"/>
              </a:lnSpc>
              <a:buNone/>
            </a:pP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		then </a:t>
            </a:r>
            <a:r>
              <a:rPr lang="en-US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ALUSelB</a:t>
            </a:r>
            <a:r>
              <a:rPr lang="en-US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kern="0" dirty="0">
                <a:latin typeface="Courier New" panose="02070309020205020404" pitchFamily="49" charset="0"/>
                <a:cs typeface="Courier New" panose="02070309020205020404" pitchFamily="49" charset="0"/>
              </a:rPr>
              <a:t>= 2</a:t>
            </a:r>
          </a:p>
          <a:p>
            <a:pPr marL="569913" lvl="1" indent="-225425">
              <a:lnSpc>
                <a:spcPct val="90000"/>
              </a:lnSpc>
              <a:buNone/>
            </a:pPr>
            <a:endParaRPr lang="en-US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4702400"/>
      </p:ext>
    </p:extLst>
  </p:cSld>
  <p:clrMapOvr>
    <a:masterClrMapping/>
  </p:clrMapOvr>
  <p:transition advTm="1238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265" x="6126163" y="5491163"/>
          <p14:tracePt t="6273" x="6116638" y="5510213"/>
          <p14:tracePt t="6282" x="6116638" y="5518150"/>
          <p14:tracePt t="6302" x="6116638" y="5537200"/>
          <p14:tracePt t="6433" x="6108700" y="5537200"/>
          <p14:tracePt t="6449" x="6099175" y="5537200"/>
          <p14:tracePt t="6457" x="6081713" y="5527675"/>
          <p14:tracePt t="6465" x="6027738" y="5483225"/>
          <p14:tracePt t="6481" x="5857875" y="5348288"/>
          <p14:tracePt t="6501" x="5724525" y="5187950"/>
          <p14:tracePt t="6521" x="5348288" y="4724400"/>
          <p14:tracePt t="6542" x="5062538" y="4446588"/>
          <p14:tracePt t="6562" x="4751388" y="4081463"/>
          <p14:tracePt t="6581" x="4330700" y="3633788"/>
          <p14:tracePt t="6601" x="3973513" y="3276600"/>
          <p14:tracePt t="6621" x="3697288" y="2990850"/>
          <p14:tracePt t="6641" x="3232150" y="2652713"/>
          <p14:tracePt t="6661" x="3062288" y="2509838"/>
          <p14:tracePt t="6682" x="2911475" y="2401888"/>
          <p14:tracePt t="6701" x="2874963" y="2366963"/>
          <p14:tracePt t="6721" x="2847975" y="2339975"/>
          <p14:tracePt t="6741" x="2847975" y="2330450"/>
          <p14:tracePt t="6762" x="2847975" y="2322513"/>
          <p14:tracePt t="6785" x="2840038" y="2322513"/>
          <p14:tracePt t="6801" x="2830513" y="2322513"/>
          <p14:tracePt t="6821" x="2822575" y="2322513"/>
          <p14:tracePt t="6842" x="2795588" y="2322513"/>
          <p14:tracePt t="6861" x="2786063" y="2322513"/>
          <p14:tracePt t="6881" x="2768600" y="2322513"/>
          <p14:tracePt t="6901" x="2724150" y="2303463"/>
          <p14:tracePt t="6906" x="2697163" y="2268538"/>
          <p14:tracePt t="6921" x="2643188" y="2197100"/>
          <p14:tracePt t="6941" x="2589213" y="2098675"/>
          <p14:tracePt t="6962" x="2490788" y="1955800"/>
          <p14:tracePt t="6981" x="2428875" y="1884363"/>
          <p14:tracePt t="7002" x="2357438" y="1839913"/>
          <p14:tracePt t="7021" x="2322513" y="1830388"/>
          <p14:tracePt t="7042" x="2276475" y="1830388"/>
          <p14:tracePt t="7062" x="2259013" y="1830388"/>
          <p14:tracePt t="7082" x="2251075" y="1839913"/>
          <p14:tracePt t="7102" x="2251075" y="1847850"/>
          <p14:tracePt t="7186" x="2251075" y="1830388"/>
          <p14:tracePt t="7193" x="2251075" y="1812925"/>
          <p14:tracePt t="7210" x="2241550" y="1795463"/>
          <p14:tracePt t="7222" x="2241550" y="1785938"/>
          <p14:tracePt t="7242" x="2205038" y="1741488"/>
          <p14:tracePt t="7262" x="2170113" y="1714500"/>
          <p14:tracePt t="7282" x="2098675" y="1660525"/>
          <p14:tracePt t="7302" x="2071688" y="1643063"/>
          <p14:tracePt t="7322" x="2036763" y="1616075"/>
          <p14:tracePt t="7341" x="2027238" y="1608138"/>
          <p14:tracePt t="7362" x="2017713" y="1589088"/>
          <p14:tracePt t="7481" x="2000250" y="1589088"/>
          <p14:tracePt t="7490" x="1990725" y="1581150"/>
          <p14:tracePt t="7506" x="1973263" y="1562100"/>
          <p14:tracePt t="7570" x="1973263" y="1554163"/>
          <p14:tracePt t="7793" x="1982788" y="1554163"/>
          <p14:tracePt t="7802" x="1982788" y="1544638"/>
          <p14:tracePt t="7810" x="1990725" y="1544638"/>
          <p14:tracePt t="7821" x="2017713" y="1544638"/>
          <p14:tracePt t="7842" x="2062163" y="1527175"/>
          <p14:tracePt t="7862" x="2081213" y="1517650"/>
          <p14:tracePt t="7882" x="2133600" y="1500188"/>
          <p14:tracePt t="7901" x="2170113" y="1490663"/>
          <p14:tracePt t="7906" x="2205038" y="1490663"/>
          <p14:tracePt t="7922" x="2286000" y="1482725"/>
          <p14:tracePt t="7942" x="2347913" y="1473200"/>
          <p14:tracePt t="7962" x="2500313" y="1473200"/>
          <p14:tracePt t="7982" x="2608263" y="1473200"/>
          <p14:tracePt t="8002" x="2803525" y="1482725"/>
          <p14:tracePt t="8022" x="2894013" y="1482725"/>
          <p14:tracePt t="8043" x="3000375" y="1482725"/>
          <p14:tracePt t="8062" x="3160713" y="1517650"/>
          <p14:tracePt t="8082" x="3322638" y="1544638"/>
          <p14:tracePt t="8102" x="3446463" y="1554163"/>
          <p14:tracePt t="8122" x="3589338" y="1554163"/>
          <p14:tracePt t="8142" x="3652838" y="1562100"/>
          <p14:tracePt t="8162" x="3768725" y="1562100"/>
          <p14:tracePt t="8182" x="3867150" y="1562100"/>
          <p14:tracePt t="8202" x="4017963" y="1562100"/>
          <p14:tracePt t="8222" x="4071938" y="1554163"/>
          <p14:tracePt t="8242" x="4125913" y="1544638"/>
          <p14:tracePt t="8262" x="4143375" y="1544638"/>
          <p14:tracePt t="8282" x="4160838" y="1544638"/>
          <p14:tracePt t="8302" x="4160838" y="1554163"/>
          <p14:tracePt t="8323" x="4160838" y="1562100"/>
          <p14:tracePt t="8362" x="4170363" y="1562100"/>
          <p14:tracePt t="8382" x="4179888" y="1571625"/>
          <p14:tracePt t="8403" x="4205288" y="1581150"/>
          <p14:tracePt t="8422" x="4214813" y="1581150"/>
          <p14:tracePt t="8442" x="4224338" y="1581150"/>
          <p14:tracePt t="8578" x="4224338" y="1589088"/>
          <p14:tracePt t="8586" x="4224338" y="1598613"/>
          <p14:tracePt t="8602" x="4224338" y="1608138"/>
          <p14:tracePt t="8622" x="4224338" y="1625600"/>
          <p14:tracePt t="8642" x="4224338" y="1652588"/>
          <p14:tracePt t="8662" x="4224338" y="1660525"/>
          <p14:tracePt t="8682" x="4224338" y="1670050"/>
          <p14:tracePt t="8702" x="4224338" y="1679575"/>
          <p14:tracePt t="8866" x="4214813" y="1679575"/>
          <p14:tracePt t="8890" x="4205288" y="1679575"/>
          <p14:tracePt t="8914" x="4197350" y="1679575"/>
          <p14:tracePt t="8923" x="4187825" y="1679575"/>
          <p14:tracePt t="8930" x="4179888" y="1679575"/>
          <p14:tracePt t="8942" x="4152900" y="1679575"/>
          <p14:tracePt t="8962" x="4098925" y="1679575"/>
          <p14:tracePt t="8982" x="4027488" y="1687513"/>
          <p14:tracePt t="9003" x="3867150" y="1724025"/>
          <p14:tracePt t="9022" x="3751263" y="1731963"/>
          <p14:tracePt t="9043" x="3562350" y="1751013"/>
          <p14:tracePt t="9062" x="3455988" y="1751013"/>
          <p14:tracePt t="9083" x="3286125" y="1751013"/>
          <p14:tracePt t="9102" x="3197225" y="1768475"/>
          <p14:tracePt t="9122" x="3054350" y="1785938"/>
          <p14:tracePt t="9142" x="2894013" y="1785938"/>
          <p14:tracePt t="9163" x="2751138" y="1785938"/>
          <p14:tracePt t="9182" x="2616200" y="1785938"/>
          <p14:tracePt t="9202" x="2366963" y="1785938"/>
          <p14:tracePt t="9222" x="2214563" y="1768475"/>
          <p14:tracePt t="9243" x="1874838" y="1704975"/>
          <p14:tracePt t="9262" x="1724025" y="1704975"/>
          <p14:tracePt t="9282" x="1544638" y="1714500"/>
          <p14:tracePt t="9302" x="1500188" y="1714500"/>
          <p14:tracePt t="9322" x="1473200" y="1714500"/>
          <p14:tracePt t="9546" x="1482725" y="1704975"/>
          <p14:tracePt t="9554" x="1490663" y="1679575"/>
          <p14:tracePt t="9563" x="1500188" y="1652588"/>
          <p14:tracePt t="9583" x="1562100" y="1500188"/>
          <p14:tracePt t="9603" x="1589088" y="1465263"/>
          <p14:tracePt t="9622" x="1598613" y="1438275"/>
          <p14:tracePt t="9643" x="1643063" y="1384300"/>
          <p14:tracePt t="9663" x="1643063" y="1374775"/>
          <p14:tracePt t="9738" x="1660525" y="1366838"/>
          <p14:tracePt t="9746" x="1670050" y="1366838"/>
          <p14:tracePt t="9763" x="1687513" y="1366838"/>
          <p14:tracePt t="9782" x="1751013" y="1366838"/>
          <p14:tracePt t="9803" x="1839913" y="1366838"/>
          <p14:tracePt t="9822" x="1955800" y="1384300"/>
          <p14:tracePt t="9843" x="2179638" y="1419225"/>
          <p14:tracePt t="9862" x="2357438" y="1446213"/>
          <p14:tracePt t="9883" x="2643188" y="1465263"/>
          <p14:tracePt t="9902" x="2840038" y="1465263"/>
          <p14:tracePt t="9923" x="3108325" y="1465263"/>
          <p14:tracePt t="9942" x="3224213" y="1465263"/>
          <p14:tracePt t="9962" x="3303588" y="1465263"/>
          <p14:tracePt t="9982" x="3340100" y="1465263"/>
          <p14:tracePt t="10003" x="3357563" y="1465263"/>
          <p14:tracePt t="10022" x="3375025" y="1465263"/>
          <p14:tracePt t="10044" x="3394075" y="1455738"/>
          <p14:tracePt t="10062" x="3411538" y="1455738"/>
          <p14:tracePt t="10202" x="3419475" y="1455738"/>
          <p14:tracePt t="10266" x="3429000" y="1455738"/>
          <p14:tracePt t="10491" x="3429000" y="1465263"/>
          <p14:tracePt t="10595" x="3438525" y="1465263"/>
          <p14:tracePt t="10643" x="3446463" y="1465263"/>
          <p14:tracePt t="14540" x="3473450" y="1465263"/>
          <p14:tracePt t="14548" x="3544888" y="1465263"/>
          <p14:tracePt t="14564" x="3751263" y="1490663"/>
          <p14:tracePt t="14583" x="3938588" y="1527175"/>
          <p14:tracePt t="14604" x="4143375" y="1562100"/>
          <p14:tracePt t="14623" x="4232275" y="1581150"/>
          <p14:tracePt t="14644" x="4340225" y="1625600"/>
          <p14:tracePt t="14663" x="4483100" y="1679575"/>
          <p14:tracePt t="14684" x="4572000" y="1704975"/>
          <p14:tracePt t="14703" x="4633913" y="1714500"/>
          <p14:tracePt t="14724" x="4813300" y="1751013"/>
          <p14:tracePt t="14743" x="4973638" y="1776413"/>
          <p14:tracePt t="14764" x="5180013" y="1847850"/>
          <p14:tracePt t="14783" x="5259388" y="1874838"/>
          <p14:tracePt t="14804" x="5348288" y="1884363"/>
          <p14:tracePt t="14823" x="5419725" y="1893888"/>
          <p14:tracePt t="14844" x="5518150" y="1901825"/>
          <p14:tracePt t="14863" x="5554663" y="1901825"/>
          <p14:tracePt t="14884" x="5599113" y="1901825"/>
          <p14:tracePt t="14903" x="5670550" y="1884363"/>
          <p14:tracePt t="14924" x="5759450" y="1847850"/>
          <p14:tracePt t="14943" x="5857875" y="1812925"/>
          <p14:tracePt t="14964" x="6000750" y="1758950"/>
          <p14:tracePt t="14983" x="6072188" y="1751013"/>
          <p14:tracePt t="15004" x="6143625" y="1751013"/>
          <p14:tracePt t="15023" x="6170613" y="1768475"/>
          <p14:tracePt t="15044" x="6224588" y="1776413"/>
          <p14:tracePt t="15063" x="6259513" y="1776413"/>
          <p14:tracePt t="15084" x="6330950" y="1776413"/>
          <p14:tracePt t="15103" x="6429375" y="1785938"/>
          <p14:tracePt t="15122" x="6518275" y="1795463"/>
          <p14:tracePt t="15126" x="6545263" y="1795463"/>
          <p14:tracePt t="15143" x="6670675" y="1795463"/>
          <p14:tracePt t="15164" x="6858000" y="1731963"/>
          <p14:tracePt t="15183" x="6965950" y="1670050"/>
          <p14:tracePt t="15204" x="7188200" y="1589088"/>
          <p14:tracePt t="15223" x="7215188" y="1581150"/>
          <p14:tracePt t="15468" x="7205663" y="1581150"/>
          <p14:tracePt t="15484" x="7197725" y="1571625"/>
          <p14:tracePt t="15492" x="7188200" y="1571625"/>
          <p14:tracePt t="15532" x="7197725" y="1571625"/>
          <p14:tracePt t="15548" x="7205663" y="1571625"/>
          <p14:tracePt t="15556" x="7215188" y="1571625"/>
          <p14:tracePt t="15565" x="7215188" y="1562100"/>
          <p14:tracePt t="15653" x="7205663" y="1562100"/>
          <p14:tracePt t="15669" x="7197725" y="1562100"/>
          <p14:tracePt t="15676" x="7188200" y="1562100"/>
          <p14:tracePt t="15685" x="7180263" y="1562100"/>
          <p14:tracePt t="15703" x="7161213" y="1562100"/>
          <p14:tracePt t="15723" x="7153275" y="1562100"/>
          <p14:tracePt t="15763" x="7153275" y="1554163"/>
          <p14:tracePt t="15916" x="7153275" y="1562100"/>
          <p14:tracePt t="15940" x="7153275" y="1571625"/>
          <p14:tracePt t="15972" x="7143750" y="1571625"/>
          <p14:tracePt t="15980" x="7134225" y="1581150"/>
          <p14:tracePt t="15988" x="7126288" y="1581150"/>
          <p14:tracePt t="16005" x="7108825" y="1581150"/>
          <p14:tracePt t="16023" x="7072313" y="1581150"/>
          <p14:tracePt t="16044" x="7010400" y="1581150"/>
          <p14:tracePt t="16063" x="6973888" y="1581150"/>
          <p14:tracePt t="16085" x="6911975" y="1571625"/>
          <p14:tracePt t="16104" x="6875463" y="1554163"/>
          <p14:tracePt t="16124" x="6831013" y="1536700"/>
          <p14:tracePt t="16143" x="6823075" y="1527175"/>
          <p14:tracePt t="16163" x="6813550" y="1527175"/>
          <p14:tracePt t="16183" x="6813550" y="1509713"/>
          <p14:tracePt t="16205" x="6823075" y="1500188"/>
          <p14:tracePt t="16223" x="6840538" y="1490663"/>
          <p14:tracePt t="16244" x="6875463" y="1490663"/>
          <p14:tracePt t="16264" x="6919913" y="1482725"/>
          <p14:tracePt t="16285" x="6965950" y="1473200"/>
          <p14:tracePt t="16303" x="7010400" y="1473200"/>
          <p14:tracePt t="16324" x="7045325" y="1465263"/>
          <p14:tracePt t="16343" x="7062788" y="1455738"/>
          <p14:tracePt t="16365" x="7072313" y="1455738"/>
          <p14:tracePt t="16383" x="7089775" y="1455738"/>
          <p14:tracePt t="16404" x="7099300" y="1455738"/>
          <p14:tracePt t="16423" x="7126288" y="1455738"/>
          <p14:tracePt t="16445" x="7180263" y="1465263"/>
          <p14:tracePt t="16463" x="7224713" y="1465263"/>
          <p14:tracePt t="16485" x="7331075" y="1509713"/>
          <p14:tracePt t="16503" x="7439025" y="1554163"/>
          <p14:tracePt t="16524" x="7653338" y="1616075"/>
          <p14:tracePt t="16543" x="7804150" y="1633538"/>
          <p14:tracePt t="16565" x="7974013" y="1652588"/>
          <p14:tracePt t="16583" x="8010525" y="1652588"/>
          <p14:tracePt t="16603" x="8018463" y="1652588"/>
          <p14:tracePt t="16661" x="8010525" y="1652588"/>
          <p14:tracePt t="16669" x="8001000" y="1670050"/>
          <p14:tracePt t="16684" x="7983538" y="1687513"/>
          <p14:tracePt t="16703" x="7966075" y="1714500"/>
          <p14:tracePt t="16725" x="7956550" y="1751013"/>
          <p14:tracePt t="16743" x="7947025" y="1751013"/>
          <p14:tracePt t="16845" x="7947025" y="1758950"/>
          <p14:tracePt t="16861" x="7939088" y="1758950"/>
          <p14:tracePt t="16868" x="7929563" y="1758950"/>
          <p14:tracePt t="16885" x="7920038" y="1758950"/>
          <p14:tracePt t="16903" x="7894638" y="1758950"/>
          <p14:tracePt t="16925" x="7858125" y="1758950"/>
          <p14:tracePt t="16943" x="7840663" y="1758950"/>
          <p14:tracePt t="16965" x="7813675" y="1758950"/>
          <p14:tracePt t="16983" x="7804150" y="1751013"/>
          <p14:tracePt t="17005" x="7786688" y="1751013"/>
          <p14:tracePt t="17023" x="7777163" y="1751013"/>
          <p14:tracePt t="17117" x="7777163" y="1758950"/>
          <p14:tracePt t="17125" x="7786688" y="1758950"/>
          <p14:tracePt t="17133" x="7796213" y="1758950"/>
          <p14:tracePt t="17149" x="7804150" y="1758950"/>
          <p14:tracePt t="17181" x="7813675" y="1751013"/>
          <p14:tracePt t="17197" x="7813675" y="1741488"/>
          <p14:tracePt t="17205" x="7813675" y="1731963"/>
          <p14:tracePt t="17223" x="7813675" y="1724025"/>
          <p14:tracePt t="17357" x="7823200" y="1724025"/>
          <p14:tracePt t="17373" x="7831138" y="1724025"/>
          <p14:tracePt t="17388" x="7840663" y="1724025"/>
          <p14:tracePt t="17405" x="7848600" y="1724025"/>
          <p14:tracePt t="20077" x="7848600" y="1731963"/>
          <p14:tracePt t="20086" x="7823200" y="1731963"/>
          <p14:tracePt t="20104" x="7724775" y="1741488"/>
          <p14:tracePt t="20126" x="7581900" y="1741488"/>
          <p14:tracePt t="20144" x="7510463" y="1758950"/>
          <p14:tracePt t="20164" x="7439025" y="1776413"/>
          <p14:tracePt t="20184" x="7296150" y="1795463"/>
          <p14:tracePt t="20204" x="7205663" y="1795463"/>
          <p14:tracePt t="20224" x="7089775" y="1795463"/>
          <p14:tracePt t="20244" x="7062788" y="1795463"/>
          <p14:tracePt t="20247" x="7054850" y="1795463"/>
          <p14:tracePt t="20286" x="7045325" y="1795463"/>
          <p14:tracePt t="20302" x="7027863" y="1795463"/>
          <p14:tracePt t="20310" x="6991350" y="1795463"/>
          <p14:tracePt t="20324" x="6965950" y="1795463"/>
          <p14:tracePt t="20344" x="6786563" y="1795463"/>
          <p14:tracePt t="20364" x="6643688" y="1795463"/>
          <p14:tracePt t="20384" x="6500813" y="1839913"/>
          <p14:tracePt t="20404" x="6438900" y="1866900"/>
          <p14:tracePt t="20424" x="6419850" y="1874838"/>
          <p14:tracePt t="20542" x="6411913" y="1874838"/>
          <p14:tracePt t="20550" x="6402388" y="1874838"/>
          <p14:tracePt t="20566" x="6394450" y="1874838"/>
          <p14:tracePt t="20584" x="6375400" y="1874838"/>
          <p14:tracePt t="20622" x="6384925" y="1884363"/>
          <p14:tracePt t="20637" x="6394450" y="1884363"/>
          <p14:tracePt t="20646" x="6411913" y="1884363"/>
          <p14:tracePt t="20664" x="6429375" y="1884363"/>
          <p14:tracePt t="20684" x="6446838" y="1874838"/>
          <p14:tracePt t="20704" x="6473825" y="1857375"/>
          <p14:tracePt t="20724" x="6483350" y="1847850"/>
          <p14:tracePt t="20886" x="6491288" y="1847850"/>
          <p14:tracePt t="20918" x="6491288" y="1839913"/>
          <p14:tracePt t="20990" x="6500813" y="1839913"/>
          <p14:tracePt t="20998" x="6510338" y="1839913"/>
          <p14:tracePt t="21014" x="6518275" y="1839913"/>
          <p14:tracePt t="21070" x="6518275" y="1847850"/>
          <p14:tracePt t="21086" x="6518275" y="1857375"/>
          <p14:tracePt t="21102" x="6518275" y="1866900"/>
          <p14:tracePt t="21214" x="6510338" y="1866900"/>
          <p14:tracePt t="21222" x="6500813" y="1866900"/>
          <p14:tracePt t="21230" x="6456363" y="1847850"/>
          <p14:tracePt t="23230" x="6446838" y="1839913"/>
          <p14:tracePt t="23238" x="6438900" y="1822450"/>
          <p14:tracePt t="23247" x="6456363" y="1822450"/>
          <p14:tracePt t="23264" x="6545263" y="1812925"/>
          <p14:tracePt t="23285" x="6634163" y="1812925"/>
          <p14:tracePt t="23304" x="6661150" y="1812925"/>
          <p14:tracePt t="32770" x="6653213" y="1812925"/>
          <p14:tracePt t="32778" x="6643688" y="1803400"/>
          <p14:tracePt t="32802" x="6634163" y="1795463"/>
          <p14:tracePt t="32834" x="6643688" y="1795463"/>
          <p14:tracePt t="32987" x="6626225" y="1795463"/>
          <p14:tracePt t="32994" x="6616700" y="1803400"/>
          <p14:tracePt t="33006" x="6572250" y="1847850"/>
          <p14:tracePt t="33026" x="6394450" y="1982788"/>
          <p14:tracePt t="33046" x="6170613" y="2197100"/>
          <p14:tracePt t="33066" x="5634038" y="2616200"/>
          <p14:tracePt t="33069" x="5537200" y="2679700"/>
          <p14:tracePt t="33086" x="5286375" y="2803525"/>
          <p14:tracePt t="33106" x="5000625" y="2919413"/>
          <p14:tracePt t="33127" x="4919663" y="2928938"/>
          <p14:tracePt t="33147" x="4840288" y="2928938"/>
          <p14:tracePt t="33166" x="4786313" y="2919413"/>
          <p14:tracePt t="33186" x="4714875" y="2894013"/>
          <p14:tracePt t="33207" x="4687888" y="2884488"/>
          <p14:tracePt t="33226" x="4660900" y="2867025"/>
          <p14:tracePt t="33246" x="4633913" y="2847975"/>
          <p14:tracePt t="33267" x="4608513" y="2840038"/>
          <p14:tracePt t="33287" x="4581525" y="2822575"/>
          <p14:tracePt t="33307" x="4518025" y="2795588"/>
          <p14:tracePt t="33326" x="4465638" y="2776538"/>
          <p14:tracePt t="33347" x="4375150" y="2741613"/>
          <p14:tracePt t="33366" x="4313238" y="2705100"/>
          <p14:tracePt t="33387" x="4179888" y="2652713"/>
          <p14:tracePt t="33406" x="4089400" y="2608263"/>
          <p14:tracePt t="33427" x="3938588" y="2544763"/>
          <p14:tracePt t="33447" x="3759200" y="2465388"/>
          <p14:tracePt t="33467" x="3598863" y="2446338"/>
          <p14:tracePt t="33487" x="3509963" y="2428875"/>
          <p14:tracePt t="33507" x="3394075" y="2411413"/>
          <p14:tracePt t="33526" x="3340100" y="2401888"/>
          <p14:tracePt t="33547" x="3251200" y="2384425"/>
          <p14:tracePt t="33566" x="3170238" y="2374900"/>
          <p14:tracePt t="33570" x="3116263" y="2374900"/>
          <p14:tracePt t="33587" x="3054350" y="2374900"/>
          <p14:tracePt t="33607" x="2973388" y="2374900"/>
          <p14:tracePt t="33627" x="2857500" y="2393950"/>
          <p14:tracePt t="33647" x="2795588" y="2393950"/>
          <p14:tracePt t="33667" x="2724150" y="2393950"/>
          <p14:tracePt t="33687" x="2660650" y="2393950"/>
          <p14:tracePt t="33707" x="2527300" y="2374900"/>
          <p14:tracePt t="33727" x="2419350" y="2357438"/>
          <p14:tracePt t="33747" x="2187575" y="2322513"/>
          <p14:tracePt t="33767" x="2036763" y="2295525"/>
          <p14:tracePt t="33787" x="1874838" y="2295525"/>
          <p14:tracePt t="33807" x="1758950" y="2295525"/>
          <p14:tracePt t="33827" x="1517650" y="2295525"/>
          <p14:tracePt t="33847" x="1384300" y="2295525"/>
          <p14:tracePt t="33867" x="1276350" y="2276475"/>
          <p14:tracePt t="33887" x="1214438" y="2276475"/>
          <p14:tracePt t="33926" x="1223963" y="2276475"/>
          <p14:tracePt t="33931" x="1241425" y="2276475"/>
          <p14:tracePt t="33947" x="1295400" y="2276475"/>
          <p14:tracePt t="33967" x="1339850" y="2286000"/>
          <p14:tracePt t="33987" x="1428750" y="2286000"/>
          <p14:tracePt t="34007" x="1536700" y="2286000"/>
          <p14:tracePt t="34027" x="1946275" y="2286000"/>
          <p14:tracePt t="34047" x="2322513" y="2303463"/>
          <p14:tracePt t="34066" x="2697163" y="2303463"/>
          <p14:tracePt t="34070" x="2803525" y="2303463"/>
          <p14:tracePt t="34087" x="3322638" y="2303463"/>
          <p14:tracePt t="34107" x="3732213" y="2303463"/>
          <p14:tracePt t="34127" x="4125913" y="2303463"/>
          <p14:tracePt t="34147" x="4795838" y="2303463"/>
          <p14:tracePt t="34167" x="5089525" y="2303463"/>
          <p14:tracePt t="34187" x="5429250" y="2303463"/>
          <p14:tracePt t="34207" x="5500688" y="2295525"/>
          <p14:tracePt t="34227" x="5589588" y="2286000"/>
          <p14:tracePt t="34247" x="5616575" y="2286000"/>
          <p14:tracePt t="34267" x="5643563" y="2286000"/>
          <p14:tracePt t="34287" x="5661025" y="2286000"/>
          <p14:tracePt t="34307" x="5705475" y="2276475"/>
          <p14:tracePt t="34327" x="5786438" y="2268538"/>
          <p14:tracePt t="34347" x="6010275" y="2224088"/>
          <p14:tracePt t="34367" x="6188075" y="2214563"/>
          <p14:tracePt t="34387" x="6483350" y="2214563"/>
          <p14:tracePt t="34407" x="6715125" y="2214563"/>
          <p14:tracePt t="34427" x="7242175" y="2241550"/>
          <p14:tracePt t="34447" x="7473950" y="2241550"/>
          <p14:tracePt t="34467" x="7715250" y="2241550"/>
          <p14:tracePt t="34487" x="7786688" y="2251075"/>
          <p14:tracePt t="34507" x="7848600" y="2268538"/>
          <p14:tracePt t="34527" x="7929563" y="2322513"/>
          <p14:tracePt t="34547" x="7991475" y="2347913"/>
          <p14:tracePt t="34566" x="8001000" y="2347913"/>
          <p14:tracePt t="34587" x="8018463" y="2347913"/>
          <p14:tracePt t="34607" x="8027988" y="2347913"/>
          <p14:tracePt t="34627" x="8089900" y="2347913"/>
          <p14:tracePt t="34647" x="8116888" y="2347913"/>
          <p14:tracePt t="34667" x="8134350" y="2357438"/>
          <p14:tracePt t="34687" x="8153400" y="2366963"/>
          <p14:tracePt t="34707" x="8224838" y="2393950"/>
          <p14:tracePt t="34727" x="8277225" y="2411413"/>
          <p14:tracePt t="34747" x="8348663" y="2428875"/>
          <p14:tracePt t="34767" x="8394700" y="2438400"/>
          <p14:tracePt t="34787" x="8456613" y="2500313"/>
          <p14:tracePt t="34807" x="8466138" y="2554288"/>
          <p14:tracePt t="34827" x="8466138" y="2616200"/>
          <p14:tracePt t="34847" x="8456613" y="2643188"/>
          <p14:tracePt t="34867" x="8439150" y="2660650"/>
          <p14:tracePt t="34887" x="8429625" y="2670175"/>
          <p14:tracePt t="34907" x="8420100" y="2687638"/>
          <p14:tracePt t="34947" x="8402638" y="2687638"/>
          <p14:tracePt t="34967" x="8340725" y="2687638"/>
          <p14:tracePt t="34987" x="8197850" y="2679700"/>
          <p14:tracePt t="35007" x="7974013" y="2652713"/>
          <p14:tracePt t="35027" x="7358063" y="2652713"/>
          <p14:tracePt t="35047" x="6804025" y="2697163"/>
          <p14:tracePt t="35067" x="5759450" y="2911475"/>
          <p14:tracePt t="35087" x="5214938" y="2928938"/>
          <p14:tracePt t="35107" x="3894138" y="2830513"/>
          <p14:tracePt t="35127" x="3152775" y="2687638"/>
          <p14:tracePt t="35147" x="2455863" y="2679700"/>
          <p14:tracePt t="35167" x="1785938" y="2679700"/>
          <p14:tracePt t="35187" x="1384300" y="2633663"/>
          <p14:tracePt t="35207" x="1116013" y="2581275"/>
          <p14:tracePt t="35227" x="750888" y="2446338"/>
          <p14:tracePt t="35247" x="581025" y="2411413"/>
          <p14:tracePt t="35267" x="401638" y="2401888"/>
          <p14:tracePt t="35287" x="347663" y="2401888"/>
          <p14:tracePt t="35307" x="303213" y="2401888"/>
          <p14:tracePt t="35411" x="303213" y="2393950"/>
          <p14:tracePt t="35419" x="312738" y="2393950"/>
          <p14:tracePt t="35428" x="330200" y="2374900"/>
          <p14:tracePt t="35447" x="384175" y="2330450"/>
          <p14:tracePt t="35467" x="581025" y="2179638"/>
          <p14:tracePt t="35487" x="714375" y="2089150"/>
          <p14:tracePt t="35507" x="884238" y="2000250"/>
          <p14:tracePt t="35527" x="965200" y="1955800"/>
          <p14:tracePt t="35547" x="1081088" y="1938338"/>
          <p14:tracePt t="35567" x="1143000" y="1938338"/>
          <p14:tracePt t="35571" x="1160463" y="1938338"/>
          <p14:tracePt t="35587" x="1250950" y="1938338"/>
          <p14:tracePt t="35607" x="1401763" y="1955800"/>
          <p14:tracePt t="35627" x="1884363" y="2044700"/>
          <p14:tracePt t="35647" x="2339975" y="2133600"/>
          <p14:tracePt t="35667" x="3527425" y="2419350"/>
          <p14:tracePt t="35687" x="4303713" y="2598738"/>
          <p14:tracePt t="35707" x="5465763" y="2847975"/>
          <p14:tracePt t="35727" x="5911850" y="2884488"/>
          <p14:tracePt t="35747" x="6697663" y="2911475"/>
          <p14:tracePt t="35767" x="7072313" y="2911475"/>
          <p14:tracePt t="35787" x="7412038" y="2911475"/>
          <p14:tracePt t="35807" x="7626350" y="2911475"/>
          <p14:tracePt t="35827" x="7724775" y="2901950"/>
          <p14:tracePt t="35847" x="7759700" y="2901950"/>
          <p14:tracePt t="35867" x="7777163" y="2901950"/>
          <p14:tracePt t="35887" x="7804150" y="2928938"/>
          <p14:tracePt t="35907" x="7867650" y="2965450"/>
          <p14:tracePt t="35927" x="7875588" y="2973388"/>
          <p14:tracePt t="35967" x="7885113" y="2973388"/>
          <p14:tracePt t="35989" x="7894638" y="2965450"/>
          <p14:tracePt t="36007" x="7902575" y="2911475"/>
          <p14:tracePt t="36027" x="7920038" y="2840038"/>
          <p14:tracePt t="36047" x="7929563" y="2768600"/>
          <p14:tracePt t="36067" x="7939088" y="2679700"/>
          <p14:tracePt t="36087" x="7947025" y="2625725"/>
          <p14:tracePt t="36107" x="7966075" y="2571750"/>
          <p14:tracePt t="36127" x="7983538" y="2554288"/>
          <p14:tracePt t="36147" x="7991475" y="2536825"/>
          <p14:tracePt t="36167" x="8001000" y="2527300"/>
          <p14:tracePt t="36187" x="8018463" y="2527300"/>
          <p14:tracePt t="36207" x="8027988" y="2527300"/>
          <p14:tracePt t="36227" x="8045450" y="2527300"/>
          <p14:tracePt t="36247" x="8081963" y="2527300"/>
          <p14:tracePt t="36267" x="8108950" y="2517775"/>
          <p14:tracePt t="36287" x="8143875" y="2517775"/>
          <p14:tracePt t="36307" x="8224838" y="2517775"/>
          <p14:tracePt t="36327" x="8286750" y="2517775"/>
          <p14:tracePt t="36347" x="8394700" y="2465388"/>
          <p14:tracePt t="36367" x="8439150" y="2438400"/>
          <p14:tracePt t="36387" x="8491538" y="2393950"/>
          <p14:tracePt t="36407" x="8510588" y="2384425"/>
          <p14:tracePt t="36427" x="8528050" y="2384425"/>
          <p14:tracePt t="36475" x="8528050" y="2393950"/>
          <p14:tracePt t="36491" x="8528050" y="2401888"/>
          <p14:tracePt t="36508" x="8528050" y="2411413"/>
          <p14:tracePt t="36523" x="8528050" y="2419350"/>
          <p14:tracePt t="36531" x="8528050" y="2428875"/>
          <p14:tracePt t="36547" x="8518525" y="2455863"/>
          <p14:tracePt t="36567" x="8501063" y="2500313"/>
          <p14:tracePt t="36571" x="8483600" y="2544763"/>
          <p14:tracePt t="36587" x="8456613" y="2598738"/>
          <p14:tracePt t="36607" x="8412163" y="2652713"/>
          <p14:tracePt t="36627" x="8394700" y="2697163"/>
          <p14:tracePt t="36676" x="8394700" y="2705100"/>
          <p14:tracePt t="36691" x="8385175" y="2705100"/>
          <p14:tracePt t="36741" x="8375650" y="2705100"/>
          <p14:tracePt t="36787" x="8375650" y="2714625"/>
          <p14:tracePt t="36812" x="8375650" y="2724150"/>
          <p14:tracePt t="36820" x="8375650" y="2732088"/>
          <p14:tracePt t="36828" x="8375650" y="2741613"/>
          <p14:tracePt t="36847" x="8375650" y="2759075"/>
          <p14:tracePt t="36868" x="8375650" y="2768600"/>
          <p14:tracePt t="36887" x="8375650" y="2776538"/>
          <p14:tracePt t="36908" x="8367713" y="2776538"/>
          <p14:tracePt t="36928" x="8340725" y="2776538"/>
          <p14:tracePt t="36948" x="8108950" y="2751138"/>
          <p14:tracePt t="36967" x="7875588" y="2705100"/>
          <p14:tracePt t="36988" x="7116763" y="2562225"/>
          <p14:tracePt t="37007" x="6537325" y="2455863"/>
          <p14:tracePt t="37028" x="5786438" y="2401888"/>
          <p14:tracePt t="37047" x="5572125" y="2401888"/>
          <p14:tracePt t="37068" x="5446713" y="2401888"/>
          <p14:tracePt t="37087" x="5411788" y="2401888"/>
          <p14:tracePt t="37108" x="5402263" y="2401888"/>
          <p14:tracePt t="37127" x="5402263" y="2393950"/>
          <p14:tracePt t="37147" x="5429250" y="2384425"/>
          <p14:tracePt t="40717" x="5411788" y="2384425"/>
          <p14:tracePt t="40724" x="5402263" y="2384425"/>
          <p14:tracePt t="40733" x="5375275" y="2384425"/>
          <p14:tracePt t="40749" x="5330825" y="2384425"/>
          <p14:tracePt t="40768" x="5286375" y="2384425"/>
          <p14:tracePt t="40787" x="5214938" y="2384425"/>
          <p14:tracePt t="40791" x="5180013" y="2384425"/>
          <p14:tracePt t="40808" x="5126038" y="2384425"/>
          <p14:tracePt t="40830" x="5089525" y="2374900"/>
          <p14:tracePt t="40848" x="5072063" y="2366963"/>
          <p14:tracePt t="42013" x="5072063" y="2374900"/>
          <p14:tracePt t="42021" x="5081588" y="2384425"/>
          <p14:tracePt t="42029" x="5081588" y="2401888"/>
          <p14:tracePt t="42048" x="5089525" y="2465388"/>
          <p14:tracePt t="42069" x="5054600" y="2571750"/>
          <p14:tracePt t="42088" x="4911725" y="2813050"/>
          <p14:tracePt t="42110" x="4884738" y="3036888"/>
          <p14:tracePt t="42128" x="4929188" y="3143250"/>
          <p14:tracePt t="42149" x="4991100" y="3232150"/>
          <p14:tracePt t="42168" x="5072063" y="3330575"/>
          <p14:tracePt t="42190" x="5133975" y="3375025"/>
          <p14:tracePt t="42208" x="5180013" y="3411538"/>
          <p14:tracePt t="42230" x="5303838" y="3455988"/>
          <p14:tracePt t="42249" x="5394325" y="3490913"/>
          <p14:tracePt t="42270" x="5562600" y="3544888"/>
          <p14:tracePt t="42289" x="5608638" y="3554413"/>
          <p14:tracePt t="42308" x="5634038" y="3554413"/>
          <p14:tracePt t="42350" x="5643563" y="3554413"/>
          <p14:tracePt t="42368" x="5653088" y="3562350"/>
          <p14:tracePt t="42390" x="5661025" y="3562350"/>
          <p14:tracePt t="42461" x="5670550" y="3562350"/>
          <p14:tracePt t="42493" x="5680075" y="3562350"/>
          <p14:tracePt t="42501" x="5688013" y="3562350"/>
          <p14:tracePt t="42517" x="5697538" y="3562350"/>
          <p14:tracePt t="42757" x="5697538" y="3554413"/>
          <p14:tracePt t="42877" x="5688013" y="3554413"/>
          <p14:tracePt t="42885" x="5680075" y="3554413"/>
          <p14:tracePt t="42893" x="5661025" y="3554413"/>
          <p14:tracePt t="42910" x="5634038" y="3554413"/>
          <p14:tracePt t="42929" x="5599113" y="3562350"/>
          <p14:tracePt t="42949" x="5527675" y="3571875"/>
          <p14:tracePt t="42968" x="5483225" y="3571875"/>
          <p14:tracePt t="42990" x="5411788" y="3589338"/>
          <p14:tracePt t="43008" x="5375275" y="3589338"/>
          <p14:tracePt t="43030" x="5340350" y="3589338"/>
          <p14:tracePt t="43048" x="5322888" y="3589338"/>
          <p14:tracePt t="43213" x="5313363" y="3589338"/>
          <p14:tracePt t="43253" x="5303838" y="3589338"/>
          <p14:tracePt t="43270" x="5295900" y="3589338"/>
          <p14:tracePt t="43278" x="5286375" y="3589338"/>
          <p14:tracePt t="43294" x="5276850" y="3581400"/>
          <p14:tracePt t="43310" x="5251450" y="3571875"/>
          <p14:tracePt t="43328" x="5241925" y="3562350"/>
          <p14:tracePt t="43348" x="5241925" y="3554413"/>
          <p14:tracePt t="43368" x="5232400" y="3554413"/>
          <p14:tracePt t="43388" x="5224463" y="3544888"/>
          <p14:tracePt t="43408" x="5224463" y="3536950"/>
          <p14:tracePt t="43470" x="5224463" y="3527425"/>
          <p14:tracePt t="43518" x="5232400" y="3517900"/>
          <p14:tracePt t="43534" x="5259388" y="3509963"/>
          <p14:tracePt t="43541" x="5268913" y="3500438"/>
          <p14:tracePt t="43550" x="5295900" y="3490913"/>
          <p14:tracePt t="43569" x="5340350" y="3473450"/>
          <p14:tracePt t="43589" x="5411788" y="3465513"/>
          <p14:tracePt t="43608" x="5456238" y="3455988"/>
          <p14:tracePt t="43630" x="5608638" y="3455988"/>
          <p14:tracePt t="43649" x="5741988" y="3455988"/>
          <p14:tracePt t="43669" x="5929313" y="3455988"/>
          <p14:tracePt t="43688" x="6062663" y="3455988"/>
          <p14:tracePt t="43709" x="6276975" y="3490913"/>
          <p14:tracePt t="43728" x="6402388" y="3517900"/>
          <p14:tracePt t="43750" x="6626225" y="3544888"/>
          <p14:tracePt t="43769" x="6724650" y="3544888"/>
          <p14:tracePt t="43789" x="6848475" y="3544888"/>
          <p14:tracePt t="43808" x="6894513" y="3544888"/>
          <p14:tracePt t="43830" x="6991350" y="3544888"/>
          <p14:tracePt t="43848" x="7062788" y="3544888"/>
          <p14:tracePt t="43870" x="7134225" y="3544888"/>
          <p14:tracePt t="43888" x="7188200" y="3527425"/>
          <p14:tracePt t="43910" x="7251700" y="3509963"/>
          <p14:tracePt t="43929" x="7296150" y="3500438"/>
          <p14:tracePt t="43950" x="7394575" y="3500438"/>
          <p14:tracePt t="43969" x="7446963" y="3500438"/>
          <p14:tracePt t="43990" x="7510463" y="3490913"/>
          <p14:tracePt t="44008" x="7527925" y="3482975"/>
          <p14:tracePt t="44054" x="7537450" y="3482975"/>
          <p14:tracePt t="44142" x="7527925" y="3490913"/>
          <p14:tracePt t="44174" x="7527925" y="3500438"/>
          <p14:tracePt t="44205" x="7518400" y="3500438"/>
          <p14:tracePt t="44222" x="7510463" y="3500438"/>
          <p14:tracePt t="44230" x="7510463" y="3509963"/>
          <p14:tracePt t="44249" x="7500938" y="3509963"/>
          <p14:tracePt t="44270" x="7483475" y="3517900"/>
          <p14:tracePt t="44289" x="7473950" y="3527425"/>
          <p14:tracePt t="44329" x="7466013" y="3536950"/>
          <p14:tracePt t="44422" x="7456488" y="3536950"/>
          <p14:tracePt t="44438" x="7456488" y="3544888"/>
          <p14:tracePt t="44445" x="7446963" y="3544888"/>
          <p14:tracePt t="44462" x="7446963" y="3554413"/>
          <p14:tracePt t="44478" x="7446963" y="3562350"/>
          <p14:tracePt t="44489" x="7446963" y="3571875"/>
          <p14:tracePt t="44511" x="7446963" y="3581400"/>
          <p14:tracePt t="44529" x="7446963" y="3589338"/>
          <p14:tracePt t="44549" x="7439025" y="3608388"/>
          <p14:tracePt t="44569" x="7439025" y="3616325"/>
          <p14:tracePt t="44590" x="7429500" y="3625850"/>
          <p14:tracePt t="44609" x="7419975" y="3643313"/>
          <p14:tracePt t="44630" x="7419975" y="3660775"/>
          <p14:tracePt t="44649" x="7419975" y="3679825"/>
          <p14:tracePt t="44670" x="7439025" y="3714750"/>
          <p14:tracePt t="44709" x="7439025" y="3724275"/>
          <p14:tracePt t="44790" x="7439025" y="3732213"/>
          <p14:tracePt t="44822" x="7439025" y="3741738"/>
          <p14:tracePt t="44902" x="7439025" y="3751263"/>
          <p14:tracePt t="44958" x="7429500" y="3751263"/>
          <p14:tracePt t="44966" x="7419975" y="3751263"/>
          <p14:tracePt t="44974" x="7412038" y="3751263"/>
          <p14:tracePt t="44991" x="7375525" y="3751263"/>
          <p14:tracePt t="45009" x="7340600" y="3751263"/>
          <p14:tracePt t="45030" x="7242175" y="3751263"/>
          <p14:tracePt t="45049" x="7188200" y="3751263"/>
          <p14:tracePt t="45069" x="7143750" y="3751263"/>
          <p14:tracePt t="45089" x="7072313" y="3751263"/>
          <p14:tracePt t="45111" x="7000875" y="3751263"/>
          <p14:tracePt t="45130" x="6946900" y="3751263"/>
          <p14:tracePt t="45151" x="6884988" y="3751263"/>
          <p14:tracePt t="45169" x="6804025" y="3741738"/>
          <p14:tracePt t="45190" x="6742113" y="3741738"/>
          <p14:tracePt t="45209" x="6688138" y="3741738"/>
          <p14:tracePt t="45230" x="6562725" y="3741738"/>
          <p14:tracePt t="45249" x="6483350" y="3741738"/>
          <p14:tracePt t="45271" x="6367463" y="3741738"/>
          <p14:tracePt t="45289" x="6313488" y="3741738"/>
          <p14:tracePt t="45311" x="6242050" y="3741738"/>
          <p14:tracePt t="45329" x="6188075" y="3741738"/>
          <p14:tracePt t="45350" x="6116638" y="3741738"/>
          <p14:tracePt t="45369" x="6010275" y="3741738"/>
          <p14:tracePt t="45390" x="5911850" y="3741738"/>
          <p14:tracePt t="45409" x="5830888" y="3741738"/>
          <p14:tracePt t="45429" x="5724525" y="3751263"/>
          <p14:tracePt t="45449" x="5643563" y="3759200"/>
          <p14:tracePt t="45471" x="5527675" y="3776663"/>
          <p14:tracePt t="45489" x="5473700" y="3786188"/>
          <p14:tracePt t="45511" x="5384800" y="3786188"/>
          <p14:tracePt t="45529" x="5357813" y="3786188"/>
          <p14:tracePt t="45550" x="5322888" y="3786188"/>
          <p14:tracePt t="45569" x="5268913" y="3786188"/>
          <p14:tracePt t="45590" x="5224463" y="3786188"/>
          <p14:tracePt t="45609" x="5160963" y="3786188"/>
          <p14:tracePt t="45630" x="5089525" y="3786188"/>
          <p14:tracePt t="45649" x="5062538" y="3786188"/>
          <p14:tracePt t="45671" x="5045075" y="3786188"/>
          <p14:tracePt t="45689" x="5037138" y="3786188"/>
          <p14:tracePt t="45729" x="5027613" y="3786188"/>
          <p14:tracePt t="45751" x="5027613" y="3776663"/>
          <p14:tracePt t="45774" x="5027613" y="3768725"/>
          <p14:tracePt t="45790" x="5027613" y="3751263"/>
          <p14:tracePt t="45809" x="5027613" y="3741738"/>
          <p14:tracePt t="45830" x="5027613" y="3714750"/>
          <p14:tracePt t="45849" x="5027613" y="3697288"/>
          <p14:tracePt t="45871" x="5027613" y="3670300"/>
          <p14:tracePt t="45889" x="5027613" y="3652838"/>
          <p14:tracePt t="45911" x="5027613" y="3616325"/>
          <p14:tracePt t="45929" x="5027613" y="3608388"/>
          <p14:tracePt t="45950" x="5027613" y="3589338"/>
          <p14:tracePt t="45969" x="5037138" y="3581400"/>
          <p14:tracePt t="45990" x="5037138" y="3562350"/>
          <p14:tracePt t="46009" x="5054600" y="3544888"/>
          <p14:tracePt t="46031" x="5081588" y="3527425"/>
          <p14:tracePt t="46049" x="5099050" y="3509963"/>
          <p14:tracePt t="46069" x="5108575" y="3500438"/>
          <p14:tracePt t="46089" x="5108575" y="3482975"/>
          <p14:tracePt t="46111" x="5108575" y="3473450"/>
          <p14:tracePt t="46148" x="5108575" y="3465513"/>
          <p14:tracePt t="46174" x="5108575" y="3455988"/>
          <p14:tracePt t="46863" x="5108575" y="3446463"/>
          <p14:tracePt t="46870" x="5108575" y="3438525"/>
          <p14:tracePt t="46889" x="5108575" y="3429000"/>
          <p14:tracePt t="46910" x="5126038" y="3384550"/>
          <p14:tracePt t="46930" x="5160963" y="3330575"/>
          <p14:tracePt t="46951" x="5205413" y="3214688"/>
          <p14:tracePt t="46969" x="5224463" y="3152775"/>
          <p14:tracePt t="46990" x="5251450" y="3098800"/>
          <p14:tracePt t="47009" x="5251450" y="3089275"/>
          <p14:tracePt t="47049" x="5259388" y="3089275"/>
          <p14:tracePt t="47069" x="5259388" y="3081338"/>
          <p14:tracePt t="47089" x="5259388" y="3071813"/>
          <p14:tracePt t="47143" x="5259388" y="3062288"/>
          <p14:tracePt t="47231" x="5268913" y="3062288"/>
          <p14:tracePt t="47246" x="5276850" y="3071813"/>
          <p14:tracePt t="47255" x="5286375" y="3071813"/>
          <p14:tracePt t="47270" x="5295900" y="3071813"/>
          <p14:tracePt t="47290" x="5303838" y="3071813"/>
          <p14:tracePt t="47309" x="5303838" y="3108325"/>
          <p14:tracePt t="47567" x="5268913" y="3098800"/>
          <p14:tracePt t="47575" x="5241925" y="3098800"/>
          <p14:tracePt t="47589" x="5205413" y="3098800"/>
          <p14:tracePt t="47609" x="5054600" y="3081338"/>
          <p14:tracePt t="47630" x="5037138" y="3044825"/>
          <p14:tracePt t="47650" x="5037138" y="3017838"/>
          <p14:tracePt t="47671" x="5037138" y="2928938"/>
          <p14:tracePt t="47689" x="5018088" y="2847975"/>
          <p14:tracePt t="47710" x="4991100" y="2776538"/>
          <p14:tracePt t="47729" x="4983163" y="2714625"/>
          <p14:tracePt t="47750" x="4965700" y="2608263"/>
          <p14:tracePt t="47769" x="4956175" y="2536825"/>
          <p14:tracePt t="47791" x="4929188" y="2428875"/>
          <p14:tracePt t="47809" x="4911725" y="2374900"/>
          <p14:tracePt t="47831" x="4884738" y="2322513"/>
          <p14:tracePt t="47849" x="4857750" y="2295525"/>
          <p14:tracePt t="47871" x="4803775" y="2214563"/>
          <p14:tracePt t="47889" x="4768850" y="2170113"/>
          <p14:tracePt t="47911" x="4741863" y="2108200"/>
          <p14:tracePt t="47930" x="4741863" y="2098675"/>
          <p14:tracePt t="47951" x="4741863" y="2071688"/>
          <p14:tracePt t="47969" x="4751388" y="2071688"/>
          <p14:tracePt t="47991" x="4751388" y="2062163"/>
          <p14:tracePt t="48010" x="4759325" y="2044700"/>
          <p14:tracePt t="48031" x="4776788" y="2027238"/>
          <p14:tracePt t="48049" x="4803775" y="2009775"/>
          <p14:tracePt t="48070" x="4875213" y="1982788"/>
          <p14:tracePt t="48089" x="5045075" y="1919288"/>
          <p14:tracePt t="48111" x="5108575" y="1884363"/>
          <p14:tracePt t="48129" x="5133975" y="1857375"/>
          <p14:tracePt t="48149" x="5187950" y="1839913"/>
          <p14:tracePt t="48152" x="5197475" y="1839913"/>
          <p14:tracePt t="48169" x="5205413" y="1822450"/>
          <p14:tracePt t="48191" x="5214938" y="1822450"/>
          <p14:tracePt t="48209" x="5224463" y="1812925"/>
          <p14:tracePt t="48303" x="5224463" y="1803400"/>
          <p14:tracePt t="49504" x="5232400" y="1803400"/>
          <p14:tracePt t="49519" x="5241925" y="1803400"/>
          <p14:tracePt t="49560" x="5251450" y="1803400"/>
          <p14:tracePt t="49567" x="5251450" y="1812925"/>
          <p14:tracePt t="49776" x="5259388" y="1812925"/>
          <p14:tracePt t="49791" x="5259388" y="1822450"/>
          <p14:tracePt t="49807" x="5259388" y="1830388"/>
          <p14:tracePt t="49816" x="5268913" y="1830388"/>
          <p14:tracePt t="49830" x="5276850" y="1830388"/>
          <p14:tracePt t="49850" x="5276850" y="1839913"/>
          <p14:tracePt t="49870" x="5295900" y="1839913"/>
          <p14:tracePt t="49890" x="5313363" y="1857375"/>
          <p14:tracePt t="49910" x="5322888" y="1866900"/>
          <p14:tracePt t="49930" x="5330825" y="1866900"/>
          <p14:tracePt t="49976" x="5330825" y="1874838"/>
          <p14:tracePt t="50032" x="5322888" y="1874838"/>
          <p14:tracePt t="50080" x="5322888" y="1866900"/>
          <p14:tracePt t="50119" x="5322888" y="1857375"/>
          <p14:tracePt t="50127" x="5322888" y="1847850"/>
          <p14:tracePt t="50135" x="5330825" y="1847850"/>
          <p14:tracePt t="50152" x="5330825" y="1839913"/>
          <p14:tracePt t="50170" x="5340350" y="1839913"/>
          <p14:tracePt t="50190" x="5348288" y="1830388"/>
          <p14:tracePt t="50210" x="5375275" y="1822450"/>
          <p14:tracePt t="50230" x="5411788" y="1822450"/>
          <p14:tracePt t="50250" x="5465763" y="1822450"/>
          <p14:tracePt t="50270" x="5554663" y="1830388"/>
          <p14:tracePt t="50290" x="5599113" y="1830388"/>
          <p14:tracePt t="50310" x="5626100" y="1830388"/>
          <p14:tracePt t="50330" x="5653088" y="1830388"/>
          <p14:tracePt t="50350" x="5670550" y="1830388"/>
          <p14:tracePt t="50370" x="5688013" y="1830388"/>
          <p14:tracePt t="50390" x="5697538" y="1830388"/>
          <p14:tracePt t="50410" x="5715000" y="1839913"/>
          <p14:tracePt t="50430" x="5741988" y="1839913"/>
          <p14:tracePt t="50450" x="5813425" y="1731963"/>
          <p14:tracePt t="50470" x="5830888" y="1704975"/>
          <p14:tracePt t="50490" x="5840413" y="1704975"/>
          <p14:tracePt t="61403" x="5848350" y="1697038"/>
          <p14:tracePt t="61411" x="5894388" y="1704975"/>
          <p14:tracePt t="61420" x="5929313" y="1751013"/>
          <p14:tracePt t="61432" x="5983288" y="1839913"/>
          <p14:tracePt t="61452" x="6054725" y="1973263"/>
          <p14:tracePt t="61472" x="6126163" y="2089150"/>
          <p14:tracePt t="61492" x="6259513" y="2286000"/>
          <p14:tracePt t="61512" x="6394450" y="2473325"/>
          <p14:tracePt t="61532" x="6419850" y="2670175"/>
          <p14:tracePt t="61552" x="6384925" y="2822575"/>
          <p14:tracePt t="61572" x="6224588" y="3044825"/>
          <p14:tracePt t="61592" x="6126163" y="3170238"/>
          <p14:tracePt t="61612" x="5973763" y="3286125"/>
          <p14:tracePt t="61632" x="5884863" y="3313113"/>
          <p14:tracePt t="61652" x="5724525" y="3313113"/>
          <p14:tracePt t="61672" x="5562600" y="3286125"/>
          <p14:tracePt t="61692" x="5276850" y="3232150"/>
          <p14:tracePt t="61712" x="4902200" y="3160713"/>
          <p14:tracePt t="61731" x="4581525" y="3089275"/>
          <p14:tracePt t="61752" x="4394200" y="3017838"/>
          <p14:tracePt t="61755" x="4303713" y="2990850"/>
          <p14:tracePt t="61772" x="4224338" y="2973388"/>
          <p14:tracePt t="61792" x="4197350" y="2965450"/>
          <p14:tracePt t="61812" x="4179888" y="2965450"/>
          <p14:tracePt t="61852" x="4179888" y="2955925"/>
          <p14:tracePt t="61876" x="4179888" y="2946400"/>
          <p14:tracePt t="61892" x="4205288" y="2938463"/>
          <p14:tracePt t="61912" x="4268788" y="2919413"/>
          <p14:tracePt t="61932" x="4394200" y="2919413"/>
          <p14:tracePt t="61952" x="4562475" y="2919413"/>
          <p14:tracePt t="61972" x="5027613" y="2919413"/>
          <p14:tracePt t="61992" x="5375275" y="2919413"/>
          <p14:tracePt t="62013" x="6108700" y="2938463"/>
          <p14:tracePt t="62032" x="6680200" y="2955925"/>
          <p14:tracePt t="62052" x="7446963" y="2955925"/>
          <p14:tracePt t="62072" x="7875588" y="2955925"/>
          <p14:tracePt t="62092" x="8348663" y="3036888"/>
          <p14:tracePt t="62112" x="8474075" y="3062288"/>
          <p14:tracePt t="62132" x="8545513" y="3108325"/>
          <p14:tracePt t="62152" x="8545513" y="3116263"/>
          <p14:tracePt t="62172" x="8545513" y="3125788"/>
          <p14:tracePt t="62192" x="8528050" y="3133725"/>
          <p14:tracePt t="62212" x="8474075" y="3187700"/>
          <p14:tracePt t="62232" x="8420100" y="3224213"/>
          <p14:tracePt t="62236" x="8402638" y="3241675"/>
          <p14:tracePt t="62252" x="8358188" y="3295650"/>
          <p14:tracePt t="62272" x="8340725" y="3384550"/>
          <p14:tracePt t="62292" x="8323263" y="3589338"/>
          <p14:tracePt t="62312" x="8323263" y="3643313"/>
          <p14:tracePt t="62332" x="8323263" y="3679825"/>
          <p14:tracePt t="62352" x="8340725" y="3705225"/>
          <p14:tracePt t="62373" x="8340725" y="3776663"/>
          <p14:tracePt t="62392" x="8348663" y="3857625"/>
          <p14:tracePt t="62412" x="8323263" y="3983038"/>
          <p14:tracePt t="62432" x="8286750" y="4037013"/>
          <p14:tracePt t="62452" x="8251825" y="4081463"/>
          <p14:tracePt t="62472" x="8242300" y="4089400"/>
          <p14:tracePt t="62492" x="8242300" y="4108450"/>
          <p14:tracePt t="62513" x="8242300" y="4116388"/>
          <p14:tracePt t="62532" x="8242300" y="4143375"/>
          <p14:tracePt t="62552" x="8224838" y="4152900"/>
          <p14:tracePt t="62572" x="8205788" y="4160838"/>
          <p14:tracePt t="62593" x="8197850" y="4170363"/>
          <p14:tracePt t="62612" x="8188325" y="4170363"/>
          <p14:tracePt t="62708" x="8188325" y="4160838"/>
          <p14:tracePt t="62715" x="8180388" y="4152900"/>
          <p14:tracePt t="62749" x="8180388" y="4143375"/>
          <p14:tracePt t="62764" x="8170863" y="4133850"/>
          <p14:tracePt t="62780" x="8161338" y="4133850"/>
          <p14:tracePt t="62792" x="8153400" y="4133850"/>
          <p14:tracePt t="62812" x="8126413" y="4133850"/>
          <p14:tracePt t="62832" x="8099425" y="4133850"/>
          <p14:tracePt t="62852" x="8037513" y="4125913"/>
          <p14:tracePt t="62873" x="7991475" y="4108450"/>
          <p14:tracePt t="62893" x="7912100" y="4062413"/>
          <p14:tracePt t="62912" x="7858125" y="4027488"/>
          <p14:tracePt t="62932" x="7732713" y="3973513"/>
          <p14:tracePt t="62952" x="7661275" y="3965575"/>
          <p14:tracePt t="62972" x="7545388" y="3938588"/>
          <p14:tracePt t="62992" x="7439025" y="3911600"/>
          <p14:tracePt t="63013" x="7367588" y="3867150"/>
          <p14:tracePt t="63032" x="7304088" y="3840163"/>
          <p14:tracePt t="63052" x="7188200" y="3759200"/>
          <p14:tracePt t="63072" x="7081838" y="3679825"/>
          <p14:tracePt t="63093" x="6884988" y="3562350"/>
          <p14:tracePt t="63112" x="6777038" y="3517900"/>
          <p14:tracePt t="63132" x="6680200" y="3482975"/>
          <p14:tracePt t="63152" x="6643688" y="3473450"/>
          <p14:tracePt t="63173" x="6545263" y="3446463"/>
          <p14:tracePt t="63192" x="6446838" y="3438525"/>
          <p14:tracePt t="63212" x="6330950" y="3438525"/>
          <p14:tracePt t="63232" x="6232525" y="3438525"/>
          <p14:tracePt t="63236" x="6161088" y="3438525"/>
          <p14:tracePt t="63254" x="6062663" y="3419475"/>
          <p14:tracePt t="63272" x="5973763" y="3402013"/>
          <p14:tracePt t="63292" x="5875338" y="3357563"/>
          <p14:tracePt t="63313" x="5848350" y="3340100"/>
          <p14:tracePt t="63333" x="5795963" y="3322638"/>
          <p14:tracePt t="63352" x="5751513" y="3322638"/>
          <p14:tracePt t="63373" x="5697538" y="3322638"/>
          <p14:tracePt t="63392" x="5670550" y="3322638"/>
          <p14:tracePt t="63412" x="5653088" y="3322638"/>
          <p14:tracePt t="63432" x="5626100" y="3322638"/>
          <p14:tracePt t="63452" x="5581650" y="3340100"/>
          <p14:tracePt t="63472" x="5545138" y="3348038"/>
          <p14:tracePt t="63492" x="5500688" y="3367088"/>
          <p14:tracePt t="63512" x="5483225" y="3375025"/>
          <p14:tracePt t="63533" x="5446713" y="3375025"/>
          <p14:tracePt t="63552" x="5429250" y="3375025"/>
          <p14:tracePt t="63573" x="5394325" y="3322638"/>
          <p14:tracePt t="63593" x="5394325" y="3276600"/>
          <p14:tracePt t="63613" x="5402263" y="3187700"/>
          <p14:tracePt t="63632" x="5473700" y="3036888"/>
          <p14:tracePt t="63653" x="5527675" y="2795588"/>
          <p14:tracePt t="63672" x="5554663" y="2598738"/>
          <p14:tracePt t="63693" x="5537200" y="2303463"/>
          <p14:tracePt t="63712" x="5518150" y="2179638"/>
          <p14:tracePt t="63732" x="5500688" y="2062163"/>
          <p14:tracePt t="63752" x="5491163" y="2027238"/>
          <p14:tracePt t="63756" x="5483225" y="2009775"/>
          <p14:tracePt t="63773" x="5473700" y="1990725"/>
          <p14:tracePt t="63852" x="5473700" y="2000250"/>
          <p14:tracePt t="63860" x="5491163" y="2009775"/>
          <p14:tracePt t="63873" x="5500688" y="2017713"/>
          <p14:tracePt t="63893" x="5562600" y="2036763"/>
          <p14:tracePt t="63912" x="5643563" y="2036763"/>
          <p14:tracePt t="63933" x="5795963" y="1928813"/>
          <p14:tracePt t="63953" x="5840413" y="1857375"/>
          <p14:tracePt t="63973" x="5840413" y="1751013"/>
          <p14:tracePt t="63992" x="5786438" y="1714500"/>
          <p14:tracePt t="64013" x="5680075" y="1670050"/>
          <p14:tracePt t="64033" x="5626100" y="1625600"/>
          <p14:tracePt t="64053" x="5589588" y="1571625"/>
          <p14:tracePt t="64072" x="5572125" y="1544638"/>
          <p14:tracePt t="64093" x="5554663" y="1517650"/>
          <p14:tracePt t="64188" x="5554663" y="1536700"/>
          <p14:tracePt t="64197" x="5554663" y="1562100"/>
          <p14:tracePt t="64212" x="5572125" y="1670050"/>
          <p14:tracePt t="64233" x="5581650" y="1697038"/>
          <p14:tracePt t="64253" x="5599113" y="1704975"/>
          <p14:tracePt t="64272" x="5626100" y="1724025"/>
          <p14:tracePt t="64293" x="5732463" y="1724025"/>
          <p14:tracePt t="64313" x="5803900" y="1704975"/>
          <p14:tracePt t="64333" x="5894388" y="1679575"/>
          <p14:tracePt t="64352" x="5911850" y="1679575"/>
          <p14:tracePt t="64373" x="5919788" y="1679575"/>
          <p14:tracePt t="64393" x="5919788" y="1670050"/>
          <p14:tracePt t="64461" x="5929313" y="1670050"/>
          <p14:tracePt t="64477" x="5938838" y="1670050"/>
          <p14:tracePt t="64541" x="5946775" y="1670050"/>
          <p14:tracePt t="64564" x="5956300" y="1670050"/>
          <p14:tracePt t="64597" x="5965825" y="1670050"/>
          <p14:tracePt t="64621" x="5973763" y="1660525"/>
          <p14:tracePt t="64629" x="5973763" y="1652588"/>
          <p14:tracePt t="64645" x="5983288" y="1633538"/>
          <p14:tracePt t="64661" x="5983288" y="1625600"/>
          <p14:tracePt t="64685" x="5983288" y="1616075"/>
          <p14:tracePt t="64701" x="5983288" y="1608138"/>
          <p14:tracePt t="64892" x="5983288" y="1616075"/>
          <p14:tracePt t="64901" x="5983288" y="1625600"/>
          <p14:tracePt t="64912" x="5983288" y="1643063"/>
          <p14:tracePt t="64933" x="6037263" y="1919288"/>
          <p14:tracePt t="64953" x="6081713" y="2241550"/>
          <p14:tracePt t="64973" x="6197600" y="2946400"/>
          <p14:tracePt t="64993" x="6276975" y="3367088"/>
          <p14:tracePt t="65013" x="6438900" y="3697288"/>
          <p14:tracePt t="65033" x="6491288" y="3786188"/>
          <p14:tracePt t="65053" x="6527800" y="3857625"/>
          <p14:tracePt t="65073" x="6527800" y="3884613"/>
          <p14:tracePt t="65093" x="6527800" y="3902075"/>
          <p14:tracePt t="65165" x="6527800" y="3911600"/>
          <p14:tracePt t="65197" x="6527800" y="3919538"/>
          <p14:tracePt t="65213" x="6527800" y="3938588"/>
          <p14:tracePt t="65221" x="6527800" y="3946525"/>
          <p14:tracePt t="65233" x="6527800" y="3965575"/>
          <p14:tracePt t="65254" x="6545263" y="4017963"/>
          <p14:tracePt t="65273" x="6562725" y="4044950"/>
          <p14:tracePt t="65293" x="6572250" y="4054475"/>
          <p14:tracePt t="65313" x="6572250" y="4062413"/>
          <p14:tracePt t="65381" x="6562725" y="4054475"/>
          <p14:tracePt t="65388" x="6554788" y="4044950"/>
          <p14:tracePt t="65397" x="6491288" y="4010025"/>
          <p14:tracePt t="65413" x="6375400" y="3956050"/>
          <p14:tracePt t="65433" x="6242050" y="3902075"/>
          <p14:tracePt t="65453" x="5973763" y="3786188"/>
          <p14:tracePt t="65473" x="5857875" y="3751263"/>
          <p14:tracePt t="65493" x="5822950" y="3741738"/>
          <p14:tracePt t="65513" x="5813425" y="3741738"/>
          <p14:tracePt t="65553" x="5813425" y="3751263"/>
          <p14:tracePt t="65573" x="5894388" y="3803650"/>
          <p14:tracePt t="65593" x="5973763" y="3813175"/>
          <p14:tracePt t="65613" x="6188075" y="3822700"/>
          <p14:tracePt t="65633" x="6340475" y="3803650"/>
          <p14:tracePt t="65653" x="6680200" y="3741738"/>
          <p14:tracePt t="65673" x="6884988" y="3679825"/>
          <p14:tracePt t="65693" x="7180263" y="3562350"/>
          <p14:tracePt t="65713" x="7269163" y="3517900"/>
          <p14:tracePt t="65733" x="7313613" y="3509963"/>
          <p14:tracePt t="65753" x="7323138" y="3509963"/>
          <p14:tracePt t="65773" x="7331075" y="3509963"/>
          <p14:tracePt t="65793" x="7340600" y="3509963"/>
          <p14:tracePt t="65813" x="7348538" y="3509963"/>
          <p14:tracePt t="65833" x="7375525" y="3509963"/>
          <p14:tracePt t="65853" x="7429500" y="3509963"/>
          <p14:tracePt t="65873" x="7491413" y="3500438"/>
          <p14:tracePt t="65893" x="7653338" y="3465513"/>
          <p14:tracePt t="65913" x="7759700" y="3419475"/>
          <p14:tracePt t="65933" x="7885113" y="3394075"/>
          <p14:tracePt t="65953" x="8037513" y="3375025"/>
          <p14:tracePt t="65973" x="8143875" y="3367088"/>
          <p14:tracePt t="65993" x="8197850" y="3402013"/>
          <p14:tracePt t="66013" x="8259763" y="3482975"/>
          <p14:tracePt t="66034" x="8269288" y="3544888"/>
          <p14:tracePt t="66053" x="8277225" y="3687763"/>
          <p14:tracePt t="66073" x="8304213" y="3830638"/>
          <p14:tracePt t="66094" x="8323263" y="4081463"/>
          <p14:tracePt t="66113" x="8313738" y="4205288"/>
          <p14:tracePt t="66133" x="8286750" y="4357688"/>
          <p14:tracePt t="66153" x="8277225" y="4554538"/>
          <p14:tracePt t="66174" x="8277225" y="4697413"/>
          <p14:tracePt t="66193" x="8277225" y="4803775"/>
          <p14:tracePt t="66213" x="8242300" y="4929188"/>
          <p14:tracePt t="66233" x="8205788" y="4983163"/>
          <p14:tracePt t="66254" x="8099425" y="5037138"/>
          <p14:tracePt t="66273" x="7920038" y="5081588"/>
          <p14:tracePt t="66293" x="7331075" y="5126038"/>
          <p14:tracePt t="66314" x="6929438" y="5126038"/>
          <p14:tracePt t="66334" x="6027738" y="5126038"/>
          <p14:tracePt t="66353" x="5465763" y="5116513"/>
          <p14:tracePt t="66374" x="4822825" y="4983163"/>
          <p14:tracePt t="66393" x="4179888" y="4724400"/>
          <p14:tracePt t="66413" x="3751263" y="4545013"/>
          <p14:tracePt t="66433" x="3581400" y="4465638"/>
          <p14:tracePt t="66454" x="3429000" y="4402138"/>
          <p14:tracePt t="66473" x="3384550" y="4357688"/>
          <p14:tracePt t="66493" x="3367088" y="4348163"/>
          <p14:tracePt t="66686" x="3375025" y="4348163"/>
          <p14:tracePt t="66701" x="3384550" y="4348163"/>
          <p14:tracePt t="66709" x="3394075" y="4348163"/>
          <p14:tracePt t="66717" x="3429000" y="4367213"/>
          <p14:tracePt t="66734" x="3536950" y="4419600"/>
          <p14:tracePt t="66753" x="3705225" y="4465638"/>
          <p14:tracePt t="66773" x="3983038" y="4500563"/>
          <p14:tracePt t="66793" x="4179888" y="4500563"/>
          <p14:tracePt t="66813" x="4419600" y="4500563"/>
          <p14:tracePt t="66833" x="4562475" y="4491038"/>
          <p14:tracePt t="66854" x="4697413" y="4465638"/>
          <p14:tracePt t="66873" x="4705350" y="4465638"/>
          <p14:tracePt t="66934" x="4697413" y="4465638"/>
          <p14:tracePt t="66942" x="4687888" y="4456113"/>
          <p14:tracePt t="67686" x="4697413" y="4456113"/>
          <p14:tracePt t="67702" x="4705350" y="4456113"/>
          <p14:tracePt t="67717" x="4714875" y="4456113"/>
          <p14:tracePt t="67742" x="4732338" y="4456113"/>
          <p14:tracePt t="67758" x="4741863" y="4456113"/>
          <p14:tracePt t="67774" x="4759325" y="4456113"/>
          <p14:tracePt t="67782" x="4768850" y="4456113"/>
          <p14:tracePt t="67793" x="4786313" y="4456113"/>
          <p14:tracePt t="67814" x="4840288" y="4465638"/>
          <p14:tracePt t="67833" x="4894263" y="4473575"/>
          <p14:tracePt t="67854" x="4973638" y="4491038"/>
          <p14:tracePt t="67874" x="5099050" y="4510088"/>
          <p14:tracePt t="67894" x="5241925" y="4537075"/>
          <p14:tracePt t="67914" x="5367338" y="4545013"/>
          <p14:tracePt t="67934" x="5581650" y="4581525"/>
          <p14:tracePt t="67954" x="5705475" y="4581525"/>
          <p14:tracePt t="67974" x="5830888" y="4581525"/>
          <p14:tracePt t="67993" x="5875338" y="4581525"/>
          <p14:tracePt t="68013" x="5894388" y="4589463"/>
          <p14:tracePt t="68278" x="5884863" y="4589463"/>
          <p14:tracePt t="68294" x="5875338" y="4589463"/>
          <p14:tracePt t="68302" x="5840413" y="4589463"/>
          <p14:tracePt t="68313" x="5786438" y="4589463"/>
          <p14:tracePt t="68334" x="5688013" y="4572000"/>
          <p14:tracePt t="68353" x="5653088" y="4562475"/>
          <p14:tracePt t="68375" x="5616575" y="4554538"/>
          <p14:tracePt t="68394" x="5608638" y="4554538"/>
          <p14:tracePt t="68437" x="5599113" y="4554538"/>
          <p14:tracePt t="68454" x="5581650" y="4545013"/>
          <p14:tracePt t="68473" x="5572125" y="4537075"/>
          <p14:tracePt t="68494" x="5545138" y="4527550"/>
          <p14:tracePt t="68514" x="5518150" y="4527550"/>
          <p14:tracePt t="68534" x="5500688" y="4518025"/>
          <p14:tracePt t="68553" x="5491163" y="4518025"/>
          <p14:tracePt t="68614" x="5483225" y="4518025"/>
          <p14:tracePt t="68630" x="5473700" y="4518025"/>
          <p14:tracePt t="68638" x="5438775" y="4500563"/>
          <p14:tracePt t="68654" x="5367338" y="4473575"/>
          <p14:tracePt t="68674" x="5303838" y="4465638"/>
          <p14:tracePt t="68694" x="5224463" y="4446588"/>
          <p14:tracePt t="68713" x="5187950" y="4429125"/>
          <p14:tracePt t="68735" x="5133975" y="4411663"/>
          <p14:tracePt t="68753" x="5108575" y="4384675"/>
          <p14:tracePt t="68774" x="4973638" y="4286250"/>
          <p14:tracePt t="68793" x="4822825" y="4160838"/>
          <p14:tracePt t="68814" x="4500563" y="3803650"/>
          <p14:tracePt t="68833" x="4375150" y="3633788"/>
          <p14:tracePt t="68855" x="4205288" y="3554413"/>
          <p14:tracePt t="68874" x="4133850" y="3536950"/>
          <p14:tracePt t="68895" x="3990975" y="3536950"/>
          <p14:tracePt t="68914" x="3956050" y="3544888"/>
          <p14:tracePt t="68952" x="3946525" y="3544888"/>
          <p14:tracePt t="68974" x="3946525" y="3554413"/>
          <p14:tracePt t="68990" x="3938588" y="3554413"/>
          <p14:tracePt t="69006" x="3929063" y="3571875"/>
          <p14:tracePt t="69022" x="3919538" y="3581400"/>
          <p14:tracePt t="69033" x="3911600" y="3589338"/>
          <p14:tracePt t="69055" x="3911600" y="3554413"/>
          <p14:tracePt t="69073" x="3919538" y="3517900"/>
          <p14:tracePt t="69150" x="3946525" y="3509963"/>
          <p14:tracePt t="69158" x="4037013" y="3509963"/>
          <p14:tracePt t="69175" x="4187825" y="3509963"/>
          <p14:tracePt t="69193" x="4214813" y="3509963"/>
          <p14:tracePt t="69215" x="4322763" y="3509963"/>
          <p14:tracePt t="69234" x="4411663" y="3536950"/>
          <p14:tracePt t="69254" x="4483100" y="3562350"/>
          <p14:tracePt t="69256" x="4510088" y="3562350"/>
          <p14:tracePt t="69273" x="4518025" y="3562350"/>
          <p14:tracePt t="69295" x="4518025" y="3571875"/>
          <p14:tracePt t="69326" x="4510088" y="3571875"/>
          <p14:tracePt t="69336" x="4500563" y="3571875"/>
          <p14:tracePt t="69353" x="4483100" y="3581400"/>
          <p14:tracePt t="69375" x="4419600" y="3598863"/>
          <p14:tracePt t="69394" x="4268788" y="3625850"/>
          <p14:tracePt t="69415" x="4081463" y="3660775"/>
          <p14:tracePt t="69433" x="3919538" y="3705225"/>
          <p14:tracePt t="69455" x="3633788" y="3795713"/>
          <p14:tracePt t="69474" x="3490913" y="3822700"/>
          <p14:tracePt t="69495" x="3330575" y="3848100"/>
          <p14:tracePt t="69514" x="3286125" y="3848100"/>
          <p14:tracePt t="69535" x="3197225" y="3848100"/>
          <p14:tracePt t="69554" x="3152775" y="3840163"/>
          <p14:tracePt t="69574" x="3081338" y="3840163"/>
          <p14:tracePt t="69594" x="3054350" y="3840163"/>
          <p14:tracePt t="69615" x="3000375" y="3840163"/>
          <p14:tracePt t="69634" x="2938463" y="3840163"/>
          <p14:tracePt t="69655" x="2840038" y="3840163"/>
          <p14:tracePt t="69674" x="2813050" y="3840163"/>
          <p14:tracePt t="69695" x="2803525" y="3830638"/>
          <p14:tracePt t="69714" x="2795588" y="3830638"/>
          <p14:tracePt t="69734" x="2795588" y="3822700"/>
          <p14:tracePt t="69838" x="2795588" y="3813175"/>
          <p14:tracePt t="69862" x="2795588" y="3803650"/>
          <p14:tracePt t="69870" x="2803525" y="3803650"/>
          <p14:tracePt t="69878" x="2803525" y="3795713"/>
          <p14:tracePt t="69895" x="2813050" y="3795713"/>
          <p14:tracePt t="69914" x="2830513" y="3776663"/>
          <p14:tracePt t="69935" x="2857500" y="3741738"/>
          <p14:tracePt t="69954" x="2911475" y="3697288"/>
          <p14:tracePt t="69975" x="3009900" y="3625850"/>
          <p14:tracePt t="69994" x="3036888" y="3598863"/>
          <p14:tracePt t="70014" x="3054350" y="3581400"/>
          <p14:tracePt t="70055" x="3071813" y="3571875"/>
          <p14:tracePt t="70074" x="3081338" y="3571875"/>
          <p14:tracePt t="70095" x="3125788" y="3571875"/>
          <p14:tracePt t="70114" x="3187700" y="3562350"/>
          <p14:tracePt t="70135" x="3330575" y="3562350"/>
          <p14:tracePt t="70154" x="3419475" y="3562350"/>
          <p14:tracePt t="70175" x="3562350" y="3554413"/>
          <p14:tracePt t="70194" x="3697288" y="3527425"/>
          <p14:tracePt t="70215" x="3929063" y="3465513"/>
          <p14:tracePt t="70234" x="4037013" y="3429000"/>
          <p14:tracePt t="70254" x="4081463" y="3411538"/>
          <p14:tracePt t="70310" x="4081463" y="3419475"/>
          <p14:tracePt t="70343" x="4081463" y="3429000"/>
          <p14:tracePt t="70542" x="4089400" y="3438525"/>
          <p14:tracePt t="70558" x="4098925" y="3455988"/>
          <p14:tracePt t="70566" x="4116388" y="3465513"/>
          <p14:tracePt t="70576" x="4133850" y="3482975"/>
          <p14:tracePt t="70594" x="4179888" y="3517900"/>
          <p14:tracePt t="70616" x="4214813" y="3608388"/>
          <p14:tracePt t="70634" x="4251325" y="3670300"/>
          <p14:tracePt t="70655" x="4268788" y="3741738"/>
          <p14:tracePt t="70674" x="4303713" y="3776663"/>
          <p14:tracePt t="70695" x="4330700" y="3786188"/>
          <p14:tracePt t="70714" x="4367213" y="3803650"/>
          <p14:tracePt t="70735" x="4419600" y="3813175"/>
          <p14:tracePt t="70754" x="4446588" y="3813175"/>
          <p14:tracePt t="70791" x="4446588" y="3803650"/>
          <p14:tracePt t="70807" x="4446588" y="3795713"/>
          <p14:tracePt t="70839" x="4438650" y="3795713"/>
          <p14:tracePt t="70855" x="4429125" y="3795713"/>
          <p14:tracePt t="70863" x="4419600" y="3795713"/>
          <p14:tracePt t="70874" x="4402138" y="3813175"/>
          <p14:tracePt t="70895" x="4340225" y="3830638"/>
          <p14:tracePt t="70914" x="4276725" y="3848100"/>
          <p14:tracePt t="70935" x="4098925" y="3857625"/>
          <p14:tracePt t="70954" x="3956050" y="3857625"/>
          <p14:tracePt t="70975" x="3616325" y="3822700"/>
          <p14:tracePt t="70994" x="3419475" y="3795713"/>
          <p14:tracePt t="71015" x="3081338" y="3768725"/>
          <p14:tracePt t="71034" x="2938463" y="3768725"/>
          <p14:tracePt t="71056" x="2803525" y="3768725"/>
          <p14:tracePt t="71074" x="2776538" y="3768725"/>
          <p14:tracePt t="71135" x="2786063" y="3768725"/>
          <p14:tracePt t="71158" x="2795588" y="3768725"/>
          <p14:tracePt t="71239" x="2803525" y="3768725"/>
          <p14:tracePt t="71255" x="2803525" y="3759200"/>
          <p14:tracePt t="71271" x="2813050" y="3759200"/>
          <p14:tracePt t="71278" x="2813050" y="3751263"/>
          <p14:tracePt t="71294" x="2822575" y="3751263"/>
          <p14:tracePt t="71314" x="2830513" y="3732213"/>
          <p14:tracePt t="71336" x="2857500" y="3714750"/>
          <p14:tracePt t="71354" x="2894013" y="3697288"/>
          <p14:tracePt t="71375" x="2928938" y="3643313"/>
          <p14:tracePt t="71394" x="2965450" y="3589338"/>
          <p14:tracePt t="71415" x="2973388" y="3544888"/>
          <p14:tracePt t="71434" x="2990850" y="3517900"/>
          <p14:tracePt t="71455" x="3000375" y="3455988"/>
          <p14:tracePt t="71474" x="3000375" y="3429000"/>
          <p14:tracePt t="71494" x="3000375" y="3411538"/>
          <p14:tracePt t="71551" x="3000375" y="3419475"/>
          <p14:tracePt t="71591" x="3009900" y="3419475"/>
          <p14:tracePt t="71599" x="3027363" y="3429000"/>
          <p14:tracePt t="71616" x="3081338" y="3429000"/>
          <p14:tracePt t="71634" x="3152775" y="3429000"/>
          <p14:tracePt t="71655" x="3340100" y="3402013"/>
          <p14:tracePt t="71674" x="3473450" y="3375025"/>
          <p14:tracePt t="71695" x="3759200" y="3375025"/>
          <p14:tracePt t="71714" x="3929063" y="3375025"/>
          <p14:tracePt t="71736" x="4116388" y="3375025"/>
          <p14:tracePt t="71754" x="4251325" y="3367088"/>
          <p14:tracePt t="71775" x="4295775" y="3367088"/>
          <p14:tracePt t="71795" x="4303713" y="3367088"/>
          <p14:tracePt t="71834" x="4303713" y="3375025"/>
          <p14:tracePt t="71855" x="4295775" y="3402013"/>
          <p14:tracePt t="71874" x="4295775" y="3411538"/>
          <p14:tracePt t="71896" x="4295775" y="3446463"/>
          <p14:tracePt t="71914" x="4295775" y="3490913"/>
          <p14:tracePt t="71935" x="4330700" y="3527425"/>
          <p14:tracePt t="71954" x="4375150" y="3562350"/>
          <p14:tracePt t="71975" x="4402138" y="3581400"/>
          <p14:tracePt t="71994" x="4419600" y="3589338"/>
          <p14:tracePt t="72034" x="4411663" y="3598863"/>
          <p14:tracePt t="72056" x="4340225" y="3608388"/>
          <p14:tracePt t="72074" x="4268788" y="3608388"/>
          <p14:tracePt t="72095" x="4098925" y="3660775"/>
          <p14:tracePt t="72114" x="4017963" y="3697288"/>
          <p14:tracePt t="72135" x="3919538" y="3751263"/>
          <p14:tracePt t="72155" x="3902075" y="3759200"/>
          <p14:tracePt t="72175" x="3840163" y="3776663"/>
          <p14:tracePt t="72194" x="3697288" y="3803650"/>
          <p14:tracePt t="72216" x="3500438" y="3803650"/>
          <p14:tracePt t="72234" x="3330575" y="3803650"/>
          <p14:tracePt t="72255" x="3036888" y="3803650"/>
          <p14:tracePt t="72274" x="2901950" y="3795713"/>
          <p14:tracePt t="72296" x="2768600" y="3795713"/>
          <p14:tracePt t="72314" x="2751138" y="3795713"/>
          <p14:tracePt t="72335" x="2751138" y="3803650"/>
          <p14:tracePt t="72354" x="2803525" y="3830638"/>
          <p14:tracePt t="72376" x="2955925" y="3894138"/>
          <p14:tracePt t="72394" x="3187700" y="3956050"/>
          <p14:tracePt t="72415" x="3402013" y="4027488"/>
          <p14:tracePt t="72434" x="3598863" y="4125913"/>
          <p14:tracePt t="72456" x="3919538" y="4286250"/>
          <p14:tracePt t="72474" x="4027488" y="4340225"/>
          <p14:tracePt t="72495" x="4081463" y="4375150"/>
          <p14:tracePt t="72514" x="4081463" y="4384675"/>
          <p14:tracePt t="72554" x="4062413" y="4357688"/>
          <p14:tracePt t="72576" x="3956050" y="4268788"/>
          <p14:tracePt t="72594" x="3857625" y="4224338"/>
          <p14:tracePt t="72616" x="3687763" y="4152900"/>
          <p14:tracePt t="72634" x="3527425" y="4116388"/>
          <p14:tracePt t="72655" x="3259138" y="4027488"/>
          <p14:tracePt t="72675" x="3125788" y="3983038"/>
          <p14:tracePt t="72695" x="3036888" y="3973513"/>
          <p14:tracePt t="72714" x="3017838" y="3973513"/>
          <p14:tracePt t="72734" x="3009900" y="3965575"/>
          <p14:tracePt t="72815" x="3009900" y="3956050"/>
          <p14:tracePt t="72831" x="3027363" y="3956050"/>
          <p14:tracePt t="72847" x="3044825" y="3956050"/>
          <p14:tracePt t="72856" x="3071813" y="3946525"/>
          <p14:tracePt t="72874" x="3232150" y="3919538"/>
          <p14:tracePt t="72895" x="3795713" y="3795713"/>
          <p14:tracePt t="72914" x="4251325" y="3732213"/>
          <p14:tracePt t="72936" x="4983163" y="3714750"/>
          <p14:tracePt t="72955" x="5446713" y="3714750"/>
          <p14:tracePt t="72975" x="6348413" y="3714750"/>
          <p14:tracePt t="72994" x="6742113" y="3714750"/>
          <p14:tracePt t="73015" x="7116763" y="3714750"/>
          <p14:tracePt t="73035" x="7375525" y="3714750"/>
          <p14:tracePt t="73056" x="7589838" y="3714750"/>
          <p14:tracePt t="73074" x="7742238" y="3687763"/>
          <p14:tracePt t="73096" x="7885113" y="3652838"/>
          <p14:tracePt t="73114" x="7912100" y="3633788"/>
          <p14:tracePt t="73134" x="7920038" y="3625850"/>
          <p14:tracePt t="73191" x="7920038" y="3633788"/>
          <p14:tracePt t="73199" x="7912100" y="3633788"/>
          <p14:tracePt t="73216" x="7867650" y="3697288"/>
          <p14:tracePt t="73234" x="7804150" y="3786188"/>
          <p14:tracePt t="73256" x="7670800" y="3956050"/>
          <p14:tracePt t="73274" x="7537450" y="4089400"/>
          <p14:tracePt t="73295" x="7419975" y="4259263"/>
          <p14:tracePt t="73315" x="7402513" y="4313238"/>
          <p14:tracePt t="73335" x="7394575" y="4384675"/>
          <p14:tracePt t="73355" x="7394575" y="4402138"/>
          <p14:tracePt t="73376" x="7412038" y="4419600"/>
          <p14:tracePt t="73395" x="7419975" y="4429125"/>
          <p14:tracePt t="73415" x="7429500" y="4438650"/>
          <p14:tracePt t="73434" x="7439025" y="4446588"/>
          <p14:tracePt t="73495" x="7429500" y="4446588"/>
          <p14:tracePt t="73503" x="7385050" y="4446588"/>
          <p14:tracePt t="73514" x="7358063" y="4446588"/>
          <p14:tracePt t="73536" x="6946900" y="4367213"/>
          <p14:tracePt t="73554" x="6456363" y="4295775"/>
          <p14:tracePt t="73575" x="5286375" y="4071938"/>
          <p14:tracePt t="73594" x="4554538" y="4037013"/>
          <p14:tracePt t="73615" x="3598863" y="4027488"/>
          <p14:tracePt t="73634" x="3394075" y="4062413"/>
          <p14:tracePt t="73656" x="3286125" y="4081463"/>
          <p14:tracePt t="73675" x="3276600" y="4081463"/>
          <p14:tracePt t="73715" x="3286125" y="4081463"/>
          <p14:tracePt t="73735" x="3303588" y="4081463"/>
          <p14:tracePt t="73755" x="3313113" y="4071938"/>
          <p14:tracePt t="73776" x="3330575" y="4062413"/>
          <p14:tracePt t="73794" x="3340100" y="4062413"/>
          <p14:tracePt t="73816" x="3348038" y="4054475"/>
          <p14:tracePt t="77481" x="3348038" y="4081463"/>
          <p14:tracePt t="77488" x="3367088" y="4098925"/>
          <p14:tracePt t="77497" x="3375025" y="4116388"/>
          <p14:tracePt t="77515" x="3411538" y="4160838"/>
          <p14:tracePt t="77536" x="3411538" y="4251325"/>
          <p14:tracePt t="77555" x="3357563" y="4295775"/>
          <p14:tracePt t="77576" x="3187700" y="4394200"/>
          <p14:tracePt t="77595" x="3027363" y="4465638"/>
          <p14:tracePt t="77617" x="2633663" y="4537075"/>
          <p14:tracePt t="77635" x="2330450" y="4537075"/>
          <p14:tracePt t="77656" x="1795463" y="4537075"/>
          <p14:tracePt t="77676" x="1598613" y="4537075"/>
          <p14:tracePt t="77696" x="1527175" y="4537075"/>
          <p14:tracePt t="77715" x="1517650" y="4545013"/>
          <p14:tracePt t="77769" x="1517650" y="4537075"/>
          <p14:tracePt t="77785" x="1527175" y="4527550"/>
          <p14:tracePt t="77795" x="1536700" y="4518025"/>
          <p14:tracePt t="77817" x="1652588" y="4518025"/>
          <p14:tracePt t="77835" x="1822450" y="4537075"/>
          <p14:tracePt t="77857" x="2303463" y="4545013"/>
          <p14:tracePt t="77875" x="2652713" y="4545013"/>
          <p14:tracePt t="77896" x="3108325" y="4545013"/>
          <p14:tracePt t="77915" x="4054475" y="4545013"/>
          <p14:tracePt t="77937" x="4857750" y="4545013"/>
          <p14:tracePt t="77955" x="5394325" y="4545013"/>
          <p14:tracePt t="77975" x="6170613" y="4562475"/>
          <p14:tracePt t="77995" x="6545263" y="4625975"/>
          <p14:tracePt t="78016" x="6751638" y="4660900"/>
          <p14:tracePt t="78035" x="6813550" y="4687888"/>
          <p14:tracePt t="78056" x="6902450" y="4697413"/>
          <p14:tracePt t="78075" x="6946900" y="4705350"/>
          <p14:tracePt t="78097" x="7037388" y="4724400"/>
          <p14:tracePt t="78115" x="7072313" y="4751388"/>
          <p14:tracePt t="78135" x="7108825" y="4768850"/>
          <p14:tracePt t="78156" x="7134225" y="4813300"/>
          <p14:tracePt t="78177" x="7180263" y="4867275"/>
          <p14:tracePt t="78195" x="7197725" y="4894263"/>
          <p14:tracePt t="78215" x="7205663" y="4902200"/>
          <p14:tracePt t="78273" x="7205663" y="4884738"/>
          <p14:tracePt t="78281" x="7205663" y="4875213"/>
          <p14:tracePt t="78296" x="7224713" y="4848225"/>
          <p14:tracePt t="78316" x="7473950" y="4670425"/>
          <p14:tracePt t="78335" x="7724775" y="4554538"/>
          <p14:tracePt t="78355" x="8054975" y="4491038"/>
          <p14:tracePt t="78376" x="8188325" y="4491038"/>
          <p14:tracePt t="78396" x="8224838" y="4500563"/>
          <p14:tracePt t="78417" x="8242300" y="4527550"/>
          <p14:tracePt t="78435" x="8251825" y="4562475"/>
          <p14:tracePt t="78456" x="8259763" y="4625975"/>
          <p14:tracePt t="78475" x="8259763" y="4687888"/>
          <p14:tracePt t="78496" x="8259763" y="4786313"/>
          <p14:tracePt t="78515" x="8259763" y="5000625"/>
          <p14:tracePt t="78536" x="8251825" y="5241925"/>
          <p14:tracePt t="78555" x="8242300" y="5340350"/>
          <p14:tracePt t="78575" x="8197850" y="5456238"/>
          <p14:tracePt t="78595" x="8134350" y="5581650"/>
          <p14:tracePt t="78617" x="8072438" y="5705475"/>
          <p14:tracePt t="78635" x="8045450" y="5741988"/>
          <p14:tracePt t="78655" x="8027988" y="5776913"/>
          <p14:tracePt t="78676" x="8001000" y="5813425"/>
          <p14:tracePt t="78696" x="8001000" y="5848350"/>
          <p14:tracePt t="78715" x="7966075" y="5938838"/>
          <p14:tracePt t="78735" x="7956550" y="5991225"/>
          <p14:tracePt t="78755" x="7939088" y="6072188"/>
          <p14:tracePt t="78776" x="7939088" y="6099175"/>
          <p14:tracePt t="78795" x="7939088" y="6126163"/>
          <p14:tracePt t="78816" x="7939088" y="6134100"/>
          <p14:tracePt t="78819" x="7929563" y="6134100"/>
          <p14:tracePt t="78835" x="7912100" y="6143625"/>
          <p14:tracePt t="78856" x="7875588" y="6153150"/>
          <p14:tracePt t="78875" x="7599363" y="6153150"/>
          <p14:tracePt t="78897" x="7072313" y="6116638"/>
          <p14:tracePt t="78915" x="6653213" y="6045200"/>
          <p14:tracePt t="78935" x="6108700" y="5938838"/>
          <p14:tracePt t="78955" x="5018088" y="5705475"/>
          <p14:tracePt t="78975" x="4510088" y="5634038"/>
          <p14:tracePt t="78995" x="3857625" y="5634038"/>
          <p14:tracePt t="79017" x="3554413" y="5634038"/>
          <p14:tracePt t="79036" x="3394075" y="5616575"/>
          <p14:tracePt t="79055" x="3303588" y="5608638"/>
          <p14:tracePt t="79075" x="3259138" y="5599113"/>
          <p14:tracePt t="79145" x="3276600" y="5599113"/>
          <p14:tracePt t="79161" x="3286125" y="5599113"/>
          <p14:tracePt t="79169" x="3313113" y="5599113"/>
          <p14:tracePt t="79177" x="3322638" y="5599113"/>
          <p14:tracePt t="79195" x="3357563" y="5608638"/>
          <p14:tracePt t="79215" x="3375025" y="5626100"/>
          <p14:tracePt t="79235" x="3384550" y="5634038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77787"/>
            <a:ext cx="8610600" cy="836613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Forwarding Hardware Example: </a:t>
            </a:r>
            <a:br>
              <a:rPr lang="en-US" sz="3200" dirty="0" smtClean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b</a:t>
            </a:r>
            <a:r>
              <a:rPr lang="en-US" sz="2400" dirty="0" smtClean="0">
                <a:solidFill>
                  <a:srgbClr val="0070C0"/>
                </a:solidFill>
              </a:rPr>
              <a:t>ypassing from EXE to Src1 and from WB to Src2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4" name="Rectangle 183"/>
          <p:cNvSpPr>
            <a:spLocks noChangeArrowheads="1"/>
          </p:cNvSpPr>
          <p:nvPr/>
        </p:nvSpPr>
        <p:spPr bwMode="auto">
          <a:xfrm>
            <a:off x="114301" y="5394325"/>
            <a:ext cx="2157412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R11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,9(R1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152"/>
          <p:cNvSpPr>
            <a:spLocks noChangeArrowheads="1"/>
          </p:cNvSpPr>
          <p:nvPr/>
        </p:nvSpPr>
        <p:spPr bwMode="auto">
          <a:xfrm>
            <a:off x="439738" y="3244850"/>
            <a:ext cx="280987" cy="609600"/>
          </a:xfrm>
          <a:prstGeom prst="rect">
            <a:avLst/>
          </a:prstGeom>
          <a:solidFill>
            <a:srgbClr val="FFE6CD"/>
          </a:solidFill>
          <a:ln w="1905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7" name="AutoShape 128"/>
          <p:cNvSpPr>
            <a:spLocks noChangeArrowheads="1"/>
          </p:cNvSpPr>
          <p:nvPr/>
        </p:nvSpPr>
        <p:spPr bwMode="auto">
          <a:xfrm rot="5400000">
            <a:off x="7588250" y="3633788"/>
            <a:ext cx="646113" cy="184150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8" name="AutoShape 133"/>
          <p:cNvSpPr>
            <a:spLocks noChangeArrowheads="1"/>
          </p:cNvSpPr>
          <p:nvPr/>
        </p:nvSpPr>
        <p:spPr bwMode="auto">
          <a:xfrm rot="5400000">
            <a:off x="4540250" y="4884738"/>
            <a:ext cx="646113" cy="185737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9" name="AutoShape 138"/>
          <p:cNvSpPr>
            <a:spLocks noChangeArrowheads="1"/>
          </p:cNvSpPr>
          <p:nvPr/>
        </p:nvSpPr>
        <p:spPr bwMode="auto">
          <a:xfrm rot="5400000">
            <a:off x="4543425" y="3883025"/>
            <a:ext cx="646113" cy="184150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10" name="AutoShape 144"/>
          <p:cNvSpPr>
            <a:spLocks noChangeArrowheads="1"/>
          </p:cNvSpPr>
          <p:nvPr/>
        </p:nvSpPr>
        <p:spPr bwMode="auto">
          <a:xfrm rot="5400000">
            <a:off x="4543425" y="2947988"/>
            <a:ext cx="646113" cy="184150"/>
          </a:xfrm>
          <a:prstGeom prst="flowChartTerminator">
            <a:avLst/>
          </a:prstGeom>
          <a:solidFill>
            <a:srgbClr val="EAEAEA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3163888" y="1889125"/>
            <a:ext cx="744537" cy="3175"/>
          </a:xfrm>
          <a:prstGeom prst="line">
            <a:avLst/>
          </a:prstGeom>
          <a:noFill/>
          <a:ln w="15875">
            <a:solidFill>
              <a:srgbClr val="EB75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4837112" y="4306888"/>
            <a:ext cx="46037" cy="57150"/>
          </a:xfrm>
          <a:custGeom>
            <a:avLst/>
            <a:gdLst>
              <a:gd name="T0" fmla="*/ 0 w 25"/>
              <a:gd name="T1" fmla="*/ 36 h 23"/>
              <a:gd name="T2" fmla="*/ 29 w 25"/>
              <a:gd name="T3" fmla="*/ 36 h 23"/>
              <a:gd name="T4" fmla="*/ 16 w 25"/>
              <a:gd name="T5" fmla="*/ 0 h 23"/>
              <a:gd name="T6" fmla="*/ 2 w 25"/>
              <a:gd name="T7" fmla="*/ 36 h 23"/>
              <a:gd name="T8" fmla="*/ 2 w 25"/>
              <a:gd name="T9" fmla="*/ 36 h 23"/>
              <a:gd name="T10" fmla="*/ 0 w 25"/>
              <a:gd name="T11" fmla="*/ 36 h 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3"/>
              <a:gd name="T20" fmla="*/ 25 w 25"/>
              <a:gd name="T21" fmla="*/ 23 h 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3">
                <a:moveTo>
                  <a:pt x="0" y="23"/>
                </a:moveTo>
                <a:lnTo>
                  <a:pt x="25" y="23"/>
                </a:lnTo>
                <a:lnTo>
                  <a:pt x="14" y="0"/>
                </a:lnTo>
                <a:lnTo>
                  <a:pt x="2" y="23"/>
                </a:lnTo>
                <a:lnTo>
                  <a:pt x="0" y="23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4837112" y="3379788"/>
            <a:ext cx="46037" cy="60325"/>
          </a:xfrm>
          <a:custGeom>
            <a:avLst/>
            <a:gdLst>
              <a:gd name="T0" fmla="*/ 0 w 25"/>
              <a:gd name="T1" fmla="*/ 38 h 25"/>
              <a:gd name="T2" fmla="*/ 29 w 25"/>
              <a:gd name="T3" fmla="*/ 38 h 25"/>
              <a:gd name="T4" fmla="*/ 16 w 25"/>
              <a:gd name="T5" fmla="*/ 0 h 25"/>
              <a:gd name="T6" fmla="*/ 2 w 25"/>
              <a:gd name="T7" fmla="*/ 38 h 25"/>
              <a:gd name="T8" fmla="*/ 2 w 25"/>
              <a:gd name="T9" fmla="*/ 38 h 25"/>
              <a:gd name="T10" fmla="*/ 0 w 25"/>
              <a:gd name="T11" fmla="*/ 38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25"/>
                </a:moveTo>
                <a:lnTo>
                  <a:pt x="25" y="25"/>
                </a:lnTo>
                <a:lnTo>
                  <a:pt x="14" y="0"/>
                </a:lnTo>
                <a:lnTo>
                  <a:pt x="2" y="25"/>
                </a:lnTo>
                <a:lnTo>
                  <a:pt x="0" y="25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5772150" y="5540375"/>
            <a:ext cx="46037" cy="60325"/>
          </a:xfrm>
          <a:custGeom>
            <a:avLst/>
            <a:gdLst>
              <a:gd name="T0" fmla="*/ 29 w 25"/>
              <a:gd name="T1" fmla="*/ 0 h 25"/>
              <a:gd name="T2" fmla="*/ 29 w 25"/>
              <a:gd name="T3" fmla="*/ 38 h 25"/>
              <a:gd name="T4" fmla="*/ 0 w 25"/>
              <a:gd name="T5" fmla="*/ 20 h 25"/>
              <a:gd name="T6" fmla="*/ 29 w 25"/>
              <a:gd name="T7" fmla="*/ 0 h 25"/>
              <a:gd name="T8" fmla="*/ 29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25" y="0"/>
                </a:moveTo>
                <a:lnTo>
                  <a:pt x="25" y="25"/>
                </a:lnTo>
                <a:lnTo>
                  <a:pt x="0" y="13"/>
                </a:lnTo>
                <a:lnTo>
                  <a:pt x="25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5" name="Freeform 8"/>
          <p:cNvSpPr>
            <a:spLocks/>
          </p:cNvSpPr>
          <p:nvPr/>
        </p:nvSpPr>
        <p:spPr bwMode="auto">
          <a:xfrm>
            <a:off x="5815012" y="2284413"/>
            <a:ext cx="1773237" cy="3287713"/>
          </a:xfrm>
          <a:custGeom>
            <a:avLst/>
            <a:gdLst>
              <a:gd name="T0" fmla="*/ 1117 w 947"/>
              <a:gd name="T1" fmla="*/ 0 h 1357"/>
              <a:gd name="T2" fmla="*/ 1117 w 947"/>
              <a:gd name="T3" fmla="*/ 2071 h 1357"/>
              <a:gd name="T4" fmla="*/ 0 w 947"/>
              <a:gd name="T5" fmla="*/ 2071 h 1357"/>
              <a:gd name="T6" fmla="*/ 0 60000 65536"/>
              <a:gd name="T7" fmla="*/ 0 60000 65536"/>
              <a:gd name="T8" fmla="*/ 0 60000 65536"/>
              <a:gd name="T9" fmla="*/ 0 w 947"/>
              <a:gd name="T10" fmla="*/ 0 h 1357"/>
              <a:gd name="T11" fmla="*/ 947 w 947"/>
              <a:gd name="T12" fmla="*/ 1357 h 13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47" h="1357">
                <a:moveTo>
                  <a:pt x="947" y="0"/>
                </a:moveTo>
                <a:lnTo>
                  <a:pt x="947" y="1357"/>
                </a:lnTo>
                <a:lnTo>
                  <a:pt x="0" y="1357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7381875" y="2284413"/>
            <a:ext cx="203200" cy="4763"/>
          </a:xfrm>
          <a:prstGeom prst="line">
            <a:avLst/>
          </a:prstGeom>
          <a:noFill/>
          <a:ln w="9525">
            <a:solidFill>
              <a:srgbClr val="EB75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5826125" y="1889125"/>
            <a:ext cx="400050" cy="3506788"/>
          </a:xfrm>
          <a:custGeom>
            <a:avLst/>
            <a:gdLst>
              <a:gd name="T0" fmla="*/ 250 w 214"/>
              <a:gd name="T1" fmla="*/ 0 h 1447"/>
              <a:gd name="T2" fmla="*/ 252 w 214"/>
              <a:gd name="T3" fmla="*/ 2209 h 1447"/>
              <a:gd name="T4" fmla="*/ 0 w 214"/>
              <a:gd name="T5" fmla="*/ 2209 h 1447"/>
              <a:gd name="T6" fmla="*/ 0 60000 65536"/>
              <a:gd name="T7" fmla="*/ 0 60000 65536"/>
              <a:gd name="T8" fmla="*/ 0 60000 65536"/>
              <a:gd name="T9" fmla="*/ 0 w 214"/>
              <a:gd name="T10" fmla="*/ 0 h 1447"/>
              <a:gd name="T11" fmla="*/ 214 w 214"/>
              <a:gd name="T12" fmla="*/ 1447 h 14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4" h="1447">
                <a:moveTo>
                  <a:pt x="212" y="0"/>
                </a:moveTo>
                <a:lnTo>
                  <a:pt x="214" y="1447"/>
                </a:lnTo>
                <a:lnTo>
                  <a:pt x="0" y="1447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>
            <a:off x="4859337" y="4348163"/>
            <a:ext cx="247650" cy="914400"/>
          </a:xfrm>
          <a:custGeom>
            <a:avLst/>
            <a:gdLst>
              <a:gd name="T0" fmla="*/ 0 w 132"/>
              <a:gd name="T1" fmla="*/ 0 h 377"/>
              <a:gd name="T2" fmla="*/ 2 w 132"/>
              <a:gd name="T3" fmla="*/ 79 h 377"/>
              <a:gd name="T4" fmla="*/ 84 w 132"/>
              <a:gd name="T5" fmla="*/ 79 h 377"/>
              <a:gd name="T6" fmla="*/ 84 w 132"/>
              <a:gd name="T7" fmla="*/ 576 h 377"/>
              <a:gd name="T8" fmla="*/ 156 w 132"/>
              <a:gd name="T9" fmla="*/ 576 h 3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2"/>
              <a:gd name="T16" fmla="*/ 0 h 377"/>
              <a:gd name="T17" fmla="*/ 132 w 132"/>
              <a:gd name="T18" fmla="*/ 377 h 3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2" h="377">
                <a:moveTo>
                  <a:pt x="0" y="0"/>
                </a:moveTo>
                <a:lnTo>
                  <a:pt x="2" y="52"/>
                </a:lnTo>
                <a:lnTo>
                  <a:pt x="71" y="52"/>
                </a:lnTo>
                <a:lnTo>
                  <a:pt x="71" y="377"/>
                </a:lnTo>
                <a:lnTo>
                  <a:pt x="132" y="377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9" name="Freeform 12"/>
          <p:cNvSpPr>
            <a:spLocks/>
          </p:cNvSpPr>
          <p:nvPr/>
        </p:nvSpPr>
        <p:spPr bwMode="auto">
          <a:xfrm>
            <a:off x="4859337" y="3421063"/>
            <a:ext cx="290512" cy="1754188"/>
          </a:xfrm>
          <a:custGeom>
            <a:avLst/>
            <a:gdLst>
              <a:gd name="T0" fmla="*/ 0 w 155"/>
              <a:gd name="T1" fmla="*/ 0 h 724"/>
              <a:gd name="T2" fmla="*/ 2 w 155"/>
              <a:gd name="T3" fmla="*/ 79 h 724"/>
              <a:gd name="T4" fmla="*/ 119 w 155"/>
              <a:gd name="T5" fmla="*/ 79 h 724"/>
              <a:gd name="T6" fmla="*/ 119 w 155"/>
              <a:gd name="T7" fmla="*/ 1105 h 724"/>
              <a:gd name="T8" fmla="*/ 183 w 155"/>
              <a:gd name="T9" fmla="*/ 1105 h 7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"/>
              <a:gd name="T16" fmla="*/ 0 h 724"/>
              <a:gd name="T17" fmla="*/ 155 w 155"/>
              <a:gd name="T18" fmla="*/ 724 h 7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" h="724">
                <a:moveTo>
                  <a:pt x="0" y="0"/>
                </a:moveTo>
                <a:lnTo>
                  <a:pt x="2" y="52"/>
                </a:lnTo>
                <a:lnTo>
                  <a:pt x="101" y="52"/>
                </a:lnTo>
                <a:lnTo>
                  <a:pt x="101" y="724"/>
                </a:lnTo>
                <a:lnTo>
                  <a:pt x="155" y="724"/>
                </a:lnTo>
              </a:path>
            </a:pathLst>
          </a:custGeom>
          <a:noFill/>
          <a:ln w="952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0" name="Freeform 13"/>
          <p:cNvSpPr>
            <a:spLocks/>
          </p:cNvSpPr>
          <p:nvPr/>
        </p:nvSpPr>
        <p:spPr bwMode="auto">
          <a:xfrm>
            <a:off x="3946525" y="2090738"/>
            <a:ext cx="184150" cy="392113"/>
          </a:xfrm>
          <a:custGeom>
            <a:avLst/>
            <a:gdLst>
              <a:gd name="T0" fmla="*/ 114 w 98"/>
              <a:gd name="T1" fmla="*/ 247 h 162"/>
              <a:gd name="T2" fmla="*/ 116 w 98"/>
              <a:gd name="T3" fmla="*/ 0 h 162"/>
              <a:gd name="T4" fmla="*/ 0 w 98"/>
              <a:gd name="T5" fmla="*/ 0 h 162"/>
              <a:gd name="T6" fmla="*/ 0 w 98"/>
              <a:gd name="T7" fmla="*/ 247 h 162"/>
              <a:gd name="T8" fmla="*/ 116 w 98"/>
              <a:gd name="T9" fmla="*/ 247 h 162"/>
              <a:gd name="T10" fmla="*/ 116 w 98"/>
              <a:gd name="T11" fmla="*/ 247 h 1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2"/>
              <a:gd name="T20" fmla="*/ 98 w 98"/>
              <a:gd name="T21" fmla="*/ 162 h 1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2">
                <a:moveTo>
                  <a:pt x="96" y="162"/>
                </a:moveTo>
                <a:lnTo>
                  <a:pt x="98" y="0"/>
                </a:lnTo>
                <a:lnTo>
                  <a:pt x="0" y="0"/>
                </a:lnTo>
                <a:lnTo>
                  <a:pt x="0" y="162"/>
                </a:lnTo>
                <a:lnTo>
                  <a:pt x="98" y="162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1" name="Freeform 14"/>
          <p:cNvSpPr>
            <a:spLocks/>
          </p:cNvSpPr>
          <p:nvPr/>
        </p:nvSpPr>
        <p:spPr bwMode="auto">
          <a:xfrm>
            <a:off x="2836863" y="3495675"/>
            <a:ext cx="44450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8 w 25"/>
              <a:gd name="T5" fmla="*/ 20 h 24"/>
              <a:gd name="T6" fmla="*/ 0 w 25"/>
              <a:gd name="T7" fmla="*/ 2 h 24"/>
              <a:gd name="T8" fmla="*/ 0 w 25"/>
              <a:gd name="T9" fmla="*/ 2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2" name="Freeform 15"/>
          <p:cNvSpPr>
            <a:spLocks/>
          </p:cNvSpPr>
          <p:nvPr/>
        </p:nvSpPr>
        <p:spPr bwMode="auto">
          <a:xfrm>
            <a:off x="871538" y="2849563"/>
            <a:ext cx="577850" cy="1377950"/>
          </a:xfrm>
          <a:custGeom>
            <a:avLst/>
            <a:gdLst>
              <a:gd name="T0" fmla="*/ 364 w 308"/>
              <a:gd name="T1" fmla="*/ 868 h 569"/>
              <a:gd name="T2" fmla="*/ 364 w 308"/>
              <a:gd name="T3" fmla="*/ 0 h 569"/>
              <a:gd name="T4" fmla="*/ 0 w 308"/>
              <a:gd name="T5" fmla="*/ 0 h 569"/>
              <a:gd name="T6" fmla="*/ 0 w 308"/>
              <a:gd name="T7" fmla="*/ 868 h 569"/>
              <a:gd name="T8" fmla="*/ 364 w 308"/>
              <a:gd name="T9" fmla="*/ 868 h 569"/>
              <a:gd name="T10" fmla="*/ 364 w 308"/>
              <a:gd name="T11" fmla="*/ 868 h 56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8"/>
              <a:gd name="T19" fmla="*/ 0 h 569"/>
              <a:gd name="T20" fmla="*/ 308 w 308"/>
              <a:gd name="T21" fmla="*/ 569 h 56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8" h="569">
                <a:moveTo>
                  <a:pt x="308" y="569"/>
                </a:moveTo>
                <a:lnTo>
                  <a:pt x="308" y="0"/>
                </a:lnTo>
                <a:lnTo>
                  <a:pt x="0" y="0"/>
                </a:lnTo>
                <a:lnTo>
                  <a:pt x="0" y="569"/>
                </a:lnTo>
                <a:lnTo>
                  <a:pt x="308" y="569"/>
                </a:lnTo>
              </a:path>
            </a:pathLst>
          </a:cu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23" name="Freeform 16"/>
          <p:cNvSpPr>
            <a:spLocks/>
          </p:cNvSpPr>
          <p:nvPr/>
        </p:nvSpPr>
        <p:spPr bwMode="auto">
          <a:xfrm>
            <a:off x="6464300" y="2813050"/>
            <a:ext cx="579437" cy="1382713"/>
          </a:xfrm>
          <a:custGeom>
            <a:avLst/>
            <a:gdLst>
              <a:gd name="T0" fmla="*/ 365 w 309"/>
              <a:gd name="T1" fmla="*/ 868 h 571"/>
              <a:gd name="T2" fmla="*/ 365 w 309"/>
              <a:gd name="T3" fmla="*/ 0 h 571"/>
              <a:gd name="T4" fmla="*/ 0 w 309"/>
              <a:gd name="T5" fmla="*/ 0 h 571"/>
              <a:gd name="T6" fmla="*/ 0 w 309"/>
              <a:gd name="T7" fmla="*/ 871 h 571"/>
              <a:gd name="T8" fmla="*/ 365 w 309"/>
              <a:gd name="T9" fmla="*/ 871 h 571"/>
              <a:gd name="T10" fmla="*/ 365 w 309"/>
              <a:gd name="T11" fmla="*/ 871 h 57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9"/>
              <a:gd name="T19" fmla="*/ 0 h 571"/>
              <a:gd name="T20" fmla="*/ 309 w 309"/>
              <a:gd name="T21" fmla="*/ 571 h 57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9" h="571">
                <a:moveTo>
                  <a:pt x="309" y="569"/>
                </a:moveTo>
                <a:lnTo>
                  <a:pt x="309" y="0"/>
                </a:lnTo>
                <a:lnTo>
                  <a:pt x="0" y="0"/>
                </a:lnTo>
                <a:lnTo>
                  <a:pt x="0" y="571"/>
                </a:lnTo>
                <a:lnTo>
                  <a:pt x="309" y="571"/>
                </a:lnTo>
              </a:path>
            </a:pathLst>
          </a:custGeom>
          <a:solidFill>
            <a:srgbClr val="FFFFCC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24" name="Freeform 17"/>
          <p:cNvSpPr>
            <a:spLocks/>
          </p:cNvSpPr>
          <p:nvPr/>
        </p:nvSpPr>
        <p:spPr bwMode="auto">
          <a:xfrm>
            <a:off x="2836863" y="2790825"/>
            <a:ext cx="44450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8 w 25"/>
              <a:gd name="T5" fmla="*/ 20 h 24"/>
              <a:gd name="T6" fmla="*/ 0 w 25"/>
              <a:gd name="T7" fmla="*/ 3 h 24"/>
              <a:gd name="T8" fmla="*/ 0 w 25"/>
              <a:gd name="T9" fmla="*/ 3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" name="Freeform 18"/>
          <p:cNvSpPr>
            <a:spLocks/>
          </p:cNvSpPr>
          <p:nvPr/>
        </p:nvSpPr>
        <p:spPr bwMode="auto">
          <a:xfrm>
            <a:off x="2836863" y="3846513"/>
            <a:ext cx="44450" cy="61913"/>
          </a:xfrm>
          <a:custGeom>
            <a:avLst/>
            <a:gdLst>
              <a:gd name="T0" fmla="*/ 0 w 25"/>
              <a:gd name="T1" fmla="*/ 0 h 25"/>
              <a:gd name="T2" fmla="*/ 0 w 25"/>
              <a:gd name="T3" fmla="*/ 39 h 25"/>
              <a:gd name="T4" fmla="*/ 28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6" name="Freeform 19"/>
          <p:cNvSpPr>
            <a:spLocks/>
          </p:cNvSpPr>
          <p:nvPr/>
        </p:nvSpPr>
        <p:spPr bwMode="auto">
          <a:xfrm>
            <a:off x="4722813" y="3716338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18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7" name="Freeform 20"/>
          <p:cNvSpPr>
            <a:spLocks/>
          </p:cNvSpPr>
          <p:nvPr/>
        </p:nvSpPr>
        <p:spPr bwMode="auto">
          <a:xfrm>
            <a:off x="4722813" y="3933825"/>
            <a:ext cx="46037" cy="61913"/>
          </a:xfrm>
          <a:custGeom>
            <a:avLst/>
            <a:gdLst>
              <a:gd name="T0" fmla="*/ 0 w 25"/>
              <a:gd name="T1" fmla="*/ 0 h 25"/>
              <a:gd name="T2" fmla="*/ 0 w 25"/>
              <a:gd name="T3" fmla="*/ 39 h 25"/>
              <a:gd name="T4" fmla="*/ 29 w 25"/>
              <a:gd name="T5" fmla="*/ 22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8" name="Freeform 21"/>
          <p:cNvSpPr>
            <a:spLocks/>
          </p:cNvSpPr>
          <p:nvPr/>
        </p:nvSpPr>
        <p:spPr bwMode="auto">
          <a:xfrm>
            <a:off x="5200650" y="3933825"/>
            <a:ext cx="49212" cy="61913"/>
          </a:xfrm>
          <a:custGeom>
            <a:avLst/>
            <a:gdLst>
              <a:gd name="T0" fmla="*/ 0 w 27"/>
              <a:gd name="T1" fmla="*/ 0 h 25"/>
              <a:gd name="T2" fmla="*/ 2 w 27"/>
              <a:gd name="T3" fmla="*/ 39 h 25"/>
              <a:gd name="T4" fmla="*/ 31 w 27"/>
              <a:gd name="T5" fmla="*/ 22 h 25"/>
              <a:gd name="T6" fmla="*/ 2 w 27"/>
              <a:gd name="T7" fmla="*/ 0 h 25"/>
              <a:gd name="T8" fmla="*/ 2 w 27"/>
              <a:gd name="T9" fmla="*/ 0 h 25"/>
              <a:gd name="T10" fmla="*/ 0 w 27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5"/>
              <a:gd name="T20" fmla="*/ 27 w 27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5">
                <a:moveTo>
                  <a:pt x="0" y="0"/>
                </a:moveTo>
                <a:lnTo>
                  <a:pt x="2" y="25"/>
                </a:lnTo>
                <a:lnTo>
                  <a:pt x="27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H="1">
            <a:off x="4948237" y="3963988"/>
            <a:ext cx="269875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0" name="Freeform 23"/>
          <p:cNvSpPr>
            <a:spLocks/>
          </p:cNvSpPr>
          <p:nvPr/>
        </p:nvSpPr>
        <p:spPr bwMode="auto">
          <a:xfrm>
            <a:off x="7769225" y="3471863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1" name="Freeform 24"/>
          <p:cNvSpPr>
            <a:spLocks/>
          </p:cNvSpPr>
          <p:nvPr/>
        </p:nvSpPr>
        <p:spPr bwMode="auto">
          <a:xfrm>
            <a:off x="7769225" y="3913188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17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2" name="Line 25"/>
          <p:cNvSpPr>
            <a:spLocks noChangeShapeType="1"/>
          </p:cNvSpPr>
          <p:nvPr/>
        </p:nvSpPr>
        <p:spPr bwMode="auto">
          <a:xfrm>
            <a:off x="731838" y="3546475"/>
            <a:ext cx="101600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3" name="Freeform 26"/>
          <p:cNvSpPr>
            <a:spLocks/>
          </p:cNvSpPr>
          <p:nvPr/>
        </p:nvSpPr>
        <p:spPr bwMode="auto">
          <a:xfrm>
            <a:off x="817563" y="351790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2736850" y="1857375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2836863" y="3141663"/>
            <a:ext cx="44450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8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6" name="Freeform 29"/>
          <p:cNvSpPr>
            <a:spLocks/>
          </p:cNvSpPr>
          <p:nvPr/>
        </p:nvSpPr>
        <p:spPr bwMode="auto">
          <a:xfrm>
            <a:off x="2884488" y="2659063"/>
            <a:ext cx="681037" cy="1382713"/>
          </a:xfrm>
          <a:custGeom>
            <a:avLst/>
            <a:gdLst>
              <a:gd name="T0" fmla="*/ 429 w 364"/>
              <a:gd name="T1" fmla="*/ 871 h 570"/>
              <a:gd name="T2" fmla="*/ 429 w 364"/>
              <a:gd name="T3" fmla="*/ 0 h 570"/>
              <a:gd name="T4" fmla="*/ 0 w 364"/>
              <a:gd name="T5" fmla="*/ 0 h 570"/>
              <a:gd name="T6" fmla="*/ 0 w 364"/>
              <a:gd name="T7" fmla="*/ 871 h 570"/>
              <a:gd name="T8" fmla="*/ 429 w 364"/>
              <a:gd name="T9" fmla="*/ 871 h 570"/>
              <a:gd name="T10" fmla="*/ 429 w 364"/>
              <a:gd name="T11" fmla="*/ 871 h 57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64"/>
              <a:gd name="T19" fmla="*/ 0 h 570"/>
              <a:gd name="T20" fmla="*/ 364 w 364"/>
              <a:gd name="T21" fmla="*/ 570 h 57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64" h="570">
                <a:moveTo>
                  <a:pt x="364" y="570"/>
                </a:moveTo>
                <a:lnTo>
                  <a:pt x="364" y="0"/>
                </a:lnTo>
                <a:lnTo>
                  <a:pt x="0" y="0"/>
                </a:lnTo>
                <a:lnTo>
                  <a:pt x="0" y="570"/>
                </a:lnTo>
                <a:lnTo>
                  <a:pt x="364" y="570"/>
                </a:lnTo>
              </a:path>
            </a:pathLst>
          </a:custGeom>
          <a:solidFill>
            <a:srgbClr val="CCFFFF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7" name="Freeform 30"/>
          <p:cNvSpPr>
            <a:spLocks/>
          </p:cNvSpPr>
          <p:nvPr/>
        </p:nvSpPr>
        <p:spPr bwMode="auto">
          <a:xfrm>
            <a:off x="2384107" y="3723640"/>
            <a:ext cx="5714999" cy="2205038"/>
          </a:xfrm>
          <a:custGeom>
            <a:avLst/>
            <a:gdLst>
              <a:gd name="T0" fmla="*/ 299 w 3050"/>
              <a:gd name="T1" fmla="*/ 99 h 910"/>
              <a:gd name="T2" fmla="*/ 0 w 3050"/>
              <a:gd name="T3" fmla="*/ 99 h 910"/>
              <a:gd name="T4" fmla="*/ 0 w 3050"/>
              <a:gd name="T5" fmla="*/ 1389 h 910"/>
              <a:gd name="T6" fmla="*/ 3600 w 3050"/>
              <a:gd name="T7" fmla="*/ 1389 h 910"/>
              <a:gd name="T8" fmla="*/ 3600 w 3050"/>
              <a:gd name="T9" fmla="*/ 0 h 910"/>
              <a:gd name="T10" fmla="*/ 3537 w 3050"/>
              <a:gd name="T11" fmla="*/ 0 h 9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50"/>
              <a:gd name="T19" fmla="*/ 0 h 910"/>
              <a:gd name="T20" fmla="*/ 3050 w 3050"/>
              <a:gd name="T21" fmla="*/ 910 h 9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50" h="910">
                <a:moveTo>
                  <a:pt x="253" y="65"/>
                </a:moveTo>
                <a:lnTo>
                  <a:pt x="0" y="65"/>
                </a:lnTo>
                <a:lnTo>
                  <a:pt x="0" y="910"/>
                </a:lnTo>
                <a:lnTo>
                  <a:pt x="3050" y="910"/>
                </a:lnTo>
                <a:lnTo>
                  <a:pt x="3050" y="0"/>
                </a:lnTo>
                <a:lnTo>
                  <a:pt x="2997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8" name="Line 31"/>
          <p:cNvSpPr>
            <a:spLocks noChangeShapeType="1"/>
          </p:cNvSpPr>
          <p:nvPr/>
        </p:nvSpPr>
        <p:spPr bwMode="auto">
          <a:xfrm flipH="1">
            <a:off x="1974850" y="2822575"/>
            <a:ext cx="87630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9" name="Line 32"/>
          <p:cNvSpPr>
            <a:spLocks noChangeShapeType="1"/>
          </p:cNvSpPr>
          <p:nvPr/>
        </p:nvSpPr>
        <p:spPr bwMode="auto">
          <a:xfrm flipH="1">
            <a:off x="4638675" y="3963988"/>
            <a:ext cx="104775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0" name="Line 33"/>
          <p:cNvSpPr>
            <a:spLocks noChangeShapeType="1"/>
          </p:cNvSpPr>
          <p:nvPr/>
        </p:nvSpPr>
        <p:spPr bwMode="auto">
          <a:xfrm>
            <a:off x="1974850" y="3173413"/>
            <a:ext cx="87947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2" name="Line 35"/>
          <p:cNvSpPr>
            <a:spLocks noChangeShapeType="1"/>
          </p:cNvSpPr>
          <p:nvPr/>
        </p:nvSpPr>
        <p:spPr bwMode="auto">
          <a:xfrm flipH="1">
            <a:off x="4130675" y="3744913"/>
            <a:ext cx="61277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3" name="Line 36"/>
          <p:cNvSpPr>
            <a:spLocks noChangeShapeType="1"/>
          </p:cNvSpPr>
          <p:nvPr/>
        </p:nvSpPr>
        <p:spPr bwMode="auto">
          <a:xfrm flipH="1">
            <a:off x="3567113" y="3744913"/>
            <a:ext cx="336550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5" name="Freeform 38"/>
          <p:cNvSpPr>
            <a:spLocks/>
          </p:cNvSpPr>
          <p:nvPr/>
        </p:nvSpPr>
        <p:spPr bwMode="auto">
          <a:xfrm>
            <a:off x="2789238" y="1376363"/>
            <a:ext cx="374650" cy="1028700"/>
          </a:xfrm>
          <a:custGeom>
            <a:avLst/>
            <a:gdLst>
              <a:gd name="T0" fmla="*/ 118 w 200"/>
              <a:gd name="T1" fmla="*/ 648 h 425"/>
              <a:gd name="T2" fmla="*/ 136 w 200"/>
              <a:gd name="T3" fmla="*/ 645 h 425"/>
              <a:gd name="T4" fmla="*/ 155 w 200"/>
              <a:gd name="T5" fmla="*/ 633 h 425"/>
              <a:gd name="T6" fmla="*/ 172 w 200"/>
              <a:gd name="T7" fmla="*/ 613 h 425"/>
              <a:gd name="T8" fmla="*/ 189 w 200"/>
              <a:gd name="T9" fmla="*/ 585 h 425"/>
              <a:gd name="T10" fmla="*/ 202 w 200"/>
              <a:gd name="T11" fmla="*/ 553 h 425"/>
              <a:gd name="T12" fmla="*/ 214 w 200"/>
              <a:gd name="T13" fmla="*/ 517 h 425"/>
              <a:gd name="T14" fmla="*/ 222 w 200"/>
              <a:gd name="T15" fmla="*/ 473 h 425"/>
              <a:gd name="T16" fmla="*/ 231 w 200"/>
              <a:gd name="T17" fmla="*/ 425 h 425"/>
              <a:gd name="T18" fmla="*/ 236 w 200"/>
              <a:gd name="T19" fmla="*/ 377 h 425"/>
              <a:gd name="T20" fmla="*/ 236 w 200"/>
              <a:gd name="T21" fmla="*/ 323 h 425"/>
              <a:gd name="T22" fmla="*/ 236 w 200"/>
              <a:gd name="T23" fmla="*/ 271 h 425"/>
              <a:gd name="T24" fmla="*/ 231 w 200"/>
              <a:gd name="T25" fmla="*/ 221 h 425"/>
              <a:gd name="T26" fmla="*/ 222 w 200"/>
              <a:gd name="T27" fmla="*/ 175 h 425"/>
              <a:gd name="T28" fmla="*/ 214 w 200"/>
              <a:gd name="T29" fmla="*/ 134 h 425"/>
              <a:gd name="T30" fmla="*/ 202 w 200"/>
              <a:gd name="T31" fmla="*/ 96 h 425"/>
              <a:gd name="T32" fmla="*/ 189 w 200"/>
              <a:gd name="T33" fmla="*/ 64 h 425"/>
              <a:gd name="T34" fmla="*/ 172 w 200"/>
              <a:gd name="T35" fmla="*/ 38 h 425"/>
              <a:gd name="T36" fmla="*/ 155 w 200"/>
              <a:gd name="T37" fmla="*/ 17 h 425"/>
              <a:gd name="T38" fmla="*/ 136 w 200"/>
              <a:gd name="T39" fmla="*/ 6 h 425"/>
              <a:gd name="T40" fmla="*/ 118 w 200"/>
              <a:gd name="T41" fmla="*/ 0 h 425"/>
              <a:gd name="T42" fmla="*/ 98 w 200"/>
              <a:gd name="T43" fmla="*/ 6 h 425"/>
              <a:gd name="T44" fmla="*/ 80 w 200"/>
              <a:gd name="T45" fmla="*/ 17 h 425"/>
              <a:gd name="T46" fmla="*/ 64 w 200"/>
              <a:gd name="T47" fmla="*/ 38 h 425"/>
              <a:gd name="T48" fmla="*/ 48 w 200"/>
              <a:gd name="T49" fmla="*/ 64 h 425"/>
              <a:gd name="T50" fmla="*/ 34 w 200"/>
              <a:gd name="T51" fmla="*/ 96 h 425"/>
              <a:gd name="T52" fmla="*/ 24 w 200"/>
              <a:gd name="T53" fmla="*/ 134 h 425"/>
              <a:gd name="T54" fmla="*/ 14 w 200"/>
              <a:gd name="T55" fmla="*/ 175 h 425"/>
              <a:gd name="T56" fmla="*/ 5 w 200"/>
              <a:gd name="T57" fmla="*/ 221 h 425"/>
              <a:gd name="T58" fmla="*/ 0 w 200"/>
              <a:gd name="T59" fmla="*/ 271 h 425"/>
              <a:gd name="T60" fmla="*/ 0 w 200"/>
              <a:gd name="T61" fmla="*/ 323 h 425"/>
              <a:gd name="T62" fmla="*/ 0 w 200"/>
              <a:gd name="T63" fmla="*/ 377 h 425"/>
              <a:gd name="T64" fmla="*/ 5 w 200"/>
              <a:gd name="T65" fmla="*/ 425 h 425"/>
              <a:gd name="T66" fmla="*/ 14 w 200"/>
              <a:gd name="T67" fmla="*/ 473 h 425"/>
              <a:gd name="T68" fmla="*/ 24 w 200"/>
              <a:gd name="T69" fmla="*/ 517 h 425"/>
              <a:gd name="T70" fmla="*/ 34 w 200"/>
              <a:gd name="T71" fmla="*/ 553 h 425"/>
              <a:gd name="T72" fmla="*/ 48 w 200"/>
              <a:gd name="T73" fmla="*/ 585 h 425"/>
              <a:gd name="T74" fmla="*/ 64 w 200"/>
              <a:gd name="T75" fmla="*/ 613 h 425"/>
              <a:gd name="T76" fmla="*/ 80 w 200"/>
              <a:gd name="T77" fmla="*/ 633 h 425"/>
              <a:gd name="T78" fmla="*/ 98 w 200"/>
              <a:gd name="T79" fmla="*/ 645 h 425"/>
              <a:gd name="T80" fmla="*/ 118 w 200"/>
              <a:gd name="T81" fmla="*/ 648 h 425"/>
              <a:gd name="T82" fmla="*/ 118 w 200"/>
              <a:gd name="T83" fmla="*/ 648 h 42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00"/>
              <a:gd name="T127" fmla="*/ 0 h 425"/>
              <a:gd name="T128" fmla="*/ 200 w 200"/>
              <a:gd name="T129" fmla="*/ 425 h 425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00" h="425">
                <a:moveTo>
                  <a:pt x="100" y="425"/>
                </a:moveTo>
                <a:lnTo>
                  <a:pt x="115" y="423"/>
                </a:lnTo>
                <a:lnTo>
                  <a:pt x="131" y="415"/>
                </a:lnTo>
                <a:lnTo>
                  <a:pt x="146" y="402"/>
                </a:lnTo>
                <a:lnTo>
                  <a:pt x="160" y="384"/>
                </a:lnTo>
                <a:lnTo>
                  <a:pt x="171" y="363"/>
                </a:lnTo>
                <a:lnTo>
                  <a:pt x="181" y="339"/>
                </a:lnTo>
                <a:lnTo>
                  <a:pt x="188" y="310"/>
                </a:lnTo>
                <a:lnTo>
                  <a:pt x="196" y="279"/>
                </a:lnTo>
                <a:lnTo>
                  <a:pt x="200" y="247"/>
                </a:lnTo>
                <a:lnTo>
                  <a:pt x="200" y="212"/>
                </a:lnTo>
                <a:lnTo>
                  <a:pt x="200" y="178"/>
                </a:lnTo>
                <a:lnTo>
                  <a:pt x="196" y="145"/>
                </a:lnTo>
                <a:lnTo>
                  <a:pt x="188" y="115"/>
                </a:lnTo>
                <a:lnTo>
                  <a:pt x="181" y="88"/>
                </a:lnTo>
                <a:lnTo>
                  <a:pt x="171" y="63"/>
                </a:lnTo>
                <a:lnTo>
                  <a:pt x="160" y="42"/>
                </a:lnTo>
                <a:lnTo>
                  <a:pt x="146" y="25"/>
                </a:lnTo>
                <a:lnTo>
                  <a:pt x="131" y="11"/>
                </a:lnTo>
                <a:lnTo>
                  <a:pt x="115" y="4"/>
                </a:lnTo>
                <a:lnTo>
                  <a:pt x="100" y="0"/>
                </a:lnTo>
                <a:lnTo>
                  <a:pt x="83" y="4"/>
                </a:lnTo>
                <a:lnTo>
                  <a:pt x="68" y="11"/>
                </a:lnTo>
                <a:lnTo>
                  <a:pt x="54" y="25"/>
                </a:lnTo>
                <a:lnTo>
                  <a:pt x="41" y="42"/>
                </a:lnTo>
                <a:lnTo>
                  <a:pt x="29" y="63"/>
                </a:lnTo>
                <a:lnTo>
                  <a:pt x="20" y="88"/>
                </a:lnTo>
                <a:lnTo>
                  <a:pt x="12" y="115"/>
                </a:lnTo>
                <a:lnTo>
                  <a:pt x="4" y="145"/>
                </a:lnTo>
                <a:lnTo>
                  <a:pt x="0" y="178"/>
                </a:lnTo>
                <a:lnTo>
                  <a:pt x="0" y="212"/>
                </a:lnTo>
                <a:lnTo>
                  <a:pt x="0" y="247"/>
                </a:lnTo>
                <a:lnTo>
                  <a:pt x="4" y="279"/>
                </a:lnTo>
                <a:lnTo>
                  <a:pt x="12" y="310"/>
                </a:lnTo>
                <a:lnTo>
                  <a:pt x="20" y="339"/>
                </a:lnTo>
                <a:lnTo>
                  <a:pt x="29" y="363"/>
                </a:lnTo>
                <a:lnTo>
                  <a:pt x="41" y="384"/>
                </a:lnTo>
                <a:lnTo>
                  <a:pt x="54" y="402"/>
                </a:lnTo>
                <a:lnTo>
                  <a:pt x="68" y="415"/>
                </a:lnTo>
                <a:lnTo>
                  <a:pt x="83" y="423"/>
                </a:lnTo>
                <a:lnTo>
                  <a:pt x="100" y="425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 rot="16200000" flipH="1">
            <a:off x="2693988" y="1798638"/>
            <a:ext cx="54768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EB7500"/>
                </a:solidFill>
                <a:latin typeface="Neo Sans Intel"/>
              </a:rPr>
              <a:t>Control</a:t>
            </a:r>
            <a:endParaRPr lang="en-US" sz="1200" b="1">
              <a:latin typeface="Neo Sans Intel"/>
            </a:endParaRPr>
          </a:p>
        </p:txBody>
      </p:sp>
      <p:sp>
        <p:nvSpPr>
          <p:cNvPr id="47" name="Freeform 40"/>
          <p:cNvSpPr>
            <a:spLocks/>
          </p:cNvSpPr>
          <p:nvPr/>
        </p:nvSpPr>
        <p:spPr bwMode="auto">
          <a:xfrm>
            <a:off x="1585913" y="2482850"/>
            <a:ext cx="182562" cy="2738438"/>
          </a:xfrm>
          <a:custGeom>
            <a:avLst/>
            <a:gdLst>
              <a:gd name="T0" fmla="*/ 113 w 98"/>
              <a:gd name="T1" fmla="*/ 1722 h 1130"/>
              <a:gd name="T2" fmla="*/ 115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5 w 98"/>
              <a:gd name="T9" fmla="*/ 1725 h 1130"/>
              <a:gd name="T10" fmla="*/ 115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6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8" name="Freeform 41"/>
          <p:cNvSpPr>
            <a:spLocks/>
          </p:cNvSpPr>
          <p:nvPr/>
        </p:nvSpPr>
        <p:spPr bwMode="auto">
          <a:xfrm>
            <a:off x="4616450" y="3933825"/>
            <a:ext cx="47625" cy="61913"/>
          </a:xfrm>
          <a:custGeom>
            <a:avLst/>
            <a:gdLst>
              <a:gd name="T0" fmla="*/ 14 w 25"/>
              <a:gd name="T1" fmla="*/ 39 h 25"/>
              <a:gd name="T2" fmla="*/ 17 w 25"/>
              <a:gd name="T3" fmla="*/ 39 h 25"/>
              <a:gd name="T4" fmla="*/ 19 w 25"/>
              <a:gd name="T5" fmla="*/ 39 h 25"/>
              <a:gd name="T6" fmla="*/ 22 w 25"/>
              <a:gd name="T7" fmla="*/ 36 h 25"/>
              <a:gd name="T8" fmla="*/ 24 w 25"/>
              <a:gd name="T9" fmla="*/ 36 h 25"/>
              <a:gd name="T10" fmla="*/ 25 w 25"/>
              <a:gd name="T11" fmla="*/ 34 h 25"/>
              <a:gd name="T12" fmla="*/ 25 w 25"/>
              <a:gd name="T13" fmla="*/ 31 h 25"/>
              <a:gd name="T14" fmla="*/ 28 w 25"/>
              <a:gd name="T15" fmla="*/ 31 h 25"/>
              <a:gd name="T16" fmla="*/ 28 w 25"/>
              <a:gd name="T17" fmla="*/ 28 h 25"/>
              <a:gd name="T18" fmla="*/ 30 w 25"/>
              <a:gd name="T19" fmla="*/ 25 h 25"/>
              <a:gd name="T20" fmla="*/ 30 w 25"/>
              <a:gd name="T21" fmla="*/ 22 h 25"/>
              <a:gd name="T22" fmla="*/ 30 w 25"/>
              <a:gd name="T23" fmla="*/ 19 h 25"/>
              <a:gd name="T24" fmla="*/ 28 w 25"/>
              <a:gd name="T25" fmla="*/ 16 h 25"/>
              <a:gd name="T26" fmla="*/ 28 w 25"/>
              <a:gd name="T27" fmla="*/ 12 h 25"/>
              <a:gd name="T28" fmla="*/ 25 w 25"/>
              <a:gd name="T29" fmla="*/ 9 h 25"/>
              <a:gd name="T30" fmla="*/ 25 w 25"/>
              <a:gd name="T31" fmla="*/ 6 h 25"/>
              <a:gd name="T32" fmla="*/ 24 w 25"/>
              <a:gd name="T33" fmla="*/ 6 h 25"/>
              <a:gd name="T34" fmla="*/ 22 w 25"/>
              <a:gd name="T35" fmla="*/ 3 h 25"/>
              <a:gd name="T36" fmla="*/ 19 w 25"/>
              <a:gd name="T37" fmla="*/ 3 h 25"/>
              <a:gd name="T38" fmla="*/ 17 w 25"/>
              <a:gd name="T39" fmla="*/ 0 h 25"/>
              <a:gd name="T40" fmla="*/ 14 w 25"/>
              <a:gd name="T41" fmla="*/ 0 h 25"/>
              <a:gd name="T42" fmla="*/ 12 w 25"/>
              <a:gd name="T43" fmla="*/ 0 h 25"/>
              <a:gd name="T44" fmla="*/ 10 w 25"/>
              <a:gd name="T45" fmla="*/ 3 h 25"/>
              <a:gd name="T46" fmla="*/ 7 w 25"/>
              <a:gd name="T47" fmla="*/ 3 h 25"/>
              <a:gd name="T48" fmla="*/ 7 w 25"/>
              <a:gd name="T49" fmla="*/ 6 h 25"/>
              <a:gd name="T50" fmla="*/ 5 w 25"/>
              <a:gd name="T51" fmla="*/ 6 h 25"/>
              <a:gd name="T52" fmla="*/ 2 w 25"/>
              <a:gd name="T53" fmla="*/ 9 h 25"/>
              <a:gd name="T54" fmla="*/ 2 w 25"/>
              <a:gd name="T55" fmla="*/ 12 h 25"/>
              <a:gd name="T56" fmla="*/ 0 w 25"/>
              <a:gd name="T57" fmla="*/ 16 h 25"/>
              <a:gd name="T58" fmla="*/ 0 w 25"/>
              <a:gd name="T59" fmla="*/ 19 h 25"/>
              <a:gd name="T60" fmla="*/ 0 w 25"/>
              <a:gd name="T61" fmla="*/ 22 h 25"/>
              <a:gd name="T62" fmla="*/ 0 w 25"/>
              <a:gd name="T63" fmla="*/ 25 h 25"/>
              <a:gd name="T64" fmla="*/ 0 w 25"/>
              <a:gd name="T65" fmla="*/ 28 h 25"/>
              <a:gd name="T66" fmla="*/ 2 w 25"/>
              <a:gd name="T67" fmla="*/ 31 h 25"/>
              <a:gd name="T68" fmla="*/ 2 w 25"/>
              <a:gd name="T69" fmla="*/ 31 h 25"/>
              <a:gd name="T70" fmla="*/ 5 w 25"/>
              <a:gd name="T71" fmla="*/ 34 h 25"/>
              <a:gd name="T72" fmla="*/ 7 w 25"/>
              <a:gd name="T73" fmla="*/ 36 h 25"/>
              <a:gd name="T74" fmla="*/ 7 w 25"/>
              <a:gd name="T75" fmla="*/ 36 h 25"/>
              <a:gd name="T76" fmla="*/ 10 w 25"/>
              <a:gd name="T77" fmla="*/ 39 h 25"/>
              <a:gd name="T78" fmla="*/ 12 w 25"/>
              <a:gd name="T79" fmla="*/ 39 h 25"/>
              <a:gd name="T80" fmla="*/ 14 w 25"/>
              <a:gd name="T81" fmla="*/ 39 h 25"/>
              <a:gd name="T82" fmla="*/ 14 w 25"/>
              <a:gd name="T83" fmla="*/ 39 h 2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5"/>
              <a:gd name="T127" fmla="*/ 0 h 25"/>
              <a:gd name="T128" fmla="*/ 25 w 25"/>
              <a:gd name="T129" fmla="*/ 25 h 25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5" h="25">
                <a:moveTo>
                  <a:pt x="12" y="25"/>
                </a:moveTo>
                <a:lnTo>
                  <a:pt x="14" y="25"/>
                </a:lnTo>
                <a:lnTo>
                  <a:pt x="16" y="25"/>
                </a:lnTo>
                <a:lnTo>
                  <a:pt x="18" y="23"/>
                </a:lnTo>
                <a:lnTo>
                  <a:pt x="20" y="23"/>
                </a:lnTo>
                <a:lnTo>
                  <a:pt x="21" y="22"/>
                </a:lnTo>
                <a:lnTo>
                  <a:pt x="21" y="20"/>
                </a:lnTo>
                <a:lnTo>
                  <a:pt x="23" y="20"/>
                </a:lnTo>
                <a:lnTo>
                  <a:pt x="23" y="18"/>
                </a:lnTo>
                <a:lnTo>
                  <a:pt x="25" y="16"/>
                </a:lnTo>
                <a:lnTo>
                  <a:pt x="25" y="14"/>
                </a:lnTo>
                <a:lnTo>
                  <a:pt x="25" y="12"/>
                </a:lnTo>
                <a:lnTo>
                  <a:pt x="23" y="10"/>
                </a:lnTo>
                <a:lnTo>
                  <a:pt x="23" y="8"/>
                </a:lnTo>
                <a:lnTo>
                  <a:pt x="21" y="6"/>
                </a:lnTo>
                <a:lnTo>
                  <a:pt x="21" y="4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2"/>
                </a:lnTo>
                <a:lnTo>
                  <a:pt x="6" y="2"/>
                </a:lnTo>
                <a:lnTo>
                  <a:pt x="6" y="4"/>
                </a:lnTo>
                <a:lnTo>
                  <a:pt x="4" y="4"/>
                </a:lnTo>
                <a:lnTo>
                  <a:pt x="2" y="6"/>
                </a:lnTo>
                <a:lnTo>
                  <a:pt x="2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2" y="20"/>
                </a:lnTo>
                <a:lnTo>
                  <a:pt x="4" y="22"/>
                </a:lnTo>
                <a:lnTo>
                  <a:pt x="6" y="23"/>
                </a:lnTo>
                <a:lnTo>
                  <a:pt x="8" y="25"/>
                </a:lnTo>
                <a:lnTo>
                  <a:pt x="10" y="25"/>
                </a:lnTo>
                <a:lnTo>
                  <a:pt x="12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49" name="Freeform 42"/>
          <p:cNvSpPr>
            <a:spLocks/>
          </p:cNvSpPr>
          <p:nvPr/>
        </p:nvSpPr>
        <p:spPr bwMode="auto">
          <a:xfrm>
            <a:off x="3940175" y="2482850"/>
            <a:ext cx="182562" cy="2738438"/>
          </a:xfrm>
          <a:custGeom>
            <a:avLst/>
            <a:gdLst>
              <a:gd name="T0" fmla="*/ 113 w 98"/>
              <a:gd name="T1" fmla="*/ 1722 h 1130"/>
              <a:gd name="T2" fmla="*/ 115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5 w 98"/>
              <a:gd name="T9" fmla="*/ 1725 h 1130"/>
              <a:gd name="T10" fmla="*/ 115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6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0" name="Freeform 43"/>
          <p:cNvSpPr>
            <a:spLocks/>
          </p:cNvSpPr>
          <p:nvPr/>
        </p:nvSpPr>
        <p:spPr bwMode="auto">
          <a:xfrm>
            <a:off x="1531938" y="3517900"/>
            <a:ext cx="46037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29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1" name="Line 44"/>
          <p:cNvSpPr>
            <a:spLocks noChangeShapeType="1"/>
          </p:cNvSpPr>
          <p:nvPr/>
        </p:nvSpPr>
        <p:spPr bwMode="auto">
          <a:xfrm>
            <a:off x="1449388" y="3546475"/>
            <a:ext cx="9683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3" name="Line 46"/>
          <p:cNvSpPr>
            <a:spLocks noChangeShapeType="1"/>
          </p:cNvSpPr>
          <p:nvPr/>
        </p:nvSpPr>
        <p:spPr bwMode="auto">
          <a:xfrm flipH="1">
            <a:off x="3571875" y="2817813"/>
            <a:ext cx="33178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5" name="Freeform 48"/>
          <p:cNvSpPr>
            <a:spLocks/>
          </p:cNvSpPr>
          <p:nvPr/>
        </p:nvSpPr>
        <p:spPr bwMode="auto">
          <a:xfrm>
            <a:off x="2074863" y="2822575"/>
            <a:ext cx="1833562" cy="1633538"/>
          </a:xfrm>
          <a:custGeom>
            <a:avLst/>
            <a:gdLst>
              <a:gd name="T0" fmla="*/ 1155 w 978"/>
              <a:gd name="T1" fmla="*/ 1026 h 674"/>
              <a:gd name="T2" fmla="*/ 0 w 978"/>
              <a:gd name="T3" fmla="*/ 1029 h 674"/>
              <a:gd name="T4" fmla="*/ 0 w 978"/>
              <a:gd name="T5" fmla="*/ 0 h 674"/>
              <a:gd name="T6" fmla="*/ 0 60000 65536"/>
              <a:gd name="T7" fmla="*/ 0 60000 65536"/>
              <a:gd name="T8" fmla="*/ 0 60000 65536"/>
              <a:gd name="T9" fmla="*/ 0 w 978"/>
              <a:gd name="T10" fmla="*/ 0 h 674"/>
              <a:gd name="T11" fmla="*/ 978 w 978"/>
              <a:gd name="T12" fmla="*/ 674 h 6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78" h="674">
                <a:moveTo>
                  <a:pt x="978" y="672"/>
                </a:moveTo>
                <a:lnTo>
                  <a:pt x="0" y="674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6" name="Rectangle 49"/>
          <p:cNvSpPr>
            <a:spLocks noChangeArrowheads="1"/>
          </p:cNvSpPr>
          <p:nvPr/>
        </p:nvSpPr>
        <p:spPr bwMode="auto">
          <a:xfrm>
            <a:off x="3971925" y="2219325"/>
            <a:ext cx="136525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EX</a:t>
            </a:r>
            <a:endParaRPr lang="en-US" sz="800" b="1">
              <a:latin typeface="Neo Sans Intel"/>
            </a:endParaRPr>
          </a:p>
        </p:txBody>
      </p:sp>
      <p:sp>
        <p:nvSpPr>
          <p:cNvPr id="57" name="Freeform 50"/>
          <p:cNvSpPr>
            <a:spLocks/>
          </p:cNvSpPr>
          <p:nvPr/>
        </p:nvSpPr>
        <p:spPr bwMode="auto">
          <a:xfrm>
            <a:off x="3946525" y="1690688"/>
            <a:ext cx="184150" cy="400050"/>
          </a:xfrm>
          <a:custGeom>
            <a:avLst/>
            <a:gdLst>
              <a:gd name="T0" fmla="*/ 114 w 98"/>
              <a:gd name="T1" fmla="*/ 249 h 165"/>
              <a:gd name="T2" fmla="*/ 116 w 98"/>
              <a:gd name="T3" fmla="*/ 0 h 165"/>
              <a:gd name="T4" fmla="*/ 0 w 98"/>
              <a:gd name="T5" fmla="*/ 0 h 165"/>
              <a:gd name="T6" fmla="*/ 0 w 98"/>
              <a:gd name="T7" fmla="*/ 252 h 165"/>
              <a:gd name="T8" fmla="*/ 116 w 98"/>
              <a:gd name="T9" fmla="*/ 252 h 165"/>
              <a:gd name="T10" fmla="*/ 116 w 98"/>
              <a:gd name="T11" fmla="*/ 252 h 1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5"/>
              <a:gd name="T20" fmla="*/ 98 w 98"/>
              <a:gd name="T21" fmla="*/ 165 h 1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5">
                <a:moveTo>
                  <a:pt x="96" y="163"/>
                </a:moveTo>
                <a:lnTo>
                  <a:pt x="98" y="0"/>
                </a:lnTo>
                <a:lnTo>
                  <a:pt x="0" y="0"/>
                </a:lnTo>
                <a:lnTo>
                  <a:pt x="0" y="165"/>
                </a:lnTo>
                <a:lnTo>
                  <a:pt x="98" y="165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58" name="Rectangle 51"/>
          <p:cNvSpPr>
            <a:spLocks noChangeArrowheads="1"/>
          </p:cNvSpPr>
          <p:nvPr/>
        </p:nvSpPr>
        <p:spPr bwMode="auto">
          <a:xfrm>
            <a:off x="4002088" y="1820863"/>
            <a:ext cx="857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M</a:t>
            </a:r>
            <a:endParaRPr lang="en-US" sz="1200" b="1">
              <a:latin typeface="Neo Sans Intel"/>
            </a:endParaRPr>
          </a:p>
        </p:txBody>
      </p:sp>
      <p:sp>
        <p:nvSpPr>
          <p:cNvPr id="59" name="Freeform 52"/>
          <p:cNvSpPr>
            <a:spLocks/>
          </p:cNvSpPr>
          <p:nvPr/>
        </p:nvSpPr>
        <p:spPr bwMode="auto">
          <a:xfrm>
            <a:off x="3946525" y="1295400"/>
            <a:ext cx="184150" cy="395288"/>
          </a:xfrm>
          <a:custGeom>
            <a:avLst/>
            <a:gdLst>
              <a:gd name="T0" fmla="*/ 114 w 98"/>
              <a:gd name="T1" fmla="*/ 249 h 163"/>
              <a:gd name="T2" fmla="*/ 116 w 98"/>
              <a:gd name="T3" fmla="*/ 0 h 163"/>
              <a:gd name="T4" fmla="*/ 0 w 98"/>
              <a:gd name="T5" fmla="*/ 0 h 163"/>
              <a:gd name="T6" fmla="*/ 0 w 98"/>
              <a:gd name="T7" fmla="*/ 249 h 163"/>
              <a:gd name="T8" fmla="*/ 116 w 98"/>
              <a:gd name="T9" fmla="*/ 249 h 163"/>
              <a:gd name="T10" fmla="*/ 116 w 98"/>
              <a:gd name="T11" fmla="*/ 249 h 16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3"/>
              <a:gd name="T20" fmla="*/ 98 w 98"/>
              <a:gd name="T21" fmla="*/ 163 h 16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3">
                <a:moveTo>
                  <a:pt x="96" y="163"/>
                </a:moveTo>
                <a:lnTo>
                  <a:pt x="98" y="0"/>
                </a:lnTo>
                <a:lnTo>
                  <a:pt x="0" y="0"/>
                </a:lnTo>
                <a:lnTo>
                  <a:pt x="0" y="163"/>
                </a:lnTo>
                <a:lnTo>
                  <a:pt x="98" y="163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0" name="Rectangle 53"/>
          <p:cNvSpPr>
            <a:spLocks noChangeArrowheads="1"/>
          </p:cNvSpPr>
          <p:nvPr/>
        </p:nvSpPr>
        <p:spPr bwMode="auto">
          <a:xfrm>
            <a:off x="3962400" y="1427163"/>
            <a:ext cx="1651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WB</a:t>
            </a:r>
            <a:endParaRPr lang="en-US" sz="1200" b="1">
              <a:latin typeface="Neo Sans Intel"/>
            </a:endParaRPr>
          </a:p>
        </p:txBody>
      </p:sp>
      <p:sp>
        <p:nvSpPr>
          <p:cNvPr id="61" name="Freeform 54"/>
          <p:cNvSpPr>
            <a:spLocks/>
          </p:cNvSpPr>
          <p:nvPr/>
        </p:nvSpPr>
        <p:spPr bwMode="auto">
          <a:xfrm>
            <a:off x="3890963" y="2255838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2" name="Freeform 55"/>
          <p:cNvSpPr>
            <a:spLocks/>
          </p:cNvSpPr>
          <p:nvPr/>
        </p:nvSpPr>
        <p:spPr bwMode="auto">
          <a:xfrm>
            <a:off x="3890963" y="1462088"/>
            <a:ext cx="47625" cy="61913"/>
          </a:xfrm>
          <a:custGeom>
            <a:avLst/>
            <a:gdLst>
              <a:gd name="T0" fmla="*/ 0 w 25"/>
              <a:gd name="T1" fmla="*/ 0 h 25"/>
              <a:gd name="T2" fmla="*/ 2 w 25"/>
              <a:gd name="T3" fmla="*/ 39 h 25"/>
              <a:gd name="T4" fmla="*/ 30 w 25"/>
              <a:gd name="T5" fmla="*/ 20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3" name="Freeform 56"/>
          <p:cNvSpPr>
            <a:spLocks/>
          </p:cNvSpPr>
          <p:nvPr/>
        </p:nvSpPr>
        <p:spPr bwMode="auto">
          <a:xfrm>
            <a:off x="3810000" y="1492250"/>
            <a:ext cx="98425" cy="796925"/>
          </a:xfrm>
          <a:custGeom>
            <a:avLst/>
            <a:gdLst>
              <a:gd name="T0" fmla="*/ 62 w 52"/>
              <a:gd name="T1" fmla="*/ 0 h 329"/>
              <a:gd name="T2" fmla="*/ 0 w 52"/>
              <a:gd name="T3" fmla="*/ 2 h 329"/>
              <a:gd name="T4" fmla="*/ 0 w 52"/>
              <a:gd name="T5" fmla="*/ 502 h 329"/>
              <a:gd name="T6" fmla="*/ 62 w 52"/>
              <a:gd name="T7" fmla="*/ 502 h 329"/>
              <a:gd name="T8" fmla="*/ 0 60000 65536"/>
              <a:gd name="T9" fmla="*/ 0 60000 65536"/>
              <a:gd name="T10" fmla="*/ 0 60000 65536"/>
              <a:gd name="T11" fmla="*/ 0 60000 65536"/>
              <a:gd name="T12" fmla="*/ 0 w 52"/>
              <a:gd name="T13" fmla="*/ 0 h 329"/>
              <a:gd name="T14" fmla="*/ 52 w 52"/>
              <a:gd name="T15" fmla="*/ 329 h 3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" h="329">
                <a:moveTo>
                  <a:pt x="52" y="0"/>
                </a:moveTo>
                <a:lnTo>
                  <a:pt x="0" y="1"/>
                </a:lnTo>
                <a:lnTo>
                  <a:pt x="0" y="329"/>
                </a:lnTo>
                <a:lnTo>
                  <a:pt x="52" y="329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4" name="Freeform 57"/>
          <p:cNvSpPr>
            <a:spLocks/>
          </p:cNvSpPr>
          <p:nvPr/>
        </p:nvSpPr>
        <p:spPr bwMode="auto">
          <a:xfrm>
            <a:off x="5838825" y="2090738"/>
            <a:ext cx="184150" cy="392113"/>
          </a:xfrm>
          <a:custGeom>
            <a:avLst/>
            <a:gdLst>
              <a:gd name="T0" fmla="*/ 114 w 98"/>
              <a:gd name="T1" fmla="*/ 247 h 162"/>
              <a:gd name="T2" fmla="*/ 116 w 98"/>
              <a:gd name="T3" fmla="*/ 0 h 162"/>
              <a:gd name="T4" fmla="*/ 0 w 98"/>
              <a:gd name="T5" fmla="*/ 0 h 162"/>
              <a:gd name="T6" fmla="*/ 0 w 98"/>
              <a:gd name="T7" fmla="*/ 247 h 162"/>
              <a:gd name="T8" fmla="*/ 116 w 98"/>
              <a:gd name="T9" fmla="*/ 247 h 162"/>
              <a:gd name="T10" fmla="*/ 116 w 98"/>
              <a:gd name="T11" fmla="*/ 247 h 1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2"/>
              <a:gd name="T20" fmla="*/ 98 w 98"/>
              <a:gd name="T21" fmla="*/ 162 h 1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2">
                <a:moveTo>
                  <a:pt x="96" y="162"/>
                </a:moveTo>
                <a:lnTo>
                  <a:pt x="98" y="0"/>
                </a:lnTo>
                <a:lnTo>
                  <a:pt x="0" y="0"/>
                </a:lnTo>
                <a:lnTo>
                  <a:pt x="0" y="162"/>
                </a:lnTo>
                <a:lnTo>
                  <a:pt x="98" y="162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5" name="Freeform 58"/>
          <p:cNvSpPr>
            <a:spLocks/>
          </p:cNvSpPr>
          <p:nvPr/>
        </p:nvSpPr>
        <p:spPr bwMode="auto">
          <a:xfrm>
            <a:off x="5838825" y="2482850"/>
            <a:ext cx="184150" cy="2738438"/>
          </a:xfrm>
          <a:custGeom>
            <a:avLst/>
            <a:gdLst>
              <a:gd name="T0" fmla="*/ 114 w 98"/>
              <a:gd name="T1" fmla="*/ 1722 h 1130"/>
              <a:gd name="T2" fmla="*/ 116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6 w 98"/>
              <a:gd name="T9" fmla="*/ 1725 h 1130"/>
              <a:gd name="T10" fmla="*/ 116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6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6" name="Freeform 59"/>
          <p:cNvSpPr>
            <a:spLocks/>
          </p:cNvSpPr>
          <p:nvPr/>
        </p:nvSpPr>
        <p:spPr bwMode="auto">
          <a:xfrm>
            <a:off x="5838825" y="1690688"/>
            <a:ext cx="184150" cy="400050"/>
          </a:xfrm>
          <a:custGeom>
            <a:avLst/>
            <a:gdLst>
              <a:gd name="T0" fmla="*/ 114 w 98"/>
              <a:gd name="T1" fmla="*/ 249 h 165"/>
              <a:gd name="T2" fmla="*/ 116 w 98"/>
              <a:gd name="T3" fmla="*/ 0 h 165"/>
              <a:gd name="T4" fmla="*/ 0 w 98"/>
              <a:gd name="T5" fmla="*/ 0 h 165"/>
              <a:gd name="T6" fmla="*/ 0 w 98"/>
              <a:gd name="T7" fmla="*/ 252 h 165"/>
              <a:gd name="T8" fmla="*/ 116 w 98"/>
              <a:gd name="T9" fmla="*/ 252 h 165"/>
              <a:gd name="T10" fmla="*/ 116 w 98"/>
              <a:gd name="T11" fmla="*/ 252 h 16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5"/>
              <a:gd name="T20" fmla="*/ 98 w 98"/>
              <a:gd name="T21" fmla="*/ 165 h 16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5">
                <a:moveTo>
                  <a:pt x="96" y="163"/>
                </a:moveTo>
                <a:lnTo>
                  <a:pt x="98" y="0"/>
                </a:lnTo>
                <a:lnTo>
                  <a:pt x="0" y="0"/>
                </a:lnTo>
                <a:lnTo>
                  <a:pt x="0" y="165"/>
                </a:lnTo>
                <a:lnTo>
                  <a:pt x="98" y="165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7" name="Freeform 60"/>
          <p:cNvSpPr>
            <a:spLocks/>
          </p:cNvSpPr>
          <p:nvPr/>
        </p:nvSpPr>
        <p:spPr bwMode="auto">
          <a:xfrm>
            <a:off x="5783262" y="222885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8" name="Freeform 61"/>
          <p:cNvSpPr>
            <a:spLocks/>
          </p:cNvSpPr>
          <p:nvPr/>
        </p:nvSpPr>
        <p:spPr bwMode="auto">
          <a:xfrm>
            <a:off x="4130675" y="1889125"/>
            <a:ext cx="1670050" cy="371475"/>
          </a:xfrm>
          <a:custGeom>
            <a:avLst/>
            <a:gdLst>
              <a:gd name="T0" fmla="*/ 1052 w 891"/>
              <a:gd name="T1" fmla="*/ 231 h 153"/>
              <a:gd name="T2" fmla="*/ 948 w 891"/>
              <a:gd name="T3" fmla="*/ 234 h 153"/>
              <a:gd name="T4" fmla="*/ 948 w 891"/>
              <a:gd name="T5" fmla="*/ 0 h 153"/>
              <a:gd name="T6" fmla="*/ 0 w 891"/>
              <a:gd name="T7" fmla="*/ 0 h 153"/>
              <a:gd name="T8" fmla="*/ 0 60000 65536"/>
              <a:gd name="T9" fmla="*/ 0 60000 65536"/>
              <a:gd name="T10" fmla="*/ 0 60000 65536"/>
              <a:gd name="T11" fmla="*/ 0 60000 65536"/>
              <a:gd name="T12" fmla="*/ 0 w 891"/>
              <a:gd name="T13" fmla="*/ 0 h 153"/>
              <a:gd name="T14" fmla="*/ 891 w 891"/>
              <a:gd name="T15" fmla="*/ 153 h 1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1" h="153">
                <a:moveTo>
                  <a:pt x="891" y="151"/>
                </a:moveTo>
                <a:lnTo>
                  <a:pt x="803" y="153"/>
                </a:lnTo>
                <a:lnTo>
                  <a:pt x="803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69" name="Freeform 62"/>
          <p:cNvSpPr>
            <a:spLocks/>
          </p:cNvSpPr>
          <p:nvPr/>
        </p:nvSpPr>
        <p:spPr bwMode="auto">
          <a:xfrm>
            <a:off x="5783262" y="1857375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0" name="Freeform 63"/>
          <p:cNvSpPr>
            <a:spLocks/>
          </p:cNvSpPr>
          <p:nvPr/>
        </p:nvSpPr>
        <p:spPr bwMode="auto">
          <a:xfrm>
            <a:off x="4125913" y="1492250"/>
            <a:ext cx="1674812" cy="396875"/>
          </a:xfrm>
          <a:custGeom>
            <a:avLst/>
            <a:gdLst>
              <a:gd name="T0" fmla="*/ 0 w 893"/>
              <a:gd name="T1" fmla="*/ 0 h 164"/>
              <a:gd name="T2" fmla="*/ 994 w 893"/>
              <a:gd name="T3" fmla="*/ 2 h 164"/>
              <a:gd name="T4" fmla="*/ 994 w 893"/>
              <a:gd name="T5" fmla="*/ 250 h 164"/>
              <a:gd name="T6" fmla="*/ 1055 w 893"/>
              <a:gd name="T7" fmla="*/ 250 h 164"/>
              <a:gd name="T8" fmla="*/ 0 60000 65536"/>
              <a:gd name="T9" fmla="*/ 0 60000 65536"/>
              <a:gd name="T10" fmla="*/ 0 60000 65536"/>
              <a:gd name="T11" fmla="*/ 0 60000 65536"/>
              <a:gd name="T12" fmla="*/ 0 w 893"/>
              <a:gd name="T13" fmla="*/ 0 h 164"/>
              <a:gd name="T14" fmla="*/ 893 w 893"/>
              <a:gd name="T15" fmla="*/ 164 h 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3" h="164">
                <a:moveTo>
                  <a:pt x="0" y="0"/>
                </a:moveTo>
                <a:lnTo>
                  <a:pt x="841" y="1"/>
                </a:lnTo>
                <a:lnTo>
                  <a:pt x="841" y="164"/>
                </a:lnTo>
                <a:lnTo>
                  <a:pt x="893" y="164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1" name="Freeform 64"/>
          <p:cNvSpPr>
            <a:spLocks/>
          </p:cNvSpPr>
          <p:nvPr/>
        </p:nvSpPr>
        <p:spPr bwMode="auto">
          <a:xfrm>
            <a:off x="7196137" y="2090738"/>
            <a:ext cx="185737" cy="392113"/>
          </a:xfrm>
          <a:custGeom>
            <a:avLst/>
            <a:gdLst>
              <a:gd name="T0" fmla="*/ 117 w 98"/>
              <a:gd name="T1" fmla="*/ 247 h 162"/>
              <a:gd name="T2" fmla="*/ 117 w 98"/>
              <a:gd name="T3" fmla="*/ 0 h 162"/>
              <a:gd name="T4" fmla="*/ 0 w 98"/>
              <a:gd name="T5" fmla="*/ 0 h 162"/>
              <a:gd name="T6" fmla="*/ 0 w 98"/>
              <a:gd name="T7" fmla="*/ 247 h 162"/>
              <a:gd name="T8" fmla="*/ 117 w 98"/>
              <a:gd name="T9" fmla="*/ 247 h 162"/>
              <a:gd name="T10" fmla="*/ 117 w 98"/>
              <a:gd name="T11" fmla="*/ 247 h 1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62"/>
              <a:gd name="T20" fmla="*/ 98 w 98"/>
              <a:gd name="T21" fmla="*/ 162 h 16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62">
                <a:moveTo>
                  <a:pt x="98" y="162"/>
                </a:moveTo>
                <a:lnTo>
                  <a:pt x="98" y="0"/>
                </a:lnTo>
                <a:lnTo>
                  <a:pt x="0" y="0"/>
                </a:lnTo>
                <a:lnTo>
                  <a:pt x="0" y="162"/>
                </a:lnTo>
                <a:lnTo>
                  <a:pt x="98" y="162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2" name="Freeform 65"/>
          <p:cNvSpPr>
            <a:spLocks/>
          </p:cNvSpPr>
          <p:nvPr/>
        </p:nvSpPr>
        <p:spPr bwMode="auto">
          <a:xfrm>
            <a:off x="7197725" y="2482850"/>
            <a:ext cx="185737" cy="2738438"/>
          </a:xfrm>
          <a:custGeom>
            <a:avLst/>
            <a:gdLst>
              <a:gd name="T0" fmla="*/ 117 w 98"/>
              <a:gd name="T1" fmla="*/ 1722 h 1130"/>
              <a:gd name="T2" fmla="*/ 117 w 98"/>
              <a:gd name="T3" fmla="*/ 0 h 1130"/>
              <a:gd name="T4" fmla="*/ 0 w 98"/>
              <a:gd name="T5" fmla="*/ 0 h 1130"/>
              <a:gd name="T6" fmla="*/ 0 w 98"/>
              <a:gd name="T7" fmla="*/ 1725 h 1130"/>
              <a:gd name="T8" fmla="*/ 117 w 98"/>
              <a:gd name="T9" fmla="*/ 1725 h 1130"/>
              <a:gd name="T10" fmla="*/ 117 w 98"/>
              <a:gd name="T11" fmla="*/ 1725 h 1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130"/>
              <a:gd name="T20" fmla="*/ 98 w 98"/>
              <a:gd name="T21" fmla="*/ 1130 h 1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130">
                <a:moveTo>
                  <a:pt x="98" y="1128"/>
                </a:moveTo>
                <a:lnTo>
                  <a:pt x="98" y="0"/>
                </a:lnTo>
                <a:lnTo>
                  <a:pt x="0" y="0"/>
                </a:lnTo>
                <a:lnTo>
                  <a:pt x="0" y="1130"/>
                </a:lnTo>
                <a:lnTo>
                  <a:pt x="98" y="1130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5" name="Freeform 68"/>
          <p:cNvSpPr>
            <a:spLocks/>
          </p:cNvSpPr>
          <p:nvPr/>
        </p:nvSpPr>
        <p:spPr bwMode="auto">
          <a:xfrm>
            <a:off x="7146925" y="2255838"/>
            <a:ext cx="47625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30 w 25"/>
              <a:gd name="T5" fmla="*/ 21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4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6" name="Freeform 69"/>
          <p:cNvSpPr>
            <a:spLocks/>
          </p:cNvSpPr>
          <p:nvPr/>
        </p:nvSpPr>
        <p:spPr bwMode="auto">
          <a:xfrm>
            <a:off x="6022975" y="1889125"/>
            <a:ext cx="1135062" cy="400050"/>
          </a:xfrm>
          <a:custGeom>
            <a:avLst/>
            <a:gdLst>
              <a:gd name="T0" fmla="*/ 715 w 606"/>
              <a:gd name="T1" fmla="*/ 249 h 165"/>
              <a:gd name="T2" fmla="*/ 654 w 606"/>
              <a:gd name="T3" fmla="*/ 252 h 165"/>
              <a:gd name="T4" fmla="*/ 654 w 606"/>
              <a:gd name="T5" fmla="*/ 0 h 165"/>
              <a:gd name="T6" fmla="*/ 0 w 606"/>
              <a:gd name="T7" fmla="*/ 0 h 165"/>
              <a:gd name="T8" fmla="*/ 0 60000 65536"/>
              <a:gd name="T9" fmla="*/ 0 60000 65536"/>
              <a:gd name="T10" fmla="*/ 0 60000 65536"/>
              <a:gd name="T11" fmla="*/ 0 60000 65536"/>
              <a:gd name="T12" fmla="*/ 0 w 606"/>
              <a:gd name="T13" fmla="*/ 0 h 165"/>
              <a:gd name="T14" fmla="*/ 606 w 606"/>
              <a:gd name="T15" fmla="*/ 165 h 1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6" h="165">
                <a:moveTo>
                  <a:pt x="606" y="163"/>
                </a:moveTo>
                <a:lnTo>
                  <a:pt x="554" y="165"/>
                </a:lnTo>
                <a:lnTo>
                  <a:pt x="554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EB75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7" name="Freeform 70"/>
          <p:cNvSpPr>
            <a:spLocks/>
          </p:cNvSpPr>
          <p:nvPr/>
        </p:nvSpPr>
        <p:spPr bwMode="auto">
          <a:xfrm>
            <a:off x="7142162" y="3471863"/>
            <a:ext cx="52387" cy="60325"/>
          </a:xfrm>
          <a:custGeom>
            <a:avLst/>
            <a:gdLst>
              <a:gd name="T0" fmla="*/ 0 w 27"/>
              <a:gd name="T1" fmla="*/ 0 h 25"/>
              <a:gd name="T2" fmla="*/ 2 w 27"/>
              <a:gd name="T3" fmla="*/ 38 h 25"/>
              <a:gd name="T4" fmla="*/ 33 w 27"/>
              <a:gd name="T5" fmla="*/ 20 h 25"/>
              <a:gd name="T6" fmla="*/ 2 w 27"/>
              <a:gd name="T7" fmla="*/ 3 h 25"/>
              <a:gd name="T8" fmla="*/ 2 w 27"/>
              <a:gd name="T9" fmla="*/ 3 h 25"/>
              <a:gd name="T10" fmla="*/ 0 w 27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5"/>
              <a:gd name="T20" fmla="*/ 27 w 27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5">
                <a:moveTo>
                  <a:pt x="0" y="0"/>
                </a:moveTo>
                <a:lnTo>
                  <a:pt x="2" y="25"/>
                </a:lnTo>
                <a:lnTo>
                  <a:pt x="27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8" name="Line 71"/>
          <p:cNvSpPr>
            <a:spLocks noChangeShapeType="1"/>
          </p:cNvSpPr>
          <p:nvPr/>
        </p:nvSpPr>
        <p:spPr bwMode="auto">
          <a:xfrm flipH="1">
            <a:off x="7381875" y="3498850"/>
            <a:ext cx="406400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79" name="Line 72"/>
          <p:cNvSpPr>
            <a:spLocks noChangeShapeType="1"/>
          </p:cNvSpPr>
          <p:nvPr/>
        </p:nvSpPr>
        <p:spPr bwMode="auto">
          <a:xfrm flipH="1">
            <a:off x="7045325" y="3498850"/>
            <a:ext cx="10953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0" name="Freeform 73"/>
          <p:cNvSpPr>
            <a:spLocks/>
          </p:cNvSpPr>
          <p:nvPr/>
        </p:nvSpPr>
        <p:spPr bwMode="auto">
          <a:xfrm>
            <a:off x="7142162" y="4297363"/>
            <a:ext cx="52387" cy="60325"/>
          </a:xfrm>
          <a:custGeom>
            <a:avLst/>
            <a:gdLst>
              <a:gd name="T0" fmla="*/ 0 w 27"/>
              <a:gd name="T1" fmla="*/ 0 h 25"/>
              <a:gd name="T2" fmla="*/ 2 w 27"/>
              <a:gd name="T3" fmla="*/ 38 h 25"/>
              <a:gd name="T4" fmla="*/ 33 w 27"/>
              <a:gd name="T5" fmla="*/ 17 h 25"/>
              <a:gd name="T6" fmla="*/ 2 w 27"/>
              <a:gd name="T7" fmla="*/ 0 h 25"/>
              <a:gd name="T8" fmla="*/ 2 w 27"/>
              <a:gd name="T9" fmla="*/ 0 h 25"/>
              <a:gd name="T10" fmla="*/ 0 w 27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5"/>
              <a:gd name="T20" fmla="*/ 27 w 27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5">
                <a:moveTo>
                  <a:pt x="0" y="0"/>
                </a:moveTo>
                <a:lnTo>
                  <a:pt x="2" y="25"/>
                </a:lnTo>
                <a:lnTo>
                  <a:pt x="27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1" name="Freeform 74"/>
          <p:cNvSpPr>
            <a:spLocks/>
          </p:cNvSpPr>
          <p:nvPr/>
        </p:nvSpPr>
        <p:spPr bwMode="auto">
          <a:xfrm>
            <a:off x="7381875" y="3938588"/>
            <a:ext cx="406400" cy="385763"/>
          </a:xfrm>
          <a:custGeom>
            <a:avLst/>
            <a:gdLst>
              <a:gd name="T0" fmla="*/ 256 w 218"/>
              <a:gd name="T1" fmla="*/ 0 h 159"/>
              <a:gd name="T2" fmla="*/ 191 w 218"/>
              <a:gd name="T3" fmla="*/ 0 h 159"/>
              <a:gd name="T4" fmla="*/ 191 w 218"/>
              <a:gd name="T5" fmla="*/ 243 h 159"/>
              <a:gd name="T6" fmla="*/ 0 w 218"/>
              <a:gd name="T7" fmla="*/ 243 h 159"/>
              <a:gd name="T8" fmla="*/ 0 60000 65536"/>
              <a:gd name="T9" fmla="*/ 0 60000 65536"/>
              <a:gd name="T10" fmla="*/ 0 60000 65536"/>
              <a:gd name="T11" fmla="*/ 0 60000 65536"/>
              <a:gd name="T12" fmla="*/ 0 w 218"/>
              <a:gd name="T13" fmla="*/ 0 h 159"/>
              <a:gd name="T14" fmla="*/ 218 w 218"/>
              <a:gd name="T15" fmla="*/ 159 h 1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8" h="159">
                <a:moveTo>
                  <a:pt x="218" y="0"/>
                </a:moveTo>
                <a:lnTo>
                  <a:pt x="163" y="0"/>
                </a:lnTo>
                <a:lnTo>
                  <a:pt x="163" y="159"/>
                </a:lnTo>
                <a:lnTo>
                  <a:pt x="0" y="159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2" name="Line 75"/>
          <p:cNvSpPr>
            <a:spLocks noChangeShapeType="1"/>
          </p:cNvSpPr>
          <p:nvPr/>
        </p:nvSpPr>
        <p:spPr bwMode="auto">
          <a:xfrm flipH="1">
            <a:off x="6327775" y="4324350"/>
            <a:ext cx="827087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3" name="Freeform 76"/>
          <p:cNvSpPr>
            <a:spLocks/>
          </p:cNvSpPr>
          <p:nvPr/>
        </p:nvSpPr>
        <p:spPr bwMode="auto">
          <a:xfrm>
            <a:off x="5265737" y="2909888"/>
            <a:ext cx="292100" cy="1184275"/>
          </a:xfrm>
          <a:custGeom>
            <a:avLst/>
            <a:gdLst>
              <a:gd name="T0" fmla="*/ 0 w 157"/>
              <a:gd name="T1" fmla="*/ 0 h 489"/>
              <a:gd name="T2" fmla="*/ 0 w 157"/>
              <a:gd name="T3" fmla="*/ 302 h 489"/>
              <a:gd name="T4" fmla="*/ 59 w 157"/>
              <a:gd name="T5" fmla="*/ 374 h 489"/>
              <a:gd name="T6" fmla="*/ 0 w 157"/>
              <a:gd name="T7" fmla="*/ 444 h 489"/>
              <a:gd name="T8" fmla="*/ 0 w 157"/>
              <a:gd name="T9" fmla="*/ 746 h 489"/>
              <a:gd name="T10" fmla="*/ 184 w 157"/>
              <a:gd name="T11" fmla="*/ 517 h 489"/>
              <a:gd name="T12" fmla="*/ 184 w 157"/>
              <a:gd name="T13" fmla="*/ 229 h 489"/>
              <a:gd name="T14" fmla="*/ 0 w 157"/>
              <a:gd name="T15" fmla="*/ 0 h 489"/>
              <a:gd name="T16" fmla="*/ 0 w 157"/>
              <a:gd name="T17" fmla="*/ 0 h 4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7"/>
              <a:gd name="T28" fmla="*/ 0 h 489"/>
              <a:gd name="T29" fmla="*/ 157 w 157"/>
              <a:gd name="T30" fmla="*/ 489 h 48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7" h="489">
                <a:moveTo>
                  <a:pt x="0" y="0"/>
                </a:moveTo>
                <a:lnTo>
                  <a:pt x="0" y="198"/>
                </a:lnTo>
                <a:lnTo>
                  <a:pt x="50" y="245"/>
                </a:lnTo>
                <a:lnTo>
                  <a:pt x="0" y="291"/>
                </a:lnTo>
                <a:lnTo>
                  <a:pt x="0" y="489"/>
                </a:lnTo>
                <a:lnTo>
                  <a:pt x="157" y="339"/>
                </a:lnTo>
                <a:lnTo>
                  <a:pt x="157" y="150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4" name="Freeform 77"/>
          <p:cNvSpPr>
            <a:spLocks/>
          </p:cNvSpPr>
          <p:nvPr/>
        </p:nvSpPr>
        <p:spPr bwMode="auto">
          <a:xfrm>
            <a:off x="5102225" y="5130800"/>
            <a:ext cx="681037" cy="531813"/>
          </a:xfrm>
          <a:custGeom>
            <a:avLst/>
            <a:gdLst>
              <a:gd name="T0" fmla="*/ 342 w 364"/>
              <a:gd name="T1" fmla="*/ 332 h 219"/>
              <a:gd name="T2" fmla="*/ 357 w 364"/>
              <a:gd name="T3" fmla="*/ 332 h 219"/>
              <a:gd name="T4" fmla="*/ 371 w 364"/>
              <a:gd name="T5" fmla="*/ 329 h 219"/>
              <a:gd name="T6" fmla="*/ 382 w 364"/>
              <a:gd name="T7" fmla="*/ 323 h 219"/>
              <a:gd name="T8" fmla="*/ 394 w 364"/>
              <a:gd name="T9" fmla="*/ 311 h 219"/>
              <a:gd name="T10" fmla="*/ 404 w 364"/>
              <a:gd name="T11" fmla="*/ 303 h 219"/>
              <a:gd name="T12" fmla="*/ 411 w 364"/>
              <a:gd name="T13" fmla="*/ 288 h 219"/>
              <a:gd name="T14" fmla="*/ 421 w 364"/>
              <a:gd name="T15" fmla="*/ 272 h 219"/>
              <a:gd name="T16" fmla="*/ 425 w 364"/>
              <a:gd name="T17" fmla="*/ 259 h 219"/>
              <a:gd name="T18" fmla="*/ 428 w 364"/>
              <a:gd name="T19" fmla="*/ 240 h 219"/>
              <a:gd name="T20" fmla="*/ 429 w 364"/>
              <a:gd name="T21" fmla="*/ 223 h 219"/>
              <a:gd name="T22" fmla="*/ 429 w 364"/>
              <a:gd name="T23" fmla="*/ 112 h 219"/>
              <a:gd name="T24" fmla="*/ 428 w 364"/>
              <a:gd name="T25" fmla="*/ 95 h 219"/>
              <a:gd name="T26" fmla="*/ 425 w 364"/>
              <a:gd name="T27" fmla="*/ 76 h 219"/>
              <a:gd name="T28" fmla="*/ 421 w 364"/>
              <a:gd name="T29" fmla="*/ 60 h 219"/>
              <a:gd name="T30" fmla="*/ 411 w 364"/>
              <a:gd name="T31" fmla="*/ 44 h 219"/>
              <a:gd name="T32" fmla="*/ 404 w 364"/>
              <a:gd name="T33" fmla="*/ 32 h 219"/>
              <a:gd name="T34" fmla="*/ 394 w 364"/>
              <a:gd name="T35" fmla="*/ 21 h 219"/>
              <a:gd name="T36" fmla="*/ 382 w 364"/>
              <a:gd name="T37" fmla="*/ 12 h 219"/>
              <a:gd name="T38" fmla="*/ 371 w 364"/>
              <a:gd name="T39" fmla="*/ 6 h 219"/>
              <a:gd name="T40" fmla="*/ 357 w 364"/>
              <a:gd name="T41" fmla="*/ 0 h 219"/>
              <a:gd name="T42" fmla="*/ 344 w 364"/>
              <a:gd name="T43" fmla="*/ 0 h 219"/>
              <a:gd name="T44" fmla="*/ 86 w 364"/>
              <a:gd name="T45" fmla="*/ 0 h 219"/>
              <a:gd name="T46" fmla="*/ 73 w 364"/>
              <a:gd name="T47" fmla="*/ 0 h 219"/>
              <a:gd name="T48" fmla="*/ 59 w 364"/>
              <a:gd name="T49" fmla="*/ 6 h 219"/>
              <a:gd name="T50" fmla="*/ 46 w 364"/>
              <a:gd name="T51" fmla="*/ 12 h 219"/>
              <a:gd name="T52" fmla="*/ 34 w 364"/>
              <a:gd name="T53" fmla="*/ 21 h 219"/>
              <a:gd name="T54" fmla="*/ 25 w 364"/>
              <a:gd name="T55" fmla="*/ 32 h 219"/>
              <a:gd name="T56" fmla="*/ 16 w 364"/>
              <a:gd name="T57" fmla="*/ 44 h 219"/>
              <a:gd name="T58" fmla="*/ 9 w 364"/>
              <a:gd name="T59" fmla="*/ 60 h 219"/>
              <a:gd name="T60" fmla="*/ 5 w 364"/>
              <a:gd name="T61" fmla="*/ 76 h 219"/>
              <a:gd name="T62" fmla="*/ 0 w 364"/>
              <a:gd name="T63" fmla="*/ 95 h 219"/>
              <a:gd name="T64" fmla="*/ 0 w 364"/>
              <a:gd name="T65" fmla="*/ 112 h 219"/>
              <a:gd name="T66" fmla="*/ 0 w 364"/>
              <a:gd name="T67" fmla="*/ 223 h 219"/>
              <a:gd name="T68" fmla="*/ 0 w 364"/>
              <a:gd name="T69" fmla="*/ 240 h 219"/>
              <a:gd name="T70" fmla="*/ 5 w 364"/>
              <a:gd name="T71" fmla="*/ 259 h 219"/>
              <a:gd name="T72" fmla="*/ 9 w 364"/>
              <a:gd name="T73" fmla="*/ 272 h 219"/>
              <a:gd name="T74" fmla="*/ 16 w 364"/>
              <a:gd name="T75" fmla="*/ 288 h 219"/>
              <a:gd name="T76" fmla="*/ 25 w 364"/>
              <a:gd name="T77" fmla="*/ 303 h 219"/>
              <a:gd name="T78" fmla="*/ 34 w 364"/>
              <a:gd name="T79" fmla="*/ 311 h 219"/>
              <a:gd name="T80" fmla="*/ 46 w 364"/>
              <a:gd name="T81" fmla="*/ 323 h 219"/>
              <a:gd name="T82" fmla="*/ 59 w 364"/>
              <a:gd name="T83" fmla="*/ 329 h 219"/>
              <a:gd name="T84" fmla="*/ 73 w 364"/>
              <a:gd name="T85" fmla="*/ 332 h 219"/>
              <a:gd name="T86" fmla="*/ 86 w 364"/>
              <a:gd name="T87" fmla="*/ 335 h 219"/>
              <a:gd name="T88" fmla="*/ 344 w 364"/>
              <a:gd name="T89" fmla="*/ 335 h 219"/>
              <a:gd name="T90" fmla="*/ 344 w 364"/>
              <a:gd name="T91" fmla="*/ 335 h 2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364"/>
              <a:gd name="T139" fmla="*/ 0 h 219"/>
              <a:gd name="T140" fmla="*/ 364 w 364"/>
              <a:gd name="T141" fmla="*/ 219 h 219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364" h="219">
                <a:moveTo>
                  <a:pt x="290" y="217"/>
                </a:moveTo>
                <a:lnTo>
                  <a:pt x="303" y="217"/>
                </a:lnTo>
                <a:lnTo>
                  <a:pt x="315" y="215"/>
                </a:lnTo>
                <a:lnTo>
                  <a:pt x="324" y="211"/>
                </a:lnTo>
                <a:lnTo>
                  <a:pt x="334" y="203"/>
                </a:lnTo>
                <a:lnTo>
                  <a:pt x="343" y="198"/>
                </a:lnTo>
                <a:lnTo>
                  <a:pt x="349" y="188"/>
                </a:lnTo>
                <a:lnTo>
                  <a:pt x="357" y="178"/>
                </a:lnTo>
                <a:lnTo>
                  <a:pt x="361" y="169"/>
                </a:lnTo>
                <a:lnTo>
                  <a:pt x="363" y="157"/>
                </a:lnTo>
                <a:lnTo>
                  <a:pt x="364" y="146"/>
                </a:lnTo>
                <a:lnTo>
                  <a:pt x="364" y="73"/>
                </a:lnTo>
                <a:lnTo>
                  <a:pt x="363" y="62"/>
                </a:lnTo>
                <a:lnTo>
                  <a:pt x="361" y="50"/>
                </a:lnTo>
                <a:lnTo>
                  <a:pt x="357" y="39"/>
                </a:lnTo>
                <a:lnTo>
                  <a:pt x="349" y="29"/>
                </a:lnTo>
                <a:lnTo>
                  <a:pt x="343" y="21"/>
                </a:lnTo>
                <a:lnTo>
                  <a:pt x="334" y="14"/>
                </a:lnTo>
                <a:lnTo>
                  <a:pt x="324" y="8"/>
                </a:lnTo>
                <a:lnTo>
                  <a:pt x="315" y="4"/>
                </a:lnTo>
                <a:lnTo>
                  <a:pt x="303" y="0"/>
                </a:lnTo>
                <a:lnTo>
                  <a:pt x="292" y="0"/>
                </a:lnTo>
                <a:lnTo>
                  <a:pt x="73" y="0"/>
                </a:lnTo>
                <a:lnTo>
                  <a:pt x="62" y="0"/>
                </a:lnTo>
                <a:lnTo>
                  <a:pt x="50" y="4"/>
                </a:lnTo>
                <a:lnTo>
                  <a:pt x="39" y="8"/>
                </a:lnTo>
                <a:lnTo>
                  <a:pt x="29" y="14"/>
                </a:lnTo>
                <a:lnTo>
                  <a:pt x="21" y="21"/>
                </a:lnTo>
                <a:lnTo>
                  <a:pt x="14" y="29"/>
                </a:lnTo>
                <a:lnTo>
                  <a:pt x="8" y="39"/>
                </a:lnTo>
                <a:lnTo>
                  <a:pt x="4" y="50"/>
                </a:lnTo>
                <a:lnTo>
                  <a:pt x="0" y="62"/>
                </a:lnTo>
                <a:lnTo>
                  <a:pt x="0" y="73"/>
                </a:lnTo>
                <a:lnTo>
                  <a:pt x="0" y="146"/>
                </a:lnTo>
                <a:lnTo>
                  <a:pt x="0" y="157"/>
                </a:lnTo>
                <a:lnTo>
                  <a:pt x="4" y="169"/>
                </a:lnTo>
                <a:lnTo>
                  <a:pt x="8" y="178"/>
                </a:lnTo>
                <a:lnTo>
                  <a:pt x="14" y="188"/>
                </a:lnTo>
                <a:lnTo>
                  <a:pt x="21" y="198"/>
                </a:lnTo>
                <a:lnTo>
                  <a:pt x="29" y="203"/>
                </a:lnTo>
                <a:lnTo>
                  <a:pt x="39" y="211"/>
                </a:lnTo>
                <a:lnTo>
                  <a:pt x="50" y="215"/>
                </a:lnTo>
                <a:lnTo>
                  <a:pt x="62" y="217"/>
                </a:lnTo>
                <a:lnTo>
                  <a:pt x="73" y="219"/>
                </a:lnTo>
                <a:lnTo>
                  <a:pt x="292" y="219"/>
                </a:lnTo>
              </a:path>
            </a:pathLst>
          </a:custGeom>
          <a:solidFill>
            <a:srgbClr val="FFE6CD"/>
          </a:solidFill>
          <a:ln w="28575" cap="flat" cmpd="sng">
            <a:solidFill>
              <a:srgbClr val="EB75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5" name="Rectangle 78"/>
          <p:cNvSpPr>
            <a:spLocks noChangeArrowheads="1"/>
          </p:cNvSpPr>
          <p:nvPr/>
        </p:nvSpPr>
        <p:spPr bwMode="auto">
          <a:xfrm>
            <a:off x="5094287" y="5253038"/>
            <a:ext cx="6969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 b="1">
                <a:solidFill>
                  <a:srgbClr val="EB7500"/>
                </a:solidFill>
                <a:latin typeface="Neo Sans Intel"/>
              </a:rPr>
              <a:t>Forwarding</a:t>
            </a:r>
          </a:p>
          <a:p>
            <a:pPr algn="ctr"/>
            <a:r>
              <a:rPr lang="en-US" sz="1000" b="1">
                <a:solidFill>
                  <a:srgbClr val="EB7500"/>
                </a:solidFill>
                <a:latin typeface="Neo Sans Intel"/>
              </a:rPr>
              <a:t>Unit</a:t>
            </a:r>
            <a:endParaRPr lang="en-US" sz="1000" b="1">
              <a:latin typeface="Neo Sans Intel"/>
            </a:endParaRPr>
          </a:p>
        </p:txBody>
      </p:sp>
      <p:sp>
        <p:nvSpPr>
          <p:cNvPr id="86" name="Freeform 79"/>
          <p:cNvSpPr>
            <a:spLocks/>
          </p:cNvSpPr>
          <p:nvPr/>
        </p:nvSpPr>
        <p:spPr bwMode="auto">
          <a:xfrm>
            <a:off x="4722813" y="4152900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1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7" name="Freeform 80"/>
          <p:cNvSpPr>
            <a:spLocks/>
          </p:cNvSpPr>
          <p:nvPr/>
        </p:nvSpPr>
        <p:spPr bwMode="auto">
          <a:xfrm>
            <a:off x="4722813" y="4849813"/>
            <a:ext cx="46037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9 w 25"/>
              <a:gd name="T5" fmla="*/ 20 h 24"/>
              <a:gd name="T6" fmla="*/ 0 w 25"/>
              <a:gd name="T7" fmla="*/ 0 h 24"/>
              <a:gd name="T8" fmla="*/ 0 w 25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4"/>
              <a:gd name="T17" fmla="*/ 25 w 25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8" name="Freeform 81"/>
          <p:cNvSpPr>
            <a:spLocks/>
          </p:cNvSpPr>
          <p:nvPr/>
        </p:nvSpPr>
        <p:spPr bwMode="auto">
          <a:xfrm>
            <a:off x="4722813" y="5064125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89" name="Line 82"/>
          <p:cNvSpPr>
            <a:spLocks noChangeShapeType="1"/>
          </p:cNvSpPr>
          <p:nvPr/>
        </p:nvSpPr>
        <p:spPr bwMode="auto">
          <a:xfrm flipH="1">
            <a:off x="4535488" y="4178300"/>
            <a:ext cx="204787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0" name="Freeform 83"/>
          <p:cNvSpPr>
            <a:spLocks/>
          </p:cNvSpPr>
          <p:nvPr/>
        </p:nvSpPr>
        <p:spPr bwMode="auto">
          <a:xfrm>
            <a:off x="4722813" y="3228975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18 h 25"/>
              <a:gd name="T6" fmla="*/ 0 w 25"/>
              <a:gd name="T7" fmla="*/ 0 h 25"/>
              <a:gd name="T8" fmla="*/ 0 w 25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5"/>
              <a:gd name="T17" fmla="*/ 25 w 25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1" name="Freeform 84"/>
          <p:cNvSpPr>
            <a:spLocks/>
          </p:cNvSpPr>
          <p:nvPr/>
        </p:nvSpPr>
        <p:spPr bwMode="auto">
          <a:xfrm>
            <a:off x="5200650" y="3008313"/>
            <a:ext cx="49212" cy="58738"/>
          </a:xfrm>
          <a:custGeom>
            <a:avLst/>
            <a:gdLst>
              <a:gd name="T0" fmla="*/ 0 w 27"/>
              <a:gd name="T1" fmla="*/ 0 h 24"/>
              <a:gd name="T2" fmla="*/ 2 w 27"/>
              <a:gd name="T3" fmla="*/ 37 h 24"/>
              <a:gd name="T4" fmla="*/ 31 w 27"/>
              <a:gd name="T5" fmla="*/ 20 h 24"/>
              <a:gd name="T6" fmla="*/ 2 w 27"/>
              <a:gd name="T7" fmla="*/ 2 h 24"/>
              <a:gd name="T8" fmla="*/ 2 w 27"/>
              <a:gd name="T9" fmla="*/ 2 h 24"/>
              <a:gd name="T10" fmla="*/ 0 w 27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7"/>
              <a:gd name="T19" fmla="*/ 0 h 24"/>
              <a:gd name="T20" fmla="*/ 27 w 27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7" h="24">
                <a:moveTo>
                  <a:pt x="0" y="0"/>
                </a:moveTo>
                <a:lnTo>
                  <a:pt x="2" y="24"/>
                </a:lnTo>
                <a:lnTo>
                  <a:pt x="27" y="13"/>
                </a:lnTo>
                <a:lnTo>
                  <a:pt x="2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2" name="Line 85"/>
          <p:cNvSpPr>
            <a:spLocks noChangeShapeType="1"/>
          </p:cNvSpPr>
          <p:nvPr/>
        </p:nvSpPr>
        <p:spPr bwMode="auto">
          <a:xfrm flipH="1">
            <a:off x="4948237" y="3040063"/>
            <a:ext cx="26987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3" name="Freeform 86"/>
          <p:cNvSpPr>
            <a:spLocks/>
          </p:cNvSpPr>
          <p:nvPr/>
        </p:nvSpPr>
        <p:spPr bwMode="auto">
          <a:xfrm>
            <a:off x="4722813" y="3008313"/>
            <a:ext cx="46037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9 w 25"/>
              <a:gd name="T5" fmla="*/ 20 h 24"/>
              <a:gd name="T6" fmla="*/ 0 w 25"/>
              <a:gd name="T7" fmla="*/ 2 h 24"/>
              <a:gd name="T8" fmla="*/ 0 w 25"/>
              <a:gd name="T9" fmla="*/ 2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4" name="Freeform 87"/>
          <p:cNvSpPr>
            <a:spLocks/>
          </p:cNvSpPr>
          <p:nvPr/>
        </p:nvSpPr>
        <p:spPr bwMode="auto">
          <a:xfrm>
            <a:off x="4538663" y="3259138"/>
            <a:ext cx="204787" cy="2667000"/>
          </a:xfrm>
          <a:custGeom>
            <a:avLst/>
            <a:gdLst>
              <a:gd name="T0" fmla="*/ 129 w 109"/>
              <a:gd name="T1" fmla="*/ 0 h 1191"/>
              <a:gd name="T2" fmla="*/ 0 w 109"/>
              <a:gd name="T3" fmla="*/ 0 h 1191"/>
              <a:gd name="T4" fmla="*/ 0 w 109"/>
              <a:gd name="T5" fmla="*/ 1680 h 1191"/>
              <a:gd name="T6" fmla="*/ 0 60000 65536"/>
              <a:gd name="T7" fmla="*/ 0 60000 65536"/>
              <a:gd name="T8" fmla="*/ 0 60000 65536"/>
              <a:gd name="T9" fmla="*/ 0 w 109"/>
              <a:gd name="T10" fmla="*/ 0 h 1191"/>
              <a:gd name="T11" fmla="*/ 109 w 109"/>
              <a:gd name="T12" fmla="*/ 1191 h 11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9" h="1191">
                <a:moveTo>
                  <a:pt x="109" y="0"/>
                </a:moveTo>
                <a:lnTo>
                  <a:pt x="0" y="0"/>
                </a:lnTo>
                <a:lnTo>
                  <a:pt x="0" y="1191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5" name="Freeform 88"/>
          <p:cNvSpPr>
            <a:spLocks/>
          </p:cNvSpPr>
          <p:nvPr/>
        </p:nvSpPr>
        <p:spPr bwMode="auto">
          <a:xfrm>
            <a:off x="4722813" y="2790825"/>
            <a:ext cx="46037" cy="58738"/>
          </a:xfrm>
          <a:custGeom>
            <a:avLst/>
            <a:gdLst>
              <a:gd name="T0" fmla="*/ 0 w 25"/>
              <a:gd name="T1" fmla="*/ 0 h 24"/>
              <a:gd name="T2" fmla="*/ 0 w 25"/>
              <a:gd name="T3" fmla="*/ 37 h 24"/>
              <a:gd name="T4" fmla="*/ 29 w 25"/>
              <a:gd name="T5" fmla="*/ 20 h 24"/>
              <a:gd name="T6" fmla="*/ 0 w 25"/>
              <a:gd name="T7" fmla="*/ 0 h 24"/>
              <a:gd name="T8" fmla="*/ 0 w 25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"/>
              <a:gd name="T16" fmla="*/ 0 h 24"/>
              <a:gd name="T17" fmla="*/ 25 w 25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" h="24">
                <a:moveTo>
                  <a:pt x="0" y="0"/>
                </a:moveTo>
                <a:lnTo>
                  <a:pt x="0" y="24"/>
                </a:lnTo>
                <a:lnTo>
                  <a:pt x="25" y="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6" name="Line 89"/>
          <p:cNvSpPr>
            <a:spLocks noChangeShapeType="1"/>
          </p:cNvSpPr>
          <p:nvPr/>
        </p:nvSpPr>
        <p:spPr bwMode="auto">
          <a:xfrm flipH="1">
            <a:off x="4130675" y="2817813"/>
            <a:ext cx="612775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7" name="Freeform 90"/>
          <p:cNvSpPr>
            <a:spLocks/>
          </p:cNvSpPr>
          <p:nvPr/>
        </p:nvSpPr>
        <p:spPr bwMode="auto">
          <a:xfrm>
            <a:off x="4516438" y="4152900"/>
            <a:ext cx="42862" cy="60325"/>
          </a:xfrm>
          <a:custGeom>
            <a:avLst/>
            <a:gdLst>
              <a:gd name="T0" fmla="*/ 11 w 23"/>
              <a:gd name="T1" fmla="*/ 38 h 25"/>
              <a:gd name="T2" fmla="*/ 15 w 23"/>
              <a:gd name="T3" fmla="*/ 38 h 25"/>
              <a:gd name="T4" fmla="*/ 18 w 23"/>
              <a:gd name="T5" fmla="*/ 38 h 25"/>
              <a:gd name="T6" fmla="*/ 20 w 23"/>
              <a:gd name="T7" fmla="*/ 35 h 25"/>
              <a:gd name="T8" fmla="*/ 22 w 23"/>
              <a:gd name="T9" fmla="*/ 35 h 25"/>
              <a:gd name="T10" fmla="*/ 22 w 23"/>
              <a:gd name="T11" fmla="*/ 32 h 25"/>
              <a:gd name="T12" fmla="*/ 25 w 23"/>
              <a:gd name="T13" fmla="*/ 32 h 25"/>
              <a:gd name="T14" fmla="*/ 25 w 23"/>
              <a:gd name="T15" fmla="*/ 30 h 25"/>
              <a:gd name="T16" fmla="*/ 27 w 23"/>
              <a:gd name="T17" fmla="*/ 27 h 25"/>
              <a:gd name="T18" fmla="*/ 27 w 23"/>
              <a:gd name="T19" fmla="*/ 24 h 25"/>
              <a:gd name="T20" fmla="*/ 27 w 23"/>
              <a:gd name="T21" fmla="*/ 21 h 25"/>
              <a:gd name="T22" fmla="*/ 27 w 23"/>
              <a:gd name="T23" fmla="*/ 18 h 25"/>
              <a:gd name="T24" fmla="*/ 27 w 23"/>
              <a:gd name="T25" fmla="*/ 15 h 25"/>
              <a:gd name="T26" fmla="*/ 25 w 23"/>
              <a:gd name="T27" fmla="*/ 12 h 25"/>
              <a:gd name="T28" fmla="*/ 25 w 23"/>
              <a:gd name="T29" fmla="*/ 9 h 25"/>
              <a:gd name="T30" fmla="*/ 22 w 23"/>
              <a:gd name="T31" fmla="*/ 6 h 25"/>
              <a:gd name="T32" fmla="*/ 22 w 23"/>
              <a:gd name="T33" fmla="*/ 6 h 25"/>
              <a:gd name="T34" fmla="*/ 20 w 23"/>
              <a:gd name="T35" fmla="*/ 3 h 25"/>
              <a:gd name="T36" fmla="*/ 18 w 23"/>
              <a:gd name="T37" fmla="*/ 3 h 25"/>
              <a:gd name="T38" fmla="*/ 15 w 23"/>
              <a:gd name="T39" fmla="*/ 3 h 25"/>
              <a:gd name="T40" fmla="*/ 13 w 23"/>
              <a:gd name="T41" fmla="*/ 0 h 25"/>
              <a:gd name="T42" fmla="*/ 11 w 23"/>
              <a:gd name="T43" fmla="*/ 3 h 25"/>
              <a:gd name="T44" fmla="*/ 8 w 23"/>
              <a:gd name="T45" fmla="*/ 3 h 25"/>
              <a:gd name="T46" fmla="*/ 6 w 23"/>
              <a:gd name="T47" fmla="*/ 3 h 25"/>
              <a:gd name="T48" fmla="*/ 4 w 23"/>
              <a:gd name="T49" fmla="*/ 6 h 25"/>
              <a:gd name="T50" fmla="*/ 2 w 23"/>
              <a:gd name="T51" fmla="*/ 6 h 25"/>
              <a:gd name="T52" fmla="*/ 2 w 23"/>
              <a:gd name="T53" fmla="*/ 9 h 25"/>
              <a:gd name="T54" fmla="*/ 0 w 23"/>
              <a:gd name="T55" fmla="*/ 12 h 25"/>
              <a:gd name="T56" fmla="*/ 0 w 23"/>
              <a:gd name="T57" fmla="*/ 15 h 25"/>
              <a:gd name="T58" fmla="*/ 0 w 23"/>
              <a:gd name="T59" fmla="*/ 18 h 25"/>
              <a:gd name="T60" fmla="*/ 0 w 23"/>
              <a:gd name="T61" fmla="*/ 21 h 25"/>
              <a:gd name="T62" fmla="*/ 0 w 23"/>
              <a:gd name="T63" fmla="*/ 24 h 25"/>
              <a:gd name="T64" fmla="*/ 0 w 23"/>
              <a:gd name="T65" fmla="*/ 27 h 25"/>
              <a:gd name="T66" fmla="*/ 0 w 23"/>
              <a:gd name="T67" fmla="*/ 30 h 25"/>
              <a:gd name="T68" fmla="*/ 2 w 23"/>
              <a:gd name="T69" fmla="*/ 32 h 25"/>
              <a:gd name="T70" fmla="*/ 2 w 23"/>
              <a:gd name="T71" fmla="*/ 32 h 25"/>
              <a:gd name="T72" fmla="*/ 4 w 23"/>
              <a:gd name="T73" fmla="*/ 35 h 25"/>
              <a:gd name="T74" fmla="*/ 6 w 23"/>
              <a:gd name="T75" fmla="*/ 35 h 25"/>
              <a:gd name="T76" fmla="*/ 8 w 23"/>
              <a:gd name="T77" fmla="*/ 38 h 25"/>
              <a:gd name="T78" fmla="*/ 11 w 23"/>
              <a:gd name="T79" fmla="*/ 38 h 25"/>
              <a:gd name="T80" fmla="*/ 13 w 23"/>
              <a:gd name="T81" fmla="*/ 38 h 25"/>
              <a:gd name="T82" fmla="*/ 13 w 23"/>
              <a:gd name="T83" fmla="*/ 38 h 25"/>
              <a:gd name="T84" fmla="*/ 11 w 23"/>
              <a:gd name="T85" fmla="*/ 38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3"/>
              <a:gd name="T130" fmla="*/ 0 h 25"/>
              <a:gd name="T131" fmla="*/ 23 w 23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3" h="25">
                <a:moveTo>
                  <a:pt x="9" y="25"/>
                </a:moveTo>
                <a:lnTo>
                  <a:pt x="13" y="25"/>
                </a:lnTo>
                <a:lnTo>
                  <a:pt x="15" y="25"/>
                </a:lnTo>
                <a:lnTo>
                  <a:pt x="17" y="23"/>
                </a:lnTo>
                <a:lnTo>
                  <a:pt x="19" y="23"/>
                </a:lnTo>
                <a:lnTo>
                  <a:pt x="19" y="21"/>
                </a:lnTo>
                <a:lnTo>
                  <a:pt x="21" y="21"/>
                </a:lnTo>
                <a:lnTo>
                  <a:pt x="21" y="20"/>
                </a:lnTo>
                <a:lnTo>
                  <a:pt x="23" y="18"/>
                </a:lnTo>
                <a:lnTo>
                  <a:pt x="23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3" y="2"/>
                </a:lnTo>
                <a:lnTo>
                  <a:pt x="11" y="0"/>
                </a:lnTo>
                <a:lnTo>
                  <a:pt x="9" y="2"/>
                </a:lnTo>
                <a:lnTo>
                  <a:pt x="7" y="2"/>
                </a:lnTo>
                <a:lnTo>
                  <a:pt x="5" y="2"/>
                </a:lnTo>
                <a:lnTo>
                  <a:pt x="3" y="4"/>
                </a:lnTo>
                <a:lnTo>
                  <a:pt x="2" y="4"/>
                </a:lnTo>
                <a:lnTo>
                  <a:pt x="2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20"/>
                </a:lnTo>
                <a:lnTo>
                  <a:pt x="2" y="21"/>
                </a:lnTo>
                <a:lnTo>
                  <a:pt x="3" y="23"/>
                </a:lnTo>
                <a:lnTo>
                  <a:pt x="5" y="23"/>
                </a:lnTo>
                <a:lnTo>
                  <a:pt x="7" y="25"/>
                </a:lnTo>
                <a:lnTo>
                  <a:pt x="9" y="25"/>
                </a:lnTo>
                <a:lnTo>
                  <a:pt x="11" y="25"/>
                </a:lnTo>
                <a:lnTo>
                  <a:pt x="9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8" name="Line 91"/>
          <p:cNvSpPr>
            <a:spLocks noChangeShapeType="1"/>
          </p:cNvSpPr>
          <p:nvPr/>
        </p:nvSpPr>
        <p:spPr bwMode="auto">
          <a:xfrm>
            <a:off x="1766888" y="3546475"/>
            <a:ext cx="207962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99" name="Freeform 92"/>
          <p:cNvSpPr>
            <a:spLocks/>
          </p:cNvSpPr>
          <p:nvPr/>
        </p:nvSpPr>
        <p:spPr bwMode="auto">
          <a:xfrm>
            <a:off x="1974850" y="1889125"/>
            <a:ext cx="1933575" cy="3211513"/>
          </a:xfrm>
          <a:custGeom>
            <a:avLst/>
            <a:gdLst>
              <a:gd name="T0" fmla="*/ 1218 w 1032"/>
              <a:gd name="T1" fmla="*/ 2020 h 1325"/>
              <a:gd name="T2" fmla="*/ 0 w 1032"/>
              <a:gd name="T3" fmla="*/ 2023 h 1325"/>
              <a:gd name="T4" fmla="*/ 0 w 1032"/>
              <a:gd name="T5" fmla="*/ 0 h 1325"/>
              <a:gd name="T6" fmla="*/ 486 w 1032"/>
              <a:gd name="T7" fmla="*/ 0 h 1325"/>
              <a:gd name="T8" fmla="*/ 0 60000 65536"/>
              <a:gd name="T9" fmla="*/ 0 60000 65536"/>
              <a:gd name="T10" fmla="*/ 0 60000 65536"/>
              <a:gd name="T11" fmla="*/ 0 60000 65536"/>
              <a:gd name="T12" fmla="*/ 0 w 1032"/>
              <a:gd name="T13" fmla="*/ 0 h 1325"/>
              <a:gd name="T14" fmla="*/ 1032 w 1032"/>
              <a:gd name="T15" fmla="*/ 1325 h 13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32" h="1325">
                <a:moveTo>
                  <a:pt x="1032" y="1323"/>
                </a:moveTo>
                <a:lnTo>
                  <a:pt x="0" y="1325"/>
                </a:lnTo>
                <a:lnTo>
                  <a:pt x="0" y="0"/>
                </a:lnTo>
                <a:lnTo>
                  <a:pt x="412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1" name="Freeform 94"/>
          <p:cNvSpPr>
            <a:spLocks/>
          </p:cNvSpPr>
          <p:nvPr/>
        </p:nvSpPr>
        <p:spPr bwMode="auto">
          <a:xfrm>
            <a:off x="2178050" y="3173413"/>
            <a:ext cx="1730375" cy="1495425"/>
          </a:xfrm>
          <a:custGeom>
            <a:avLst/>
            <a:gdLst>
              <a:gd name="T0" fmla="*/ 1090 w 923"/>
              <a:gd name="T1" fmla="*/ 942 h 617"/>
              <a:gd name="T2" fmla="*/ 0 w 923"/>
              <a:gd name="T3" fmla="*/ 942 h 617"/>
              <a:gd name="T4" fmla="*/ 0 w 923"/>
              <a:gd name="T5" fmla="*/ 0 h 617"/>
              <a:gd name="T6" fmla="*/ 0 60000 65536"/>
              <a:gd name="T7" fmla="*/ 0 60000 65536"/>
              <a:gd name="T8" fmla="*/ 0 60000 65536"/>
              <a:gd name="T9" fmla="*/ 0 w 923"/>
              <a:gd name="T10" fmla="*/ 0 h 617"/>
              <a:gd name="T11" fmla="*/ 923 w 923"/>
              <a:gd name="T12" fmla="*/ 617 h 6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23" h="617">
                <a:moveTo>
                  <a:pt x="923" y="617"/>
                </a:moveTo>
                <a:lnTo>
                  <a:pt x="0" y="617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3" name="Line 96"/>
          <p:cNvSpPr>
            <a:spLocks noChangeShapeType="1"/>
          </p:cNvSpPr>
          <p:nvPr/>
        </p:nvSpPr>
        <p:spPr bwMode="auto">
          <a:xfrm>
            <a:off x="1974850" y="4876800"/>
            <a:ext cx="1935162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5" name="Freeform 98"/>
          <p:cNvSpPr>
            <a:spLocks/>
          </p:cNvSpPr>
          <p:nvPr/>
        </p:nvSpPr>
        <p:spPr bwMode="auto">
          <a:xfrm>
            <a:off x="1952625" y="4849813"/>
            <a:ext cx="46037" cy="58738"/>
          </a:xfrm>
          <a:custGeom>
            <a:avLst/>
            <a:gdLst>
              <a:gd name="T0" fmla="*/ 13 w 25"/>
              <a:gd name="T1" fmla="*/ 35 h 24"/>
              <a:gd name="T2" fmla="*/ 15 w 25"/>
              <a:gd name="T3" fmla="*/ 37 h 24"/>
              <a:gd name="T4" fmla="*/ 17 w 25"/>
              <a:gd name="T5" fmla="*/ 35 h 24"/>
              <a:gd name="T6" fmla="*/ 20 w 25"/>
              <a:gd name="T7" fmla="*/ 35 h 24"/>
              <a:gd name="T8" fmla="*/ 22 w 25"/>
              <a:gd name="T9" fmla="*/ 32 h 24"/>
              <a:gd name="T10" fmla="*/ 24 w 25"/>
              <a:gd name="T11" fmla="*/ 32 h 24"/>
              <a:gd name="T12" fmla="*/ 24 w 25"/>
              <a:gd name="T13" fmla="*/ 29 h 24"/>
              <a:gd name="T14" fmla="*/ 27 w 25"/>
              <a:gd name="T15" fmla="*/ 26 h 24"/>
              <a:gd name="T16" fmla="*/ 27 w 25"/>
              <a:gd name="T17" fmla="*/ 23 h 24"/>
              <a:gd name="T18" fmla="*/ 27 w 25"/>
              <a:gd name="T19" fmla="*/ 20 h 24"/>
              <a:gd name="T20" fmla="*/ 29 w 25"/>
              <a:gd name="T21" fmla="*/ 17 h 24"/>
              <a:gd name="T22" fmla="*/ 27 w 25"/>
              <a:gd name="T23" fmla="*/ 14 h 24"/>
              <a:gd name="T24" fmla="*/ 27 w 25"/>
              <a:gd name="T25" fmla="*/ 11 h 24"/>
              <a:gd name="T26" fmla="*/ 27 w 25"/>
              <a:gd name="T27" fmla="*/ 8 h 24"/>
              <a:gd name="T28" fmla="*/ 24 w 25"/>
              <a:gd name="T29" fmla="*/ 8 h 24"/>
              <a:gd name="T30" fmla="*/ 24 w 25"/>
              <a:gd name="T31" fmla="*/ 5 h 24"/>
              <a:gd name="T32" fmla="*/ 22 w 25"/>
              <a:gd name="T33" fmla="*/ 3 h 24"/>
              <a:gd name="T34" fmla="*/ 20 w 25"/>
              <a:gd name="T35" fmla="*/ 3 h 24"/>
              <a:gd name="T36" fmla="*/ 17 w 25"/>
              <a:gd name="T37" fmla="*/ 0 h 24"/>
              <a:gd name="T38" fmla="*/ 15 w 25"/>
              <a:gd name="T39" fmla="*/ 0 h 24"/>
              <a:gd name="T40" fmla="*/ 13 w 25"/>
              <a:gd name="T41" fmla="*/ 0 h 24"/>
              <a:gd name="T42" fmla="*/ 10 w 25"/>
              <a:gd name="T43" fmla="*/ 0 h 24"/>
              <a:gd name="T44" fmla="*/ 8 w 25"/>
              <a:gd name="T45" fmla="*/ 0 h 24"/>
              <a:gd name="T46" fmla="*/ 6 w 25"/>
              <a:gd name="T47" fmla="*/ 3 h 24"/>
              <a:gd name="T48" fmla="*/ 5 w 25"/>
              <a:gd name="T49" fmla="*/ 3 h 24"/>
              <a:gd name="T50" fmla="*/ 5 w 25"/>
              <a:gd name="T51" fmla="*/ 5 h 24"/>
              <a:gd name="T52" fmla="*/ 2 w 25"/>
              <a:gd name="T53" fmla="*/ 8 h 24"/>
              <a:gd name="T54" fmla="*/ 2 w 25"/>
              <a:gd name="T55" fmla="*/ 8 h 24"/>
              <a:gd name="T56" fmla="*/ 0 w 25"/>
              <a:gd name="T57" fmla="*/ 11 h 24"/>
              <a:gd name="T58" fmla="*/ 0 w 25"/>
              <a:gd name="T59" fmla="*/ 14 h 24"/>
              <a:gd name="T60" fmla="*/ 0 w 25"/>
              <a:gd name="T61" fmla="*/ 17 h 24"/>
              <a:gd name="T62" fmla="*/ 0 w 25"/>
              <a:gd name="T63" fmla="*/ 20 h 24"/>
              <a:gd name="T64" fmla="*/ 0 w 25"/>
              <a:gd name="T65" fmla="*/ 23 h 24"/>
              <a:gd name="T66" fmla="*/ 2 w 25"/>
              <a:gd name="T67" fmla="*/ 26 h 24"/>
              <a:gd name="T68" fmla="*/ 2 w 25"/>
              <a:gd name="T69" fmla="*/ 29 h 24"/>
              <a:gd name="T70" fmla="*/ 5 w 25"/>
              <a:gd name="T71" fmla="*/ 32 h 24"/>
              <a:gd name="T72" fmla="*/ 5 w 25"/>
              <a:gd name="T73" fmla="*/ 32 h 24"/>
              <a:gd name="T74" fmla="*/ 6 w 25"/>
              <a:gd name="T75" fmla="*/ 35 h 24"/>
              <a:gd name="T76" fmla="*/ 8 w 25"/>
              <a:gd name="T77" fmla="*/ 35 h 24"/>
              <a:gd name="T78" fmla="*/ 10 w 25"/>
              <a:gd name="T79" fmla="*/ 37 h 24"/>
              <a:gd name="T80" fmla="*/ 13 w 25"/>
              <a:gd name="T81" fmla="*/ 37 h 24"/>
              <a:gd name="T82" fmla="*/ 13 w 25"/>
              <a:gd name="T83" fmla="*/ 37 h 24"/>
              <a:gd name="T84" fmla="*/ 13 w 25"/>
              <a:gd name="T85" fmla="*/ 35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4"/>
              <a:gd name="T131" fmla="*/ 25 w 25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4">
                <a:moveTo>
                  <a:pt x="11" y="23"/>
                </a:moveTo>
                <a:lnTo>
                  <a:pt x="13" y="24"/>
                </a:lnTo>
                <a:lnTo>
                  <a:pt x="15" y="23"/>
                </a:lnTo>
                <a:lnTo>
                  <a:pt x="17" y="23"/>
                </a:lnTo>
                <a:lnTo>
                  <a:pt x="19" y="21"/>
                </a:lnTo>
                <a:lnTo>
                  <a:pt x="21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3" y="13"/>
                </a:lnTo>
                <a:lnTo>
                  <a:pt x="25" y="11"/>
                </a:lnTo>
                <a:lnTo>
                  <a:pt x="23" y="9"/>
                </a:lnTo>
                <a:lnTo>
                  <a:pt x="23" y="7"/>
                </a:lnTo>
                <a:lnTo>
                  <a:pt x="23" y="5"/>
                </a:lnTo>
                <a:lnTo>
                  <a:pt x="21" y="5"/>
                </a:lnTo>
                <a:lnTo>
                  <a:pt x="21" y="3"/>
                </a:lnTo>
                <a:lnTo>
                  <a:pt x="19" y="2"/>
                </a:lnTo>
                <a:lnTo>
                  <a:pt x="17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4" y="2"/>
                </a:lnTo>
                <a:lnTo>
                  <a:pt x="4" y="3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21"/>
                </a:lnTo>
                <a:lnTo>
                  <a:pt x="5" y="23"/>
                </a:lnTo>
                <a:lnTo>
                  <a:pt x="7" y="23"/>
                </a:lnTo>
                <a:lnTo>
                  <a:pt x="9" y="24"/>
                </a:lnTo>
                <a:lnTo>
                  <a:pt x="11" y="24"/>
                </a:lnTo>
                <a:lnTo>
                  <a:pt x="1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6" name="Freeform 99"/>
          <p:cNvSpPr>
            <a:spLocks/>
          </p:cNvSpPr>
          <p:nvPr/>
        </p:nvSpPr>
        <p:spPr bwMode="auto">
          <a:xfrm>
            <a:off x="2052638" y="2795588"/>
            <a:ext cx="46037" cy="58738"/>
          </a:xfrm>
          <a:custGeom>
            <a:avLst/>
            <a:gdLst>
              <a:gd name="T0" fmla="*/ 14 w 25"/>
              <a:gd name="T1" fmla="*/ 34 h 24"/>
              <a:gd name="T2" fmla="*/ 16 w 25"/>
              <a:gd name="T3" fmla="*/ 34 h 24"/>
              <a:gd name="T4" fmla="*/ 19 w 25"/>
              <a:gd name="T5" fmla="*/ 34 h 24"/>
              <a:gd name="T6" fmla="*/ 21 w 25"/>
              <a:gd name="T7" fmla="*/ 34 h 24"/>
              <a:gd name="T8" fmla="*/ 23 w 25"/>
              <a:gd name="T9" fmla="*/ 32 h 24"/>
              <a:gd name="T10" fmla="*/ 24 w 25"/>
              <a:gd name="T11" fmla="*/ 32 h 24"/>
              <a:gd name="T12" fmla="*/ 24 w 25"/>
              <a:gd name="T13" fmla="*/ 29 h 24"/>
              <a:gd name="T14" fmla="*/ 27 w 25"/>
              <a:gd name="T15" fmla="*/ 26 h 24"/>
              <a:gd name="T16" fmla="*/ 27 w 25"/>
              <a:gd name="T17" fmla="*/ 23 h 24"/>
              <a:gd name="T18" fmla="*/ 29 w 25"/>
              <a:gd name="T19" fmla="*/ 20 h 24"/>
              <a:gd name="T20" fmla="*/ 29 w 25"/>
              <a:gd name="T21" fmla="*/ 17 h 24"/>
              <a:gd name="T22" fmla="*/ 29 w 25"/>
              <a:gd name="T23" fmla="*/ 14 h 24"/>
              <a:gd name="T24" fmla="*/ 27 w 25"/>
              <a:gd name="T25" fmla="*/ 11 h 24"/>
              <a:gd name="T26" fmla="*/ 27 w 25"/>
              <a:gd name="T27" fmla="*/ 8 h 24"/>
              <a:gd name="T28" fmla="*/ 24 w 25"/>
              <a:gd name="T29" fmla="*/ 5 h 24"/>
              <a:gd name="T30" fmla="*/ 24 w 25"/>
              <a:gd name="T31" fmla="*/ 5 h 24"/>
              <a:gd name="T32" fmla="*/ 23 w 25"/>
              <a:gd name="T33" fmla="*/ 2 h 24"/>
              <a:gd name="T34" fmla="*/ 21 w 25"/>
              <a:gd name="T35" fmla="*/ 2 h 24"/>
              <a:gd name="T36" fmla="*/ 19 w 25"/>
              <a:gd name="T37" fmla="*/ 0 h 24"/>
              <a:gd name="T38" fmla="*/ 16 w 25"/>
              <a:gd name="T39" fmla="*/ 0 h 24"/>
              <a:gd name="T40" fmla="*/ 14 w 25"/>
              <a:gd name="T41" fmla="*/ 0 h 24"/>
              <a:gd name="T42" fmla="*/ 12 w 25"/>
              <a:gd name="T43" fmla="*/ 0 h 24"/>
              <a:gd name="T44" fmla="*/ 9 w 25"/>
              <a:gd name="T45" fmla="*/ 0 h 24"/>
              <a:gd name="T46" fmla="*/ 7 w 25"/>
              <a:gd name="T47" fmla="*/ 2 h 24"/>
              <a:gd name="T48" fmla="*/ 7 w 25"/>
              <a:gd name="T49" fmla="*/ 2 h 24"/>
              <a:gd name="T50" fmla="*/ 5 w 25"/>
              <a:gd name="T51" fmla="*/ 5 h 24"/>
              <a:gd name="T52" fmla="*/ 2 w 25"/>
              <a:gd name="T53" fmla="*/ 5 h 24"/>
              <a:gd name="T54" fmla="*/ 2 w 25"/>
              <a:gd name="T55" fmla="*/ 8 h 24"/>
              <a:gd name="T56" fmla="*/ 0 w 25"/>
              <a:gd name="T57" fmla="*/ 11 h 24"/>
              <a:gd name="T58" fmla="*/ 0 w 25"/>
              <a:gd name="T59" fmla="*/ 14 h 24"/>
              <a:gd name="T60" fmla="*/ 0 w 25"/>
              <a:gd name="T61" fmla="*/ 17 h 24"/>
              <a:gd name="T62" fmla="*/ 0 w 25"/>
              <a:gd name="T63" fmla="*/ 20 h 24"/>
              <a:gd name="T64" fmla="*/ 0 w 25"/>
              <a:gd name="T65" fmla="*/ 23 h 24"/>
              <a:gd name="T66" fmla="*/ 2 w 25"/>
              <a:gd name="T67" fmla="*/ 26 h 24"/>
              <a:gd name="T68" fmla="*/ 2 w 25"/>
              <a:gd name="T69" fmla="*/ 29 h 24"/>
              <a:gd name="T70" fmla="*/ 5 w 25"/>
              <a:gd name="T71" fmla="*/ 32 h 24"/>
              <a:gd name="T72" fmla="*/ 7 w 25"/>
              <a:gd name="T73" fmla="*/ 32 h 24"/>
              <a:gd name="T74" fmla="*/ 7 w 25"/>
              <a:gd name="T75" fmla="*/ 34 h 24"/>
              <a:gd name="T76" fmla="*/ 9 w 25"/>
              <a:gd name="T77" fmla="*/ 34 h 24"/>
              <a:gd name="T78" fmla="*/ 12 w 25"/>
              <a:gd name="T79" fmla="*/ 34 h 24"/>
              <a:gd name="T80" fmla="*/ 14 w 25"/>
              <a:gd name="T81" fmla="*/ 37 h 24"/>
              <a:gd name="T82" fmla="*/ 14 w 25"/>
              <a:gd name="T83" fmla="*/ 37 h 24"/>
              <a:gd name="T84" fmla="*/ 14 w 25"/>
              <a:gd name="T85" fmla="*/ 34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4"/>
              <a:gd name="T131" fmla="*/ 25 w 25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4">
                <a:moveTo>
                  <a:pt x="12" y="22"/>
                </a:moveTo>
                <a:lnTo>
                  <a:pt x="14" y="22"/>
                </a:lnTo>
                <a:lnTo>
                  <a:pt x="16" y="22"/>
                </a:lnTo>
                <a:lnTo>
                  <a:pt x="18" y="22"/>
                </a:lnTo>
                <a:lnTo>
                  <a:pt x="20" y="21"/>
                </a:lnTo>
                <a:lnTo>
                  <a:pt x="21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5" y="13"/>
                </a:lnTo>
                <a:lnTo>
                  <a:pt x="25" y="11"/>
                </a:lnTo>
                <a:lnTo>
                  <a:pt x="25" y="9"/>
                </a:lnTo>
                <a:lnTo>
                  <a:pt x="23" y="7"/>
                </a:lnTo>
                <a:lnTo>
                  <a:pt x="23" y="5"/>
                </a:lnTo>
                <a:lnTo>
                  <a:pt x="21" y="3"/>
                </a:lnTo>
                <a:lnTo>
                  <a:pt x="20" y="1"/>
                </a:lnTo>
                <a:lnTo>
                  <a:pt x="18" y="1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1"/>
                </a:lnTo>
                <a:lnTo>
                  <a:pt x="4" y="3"/>
                </a:lnTo>
                <a:lnTo>
                  <a:pt x="2" y="3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21"/>
                </a:lnTo>
                <a:lnTo>
                  <a:pt x="6" y="21"/>
                </a:lnTo>
                <a:lnTo>
                  <a:pt x="6" y="22"/>
                </a:lnTo>
                <a:lnTo>
                  <a:pt x="8" y="22"/>
                </a:lnTo>
                <a:lnTo>
                  <a:pt x="10" y="22"/>
                </a:lnTo>
                <a:lnTo>
                  <a:pt x="12" y="24"/>
                </a:lnTo>
                <a:lnTo>
                  <a:pt x="12" y="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7" name="Freeform 100"/>
          <p:cNvSpPr>
            <a:spLocks/>
          </p:cNvSpPr>
          <p:nvPr/>
        </p:nvSpPr>
        <p:spPr bwMode="auto">
          <a:xfrm>
            <a:off x="2152650" y="3146425"/>
            <a:ext cx="47625" cy="61913"/>
          </a:xfrm>
          <a:custGeom>
            <a:avLst/>
            <a:gdLst>
              <a:gd name="T0" fmla="*/ 14 w 25"/>
              <a:gd name="T1" fmla="*/ 36 h 25"/>
              <a:gd name="T2" fmla="*/ 18 w 25"/>
              <a:gd name="T3" fmla="*/ 36 h 25"/>
              <a:gd name="T4" fmla="*/ 20 w 25"/>
              <a:gd name="T5" fmla="*/ 36 h 25"/>
              <a:gd name="T6" fmla="*/ 23 w 25"/>
              <a:gd name="T7" fmla="*/ 36 h 25"/>
              <a:gd name="T8" fmla="*/ 25 w 25"/>
              <a:gd name="T9" fmla="*/ 33 h 25"/>
              <a:gd name="T10" fmla="*/ 25 w 25"/>
              <a:gd name="T11" fmla="*/ 33 h 25"/>
              <a:gd name="T12" fmla="*/ 28 w 25"/>
              <a:gd name="T13" fmla="*/ 30 h 25"/>
              <a:gd name="T14" fmla="*/ 28 w 25"/>
              <a:gd name="T15" fmla="*/ 27 h 25"/>
              <a:gd name="T16" fmla="*/ 30 w 25"/>
              <a:gd name="T17" fmla="*/ 23 h 25"/>
              <a:gd name="T18" fmla="*/ 30 w 25"/>
              <a:gd name="T19" fmla="*/ 20 h 25"/>
              <a:gd name="T20" fmla="*/ 30 w 25"/>
              <a:gd name="T21" fmla="*/ 17 h 25"/>
              <a:gd name="T22" fmla="*/ 30 w 25"/>
              <a:gd name="T23" fmla="*/ 16 h 25"/>
              <a:gd name="T24" fmla="*/ 30 w 25"/>
              <a:gd name="T25" fmla="*/ 12 h 25"/>
              <a:gd name="T26" fmla="*/ 28 w 25"/>
              <a:gd name="T27" fmla="*/ 9 h 25"/>
              <a:gd name="T28" fmla="*/ 28 w 25"/>
              <a:gd name="T29" fmla="*/ 6 h 25"/>
              <a:gd name="T30" fmla="*/ 25 w 25"/>
              <a:gd name="T31" fmla="*/ 6 h 25"/>
              <a:gd name="T32" fmla="*/ 25 w 25"/>
              <a:gd name="T33" fmla="*/ 3 h 25"/>
              <a:gd name="T34" fmla="*/ 23 w 25"/>
              <a:gd name="T35" fmla="*/ 3 h 25"/>
              <a:gd name="T36" fmla="*/ 20 w 25"/>
              <a:gd name="T37" fmla="*/ 0 h 25"/>
              <a:gd name="T38" fmla="*/ 18 w 25"/>
              <a:gd name="T39" fmla="*/ 0 h 25"/>
              <a:gd name="T40" fmla="*/ 16 w 25"/>
              <a:gd name="T41" fmla="*/ 0 h 25"/>
              <a:gd name="T42" fmla="*/ 14 w 25"/>
              <a:gd name="T43" fmla="*/ 0 h 25"/>
              <a:gd name="T44" fmla="*/ 12 w 25"/>
              <a:gd name="T45" fmla="*/ 0 h 25"/>
              <a:gd name="T46" fmla="*/ 10 w 25"/>
              <a:gd name="T47" fmla="*/ 3 h 25"/>
              <a:gd name="T48" fmla="*/ 7 w 25"/>
              <a:gd name="T49" fmla="*/ 3 h 25"/>
              <a:gd name="T50" fmla="*/ 5 w 25"/>
              <a:gd name="T51" fmla="*/ 6 h 25"/>
              <a:gd name="T52" fmla="*/ 5 w 25"/>
              <a:gd name="T53" fmla="*/ 6 h 25"/>
              <a:gd name="T54" fmla="*/ 2 w 25"/>
              <a:gd name="T55" fmla="*/ 9 h 25"/>
              <a:gd name="T56" fmla="*/ 2 w 25"/>
              <a:gd name="T57" fmla="*/ 12 h 25"/>
              <a:gd name="T58" fmla="*/ 2 w 25"/>
              <a:gd name="T59" fmla="*/ 16 h 25"/>
              <a:gd name="T60" fmla="*/ 0 w 25"/>
              <a:gd name="T61" fmla="*/ 17 h 25"/>
              <a:gd name="T62" fmla="*/ 2 w 25"/>
              <a:gd name="T63" fmla="*/ 20 h 25"/>
              <a:gd name="T64" fmla="*/ 2 w 25"/>
              <a:gd name="T65" fmla="*/ 23 h 25"/>
              <a:gd name="T66" fmla="*/ 2 w 25"/>
              <a:gd name="T67" fmla="*/ 27 h 25"/>
              <a:gd name="T68" fmla="*/ 5 w 25"/>
              <a:gd name="T69" fmla="*/ 30 h 25"/>
              <a:gd name="T70" fmla="*/ 5 w 25"/>
              <a:gd name="T71" fmla="*/ 33 h 25"/>
              <a:gd name="T72" fmla="*/ 7 w 25"/>
              <a:gd name="T73" fmla="*/ 33 h 25"/>
              <a:gd name="T74" fmla="*/ 10 w 25"/>
              <a:gd name="T75" fmla="*/ 36 h 25"/>
              <a:gd name="T76" fmla="*/ 12 w 25"/>
              <a:gd name="T77" fmla="*/ 36 h 25"/>
              <a:gd name="T78" fmla="*/ 14 w 25"/>
              <a:gd name="T79" fmla="*/ 36 h 25"/>
              <a:gd name="T80" fmla="*/ 16 w 25"/>
              <a:gd name="T81" fmla="*/ 39 h 25"/>
              <a:gd name="T82" fmla="*/ 16 w 25"/>
              <a:gd name="T83" fmla="*/ 39 h 25"/>
              <a:gd name="T84" fmla="*/ 14 w 25"/>
              <a:gd name="T85" fmla="*/ 36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5"/>
              <a:gd name="T131" fmla="*/ 25 w 25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5">
                <a:moveTo>
                  <a:pt x="12" y="23"/>
                </a:moveTo>
                <a:lnTo>
                  <a:pt x="15" y="23"/>
                </a:lnTo>
                <a:lnTo>
                  <a:pt x="17" y="23"/>
                </a:lnTo>
                <a:lnTo>
                  <a:pt x="19" y="23"/>
                </a:lnTo>
                <a:lnTo>
                  <a:pt x="21" y="21"/>
                </a:lnTo>
                <a:lnTo>
                  <a:pt x="23" y="19"/>
                </a:lnTo>
                <a:lnTo>
                  <a:pt x="23" y="17"/>
                </a:lnTo>
                <a:lnTo>
                  <a:pt x="25" y="15"/>
                </a:lnTo>
                <a:lnTo>
                  <a:pt x="25" y="13"/>
                </a:lnTo>
                <a:lnTo>
                  <a:pt x="25" y="11"/>
                </a:lnTo>
                <a:lnTo>
                  <a:pt x="25" y="10"/>
                </a:lnTo>
                <a:lnTo>
                  <a:pt x="25" y="8"/>
                </a:lnTo>
                <a:lnTo>
                  <a:pt x="23" y="6"/>
                </a:lnTo>
                <a:lnTo>
                  <a:pt x="23" y="4"/>
                </a:lnTo>
                <a:lnTo>
                  <a:pt x="21" y="4"/>
                </a:lnTo>
                <a:lnTo>
                  <a:pt x="21" y="2"/>
                </a:lnTo>
                <a:lnTo>
                  <a:pt x="19" y="2"/>
                </a:lnTo>
                <a:lnTo>
                  <a:pt x="17" y="0"/>
                </a:lnTo>
                <a:lnTo>
                  <a:pt x="15" y="0"/>
                </a:lnTo>
                <a:lnTo>
                  <a:pt x="13" y="0"/>
                </a:lnTo>
                <a:lnTo>
                  <a:pt x="12" y="0"/>
                </a:lnTo>
                <a:lnTo>
                  <a:pt x="10" y="0"/>
                </a:lnTo>
                <a:lnTo>
                  <a:pt x="8" y="2"/>
                </a:lnTo>
                <a:lnTo>
                  <a:pt x="6" y="2"/>
                </a:lnTo>
                <a:lnTo>
                  <a:pt x="4" y="4"/>
                </a:lnTo>
                <a:lnTo>
                  <a:pt x="2" y="6"/>
                </a:lnTo>
                <a:lnTo>
                  <a:pt x="2" y="8"/>
                </a:lnTo>
                <a:lnTo>
                  <a:pt x="2" y="10"/>
                </a:lnTo>
                <a:lnTo>
                  <a:pt x="0" y="11"/>
                </a:lnTo>
                <a:lnTo>
                  <a:pt x="2" y="13"/>
                </a:lnTo>
                <a:lnTo>
                  <a:pt x="2" y="15"/>
                </a:lnTo>
                <a:lnTo>
                  <a:pt x="2" y="17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3" y="25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8" name="Freeform 101"/>
          <p:cNvSpPr>
            <a:spLocks/>
          </p:cNvSpPr>
          <p:nvPr/>
        </p:nvSpPr>
        <p:spPr bwMode="auto">
          <a:xfrm>
            <a:off x="7142162" y="4941888"/>
            <a:ext cx="47625" cy="61913"/>
          </a:xfrm>
          <a:custGeom>
            <a:avLst/>
            <a:gdLst>
              <a:gd name="T0" fmla="*/ 0 w 25"/>
              <a:gd name="T1" fmla="*/ 0 h 25"/>
              <a:gd name="T2" fmla="*/ 2 w 25"/>
              <a:gd name="T3" fmla="*/ 39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09" name="Line 102"/>
          <p:cNvSpPr>
            <a:spLocks noChangeShapeType="1"/>
          </p:cNvSpPr>
          <p:nvPr/>
        </p:nvSpPr>
        <p:spPr bwMode="auto">
          <a:xfrm flipH="1">
            <a:off x="6022975" y="4973638"/>
            <a:ext cx="112712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0" name="Freeform 103"/>
          <p:cNvSpPr>
            <a:spLocks/>
          </p:cNvSpPr>
          <p:nvPr/>
        </p:nvSpPr>
        <p:spPr bwMode="auto">
          <a:xfrm>
            <a:off x="5826125" y="4973638"/>
            <a:ext cx="298450" cy="334963"/>
          </a:xfrm>
          <a:custGeom>
            <a:avLst/>
            <a:gdLst>
              <a:gd name="T0" fmla="*/ 188 w 159"/>
              <a:gd name="T1" fmla="*/ 0 h 138"/>
              <a:gd name="T2" fmla="*/ 188 w 159"/>
              <a:gd name="T3" fmla="*/ 211 h 138"/>
              <a:gd name="T4" fmla="*/ 0 w 159"/>
              <a:gd name="T5" fmla="*/ 211 h 138"/>
              <a:gd name="T6" fmla="*/ 0 60000 65536"/>
              <a:gd name="T7" fmla="*/ 0 60000 65536"/>
              <a:gd name="T8" fmla="*/ 0 60000 65536"/>
              <a:gd name="T9" fmla="*/ 0 w 159"/>
              <a:gd name="T10" fmla="*/ 0 h 138"/>
              <a:gd name="T11" fmla="*/ 159 w 159"/>
              <a:gd name="T12" fmla="*/ 138 h 1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9" h="138">
                <a:moveTo>
                  <a:pt x="159" y="0"/>
                </a:moveTo>
                <a:lnTo>
                  <a:pt x="159" y="138"/>
                </a:lnTo>
                <a:lnTo>
                  <a:pt x="0" y="138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2" name="Freeform 105"/>
          <p:cNvSpPr>
            <a:spLocks/>
          </p:cNvSpPr>
          <p:nvPr/>
        </p:nvSpPr>
        <p:spPr bwMode="auto">
          <a:xfrm>
            <a:off x="5821362" y="4973638"/>
            <a:ext cx="1658937" cy="511175"/>
          </a:xfrm>
          <a:custGeom>
            <a:avLst/>
            <a:gdLst>
              <a:gd name="T0" fmla="*/ 0 w 885"/>
              <a:gd name="T1" fmla="*/ 319 h 211"/>
              <a:gd name="T2" fmla="*/ 1045 w 885"/>
              <a:gd name="T3" fmla="*/ 322 h 211"/>
              <a:gd name="T4" fmla="*/ 1045 w 885"/>
              <a:gd name="T5" fmla="*/ 0 h 211"/>
              <a:gd name="T6" fmla="*/ 982 w 885"/>
              <a:gd name="T7" fmla="*/ 0 h 211"/>
              <a:gd name="T8" fmla="*/ 0 60000 65536"/>
              <a:gd name="T9" fmla="*/ 0 60000 65536"/>
              <a:gd name="T10" fmla="*/ 0 60000 65536"/>
              <a:gd name="T11" fmla="*/ 0 60000 65536"/>
              <a:gd name="T12" fmla="*/ 0 w 885"/>
              <a:gd name="T13" fmla="*/ 0 h 211"/>
              <a:gd name="T14" fmla="*/ 885 w 885"/>
              <a:gd name="T15" fmla="*/ 211 h 2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5" h="211">
                <a:moveTo>
                  <a:pt x="0" y="209"/>
                </a:moveTo>
                <a:lnTo>
                  <a:pt x="885" y="211"/>
                </a:lnTo>
                <a:lnTo>
                  <a:pt x="885" y="0"/>
                </a:lnTo>
                <a:lnTo>
                  <a:pt x="832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3" name="Freeform 106"/>
          <p:cNvSpPr>
            <a:spLocks/>
          </p:cNvSpPr>
          <p:nvPr/>
        </p:nvSpPr>
        <p:spPr bwMode="auto">
          <a:xfrm>
            <a:off x="5792787" y="5451475"/>
            <a:ext cx="42862" cy="60325"/>
          </a:xfrm>
          <a:custGeom>
            <a:avLst/>
            <a:gdLst>
              <a:gd name="T0" fmla="*/ 27 w 23"/>
              <a:gd name="T1" fmla="*/ 0 h 25"/>
              <a:gd name="T2" fmla="*/ 27 w 23"/>
              <a:gd name="T3" fmla="*/ 38 h 25"/>
              <a:gd name="T4" fmla="*/ 0 w 23"/>
              <a:gd name="T5" fmla="*/ 21 h 25"/>
              <a:gd name="T6" fmla="*/ 27 w 23"/>
              <a:gd name="T7" fmla="*/ 0 h 25"/>
              <a:gd name="T8" fmla="*/ 27 w 23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"/>
              <a:gd name="T16" fmla="*/ 0 h 25"/>
              <a:gd name="T17" fmla="*/ 23 w 23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" h="25">
                <a:moveTo>
                  <a:pt x="23" y="0"/>
                </a:moveTo>
                <a:lnTo>
                  <a:pt x="23" y="25"/>
                </a:lnTo>
                <a:lnTo>
                  <a:pt x="0" y="14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4" name="Freeform 107"/>
          <p:cNvSpPr>
            <a:spLocks/>
          </p:cNvSpPr>
          <p:nvPr/>
        </p:nvSpPr>
        <p:spPr bwMode="auto">
          <a:xfrm>
            <a:off x="5792787" y="5276850"/>
            <a:ext cx="42862" cy="60325"/>
          </a:xfrm>
          <a:custGeom>
            <a:avLst/>
            <a:gdLst>
              <a:gd name="T0" fmla="*/ 27 w 23"/>
              <a:gd name="T1" fmla="*/ 0 h 25"/>
              <a:gd name="T2" fmla="*/ 27 w 23"/>
              <a:gd name="T3" fmla="*/ 38 h 25"/>
              <a:gd name="T4" fmla="*/ 0 w 23"/>
              <a:gd name="T5" fmla="*/ 20 h 25"/>
              <a:gd name="T6" fmla="*/ 27 w 23"/>
              <a:gd name="T7" fmla="*/ 0 h 25"/>
              <a:gd name="T8" fmla="*/ 27 w 23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"/>
              <a:gd name="T16" fmla="*/ 0 h 25"/>
              <a:gd name="T17" fmla="*/ 23 w 23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" h="25">
                <a:moveTo>
                  <a:pt x="23" y="0"/>
                </a:moveTo>
                <a:lnTo>
                  <a:pt x="23" y="25"/>
                </a:lnTo>
                <a:lnTo>
                  <a:pt x="0" y="13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5" name="Freeform 108"/>
          <p:cNvSpPr>
            <a:spLocks/>
          </p:cNvSpPr>
          <p:nvPr/>
        </p:nvSpPr>
        <p:spPr bwMode="auto">
          <a:xfrm>
            <a:off x="5792787" y="5364163"/>
            <a:ext cx="42862" cy="60325"/>
          </a:xfrm>
          <a:custGeom>
            <a:avLst/>
            <a:gdLst>
              <a:gd name="T0" fmla="*/ 27 w 23"/>
              <a:gd name="T1" fmla="*/ 0 h 25"/>
              <a:gd name="T2" fmla="*/ 27 w 23"/>
              <a:gd name="T3" fmla="*/ 38 h 25"/>
              <a:gd name="T4" fmla="*/ 0 w 23"/>
              <a:gd name="T5" fmla="*/ 20 h 25"/>
              <a:gd name="T6" fmla="*/ 27 w 23"/>
              <a:gd name="T7" fmla="*/ 0 h 25"/>
              <a:gd name="T8" fmla="*/ 27 w 23"/>
              <a:gd name="T9" fmla="*/ 0 h 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"/>
              <a:gd name="T16" fmla="*/ 0 h 25"/>
              <a:gd name="T17" fmla="*/ 23 w 23"/>
              <a:gd name="T18" fmla="*/ 25 h 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" h="25">
                <a:moveTo>
                  <a:pt x="23" y="0"/>
                </a:moveTo>
                <a:lnTo>
                  <a:pt x="23" y="25"/>
                </a:lnTo>
                <a:lnTo>
                  <a:pt x="0" y="13"/>
                </a:lnTo>
                <a:lnTo>
                  <a:pt x="23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8" name="Freeform 111"/>
          <p:cNvSpPr>
            <a:spLocks/>
          </p:cNvSpPr>
          <p:nvPr/>
        </p:nvSpPr>
        <p:spPr bwMode="auto">
          <a:xfrm>
            <a:off x="6305550" y="4297363"/>
            <a:ext cx="46037" cy="61913"/>
          </a:xfrm>
          <a:custGeom>
            <a:avLst/>
            <a:gdLst>
              <a:gd name="T0" fmla="*/ 15 w 24"/>
              <a:gd name="T1" fmla="*/ 36 h 25"/>
              <a:gd name="T2" fmla="*/ 17 w 24"/>
              <a:gd name="T3" fmla="*/ 39 h 25"/>
              <a:gd name="T4" fmla="*/ 19 w 24"/>
              <a:gd name="T5" fmla="*/ 36 h 25"/>
              <a:gd name="T6" fmla="*/ 22 w 24"/>
              <a:gd name="T7" fmla="*/ 36 h 25"/>
              <a:gd name="T8" fmla="*/ 24 w 24"/>
              <a:gd name="T9" fmla="*/ 36 h 25"/>
              <a:gd name="T10" fmla="*/ 24 w 24"/>
              <a:gd name="T11" fmla="*/ 33 h 25"/>
              <a:gd name="T12" fmla="*/ 27 w 24"/>
              <a:gd name="T13" fmla="*/ 30 h 25"/>
              <a:gd name="T14" fmla="*/ 29 w 24"/>
              <a:gd name="T15" fmla="*/ 27 h 25"/>
              <a:gd name="T16" fmla="*/ 29 w 24"/>
              <a:gd name="T17" fmla="*/ 23 h 25"/>
              <a:gd name="T18" fmla="*/ 29 w 24"/>
              <a:gd name="T19" fmla="*/ 20 h 25"/>
              <a:gd name="T20" fmla="*/ 29 w 24"/>
              <a:gd name="T21" fmla="*/ 17 h 25"/>
              <a:gd name="T22" fmla="*/ 29 w 24"/>
              <a:gd name="T23" fmla="*/ 14 h 25"/>
              <a:gd name="T24" fmla="*/ 29 w 24"/>
              <a:gd name="T25" fmla="*/ 11 h 25"/>
              <a:gd name="T26" fmla="*/ 29 w 24"/>
              <a:gd name="T27" fmla="*/ 9 h 25"/>
              <a:gd name="T28" fmla="*/ 27 w 24"/>
              <a:gd name="T29" fmla="*/ 9 h 25"/>
              <a:gd name="T30" fmla="*/ 24 w 24"/>
              <a:gd name="T31" fmla="*/ 6 h 25"/>
              <a:gd name="T32" fmla="*/ 24 w 24"/>
              <a:gd name="T33" fmla="*/ 3 h 25"/>
              <a:gd name="T34" fmla="*/ 22 w 24"/>
              <a:gd name="T35" fmla="*/ 3 h 25"/>
              <a:gd name="T36" fmla="*/ 19 w 24"/>
              <a:gd name="T37" fmla="*/ 0 h 25"/>
              <a:gd name="T38" fmla="*/ 17 w 24"/>
              <a:gd name="T39" fmla="*/ 0 h 25"/>
              <a:gd name="T40" fmla="*/ 15 w 24"/>
              <a:gd name="T41" fmla="*/ 0 h 25"/>
              <a:gd name="T42" fmla="*/ 12 w 24"/>
              <a:gd name="T43" fmla="*/ 0 h 25"/>
              <a:gd name="T44" fmla="*/ 10 w 24"/>
              <a:gd name="T45" fmla="*/ 0 h 25"/>
              <a:gd name="T46" fmla="*/ 7 w 24"/>
              <a:gd name="T47" fmla="*/ 3 h 25"/>
              <a:gd name="T48" fmla="*/ 5 w 24"/>
              <a:gd name="T49" fmla="*/ 3 h 25"/>
              <a:gd name="T50" fmla="*/ 5 w 24"/>
              <a:gd name="T51" fmla="*/ 6 h 25"/>
              <a:gd name="T52" fmla="*/ 2 w 24"/>
              <a:gd name="T53" fmla="*/ 9 h 25"/>
              <a:gd name="T54" fmla="*/ 0 w 24"/>
              <a:gd name="T55" fmla="*/ 9 h 25"/>
              <a:gd name="T56" fmla="*/ 0 w 24"/>
              <a:gd name="T57" fmla="*/ 11 h 25"/>
              <a:gd name="T58" fmla="*/ 0 w 24"/>
              <a:gd name="T59" fmla="*/ 14 h 25"/>
              <a:gd name="T60" fmla="*/ 0 w 24"/>
              <a:gd name="T61" fmla="*/ 17 h 25"/>
              <a:gd name="T62" fmla="*/ 0 w 24"/>
              <a:gd name="T63" fmla="*/ 20 h 25"/>
              <a:gd name="T64" fmla="*/ 0 w 24"/>
              <a:gd name="T65" fmla="*/ 23 h 25"/>
              <a:gd name="T66" fmla="*/ 0 w 24"/>
              <a:gd name="T67" fmla="*/ 27 h 25"/>
              <a:gd name="T68" fmla="*/ 2 w 24"/>
              <a:gd name="T69" fmla="*/ 30 h 25"/>
              <a:gd name="T70" fmla="*/ 5 w 24"/>
              <a:gd name="T71" fmla="*/ 33 h 25"/>
              <a:gd name="T72" fmla="*/ 5 w 24"/>
              <a:gd name="T73" fmla="*/ 36 h 25"/>
              <a:gd name="T74" fmla="*/ 7 w 24"/>
              <a:gd name="T75" fmla="*/ 36 h 25"/>
              <a:gd name="T76" fmla="*/ 10 w 24"/>
              <a:gd name="T77" fmla="*/ 36 h 25"/>
              <a:gd name="T78" fmla="*/ 12 w 24"/>
              <a:gd name="T79" fmla="*/ 39 h 25"/>
              <a:gd name="T80" fmla="*/ 15 w 24"/>
              <a:gd name="T81" fmla="*/ 39 h 25"/>
              <a:gd name="T82" fmla="*/ 15 w 24"/>
              <a:gd name="T83" fmla="*/ 39 h 25"/>
              <a:gd name="T84" fmla="*/ 15 w 24"/>
              <a:gd name="T85" fmla="*/ 36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5"/>
              <a:gd name="T131" fmla="*/ 24 w 24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5">
                <a:moveTo>
                  <a:pt x="12" y="23"/>
                </a:moveTo>
                <a:lnTo>
                  <a:pt x="14" y="25"/>
                </a:lnTo>
                <a:lnTo>
                  <a:pt x="16" y="23"/>
                </a:lnTo>
                <a:lnTo>
                  <a:pt x="18" y="23"/>
                </a:lnTo>
                <a:lnTo>
                  <a:pt x="20" y="23"/>
                </a:lnTo>
                <a:lnTo>
                  <a:pt x="20" y="21"/>
                </a:lnTo>
                <a:lnTo>
                  <a:pt x="22" y="19"/>
                </a:lnTo>
                <a:lnTo>
                  <a:pt x="24" y="17"/>
                </a:lnTo>
                <a:lnTo>
                  <a:pt x="24" y="15"/>
                </a:lnTo>
                <a:lnTo>
                  <a:pt x="24" y="13"/>
                </a:lnTo>
                <a:lnTo>
                  <a:pt x="24" y="11"/>
                </a:lnTo>
                <a:lnTo>
                  <a:pt x="24" y="9"/>
                </a:lnTo>
                <a:lnTo>
                  <a:pt x="24" y="7"/>
                </a:lnTo>
                <a:lnTo>
                  <a:pt x="24" y="6"/>
                </a:lnTo>
                <a:lnTo>
                  <a:pt x="22" y="6"/>
                </a:lnTo>
                <a:lnTo>
                  <a:pt x="20" y="4"/>
                </a:lnTo>
                <a:lnTo>
                  <a:pt x="20" y="2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4" y="4"/>
                </a:lnTo>
                <a:lnTo>
                  <a:pt x="2" y="6"/>
                </a:lnTo>
                <a:lnTo>
                  <a:pt x="0" y="6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4" y="23"/>
                </a:lnTo>
                <a:lnTo>
                  <a:pt x="6" y="23"/>
                </a:lnTo>
                <a:lnTo>
                  <a:pt x="8" y="23"/>
                </a:lnTo>
                <a:lnTo>
                  <a:pt x="10" y="25"/>
                </a:lnTo>
                <a:lnTo>
                  <a:pt x="12" y="25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19" name="Freeform 112"/>
          <p:cNvSpPr>
            <a:spLocks/>
          </p:cNvSpPr>
          <p:nvPr/>
        </p:nvSpPr>
        <p:spPr bwMode="auto">
          <a:xfrm>
            <a:off x="4638675" y="3040063"/>
            <a:ext cx="1689100" cy="2751138"/>
          </a:xfrm>
          <a:custGeom>
            <a:avLst/>
            <a:gdLst>
              <a:gd name="T0" fmla="*/ 1064 w 901"/>
              <a:gd name="T1" fmla="*/ 164 h 1045"/>
              <a:gd name="T2" fmla="*/ 1064 w 901"/>
              <a:gd name="T3" fmla="*/ 1733 h 1045"/>
              <a:gd name="T4" fmla="*/ 0 w 901"/>
              <a:gd name="T5" fmla="*/ 1733 h 1045"/>
              <a:gd name="T6" fmla="*/ 0 w 901"/>
              <a:gd name="T7" fmla="*/ 0 h 1045"/>
              <a:gd name="T8" fmla="*/ 67 w 901"/>
              <a:gd name="T9" fmla="*/ 0 h 10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1"/>
              <a:gd name="T16" fmla="*/ 0 h 1045"/>
              <a:gd name="T17" fmla="*/ 901 w 901"/>
              <a:gd name="T18" fmla="*/ 1045 h 10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1" h="1045">
                <a:moveTo>
                  <a:pt x="901" y="99"/>
                </a:moveTo>
                <a:lnTo>
                  <a:pt x="901" y="1045"/>
                </a:lnTo>
                <a:lnTo>
                  <a:pt x="0" y="1045"/>
                </a:lnTo>
                <a:lnTo>
                  <a:pt x="0" y="0"/>
                </a:lnTo>
                <a:lnTo>
                  <a:pt x="57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0" name="Freeform 113"/>
          <p:cNvSpPr>
            <a:spLocks/>
          </p:cNvSpPr>
          <p:nvPr/>
        </p:nvSpPr>
        <p:spPr bwMode="auto">
          <a:xfrm>
            <a:off x="4518025" y="5892800"/>
            <a:ext cx="42862" cy="60325"/>
          </a:xfrm>
          <a:custGeom>
            <a:avLst/>
            <a:gdLst>
              <a:gd name="T0" fmla="*/ 11 w 23"/>
              <a:gd name="T1" fmla="*/ 38 h 25"/>
              <a:gd name="T2" fmla="*/ 15 w 23"/>
              <a:gd name="T3" fmla="*/ 38 h 25"/>
              <a:gd name="T4" fmla="*/ 18 w 23"/>
              <a:gd name="T5" fmla="*/ 38 h 25"/>
              <a:gd name="T6" fmla="*/ 20 w 23"/>
              <a:gd name="T7" fmla="*/ 35 h 25"/>
              <a:gd name="T8" fmla="*/ 22 w 23"/>
              <a:gd name="T9" fmla="*/ 35 h 25"/>
              <a:gd name="T10" fmla="*/ 22 w 23"/>
              <a:gd name="T11" fmla="*/ 32 h 25"/>
              <a:gd name="T12" fmla="*/ 25 w 23"/>
              <a:gd name="T13" fmla="*/ 32 h 25"/>
              <a:gd name="T14" fmla="*/ 25 w 23"/>
              <a:gd name="T15" fmla="*/ 29 h 25"/>
              <a:gd name="T16" fmla="*/ 27 w 23"/>
              <a:gd name="T17" fmla="*/ 27 h 25"/>
              <a:gd name="T18" fmla="*/ 27 w 23"/>
              <a:gd name="T19" fmla="*/ 24 h 25"/>
              <a:gd name="T20" fmla="*/ 27 w 23"/>
              <a:gd name="T21" fmla="*/ 21 h 25"/>
              <a:gd name="T22" fmla="*/ 27 w 23"/>
              <a:gd name="T23" fmla="*/ 18 h 25"/>
              <a:gd name="T24" fmla="*/ 27 w 23"/>
              <a:gd name="T25" fmla="*/ 15 h 25"/>
              <a:gd name="T26" fmla="*/ 25 w 23"/>
              <a:gd name="T27" fmla="*/ 12 h 25"/>
              <a:gd name="T28" fmla="*/ 25 w 23"/>
              <a:gd name="T29" fmla="*/ 9 h 25"/>
              <a:gd name="T30" fmla="*/ 22 w 23"/>
              <a:gd name="T31" fmla="*/ 6 h 25"/>
              <a:gd name="T32" fmla="*/ 22 w 23"/>
              <a:gd name="T33" fmla="*/ 6 h 25"/>
              <a:gd name="T34" fmla="*/ 20 w 23"/>
              <a:gd name="T35" fmla="*/ 3 h 25"/>
              <a:gd name="T36" fmla="*/ 18 w 23"/>
              <a:gd name="T37" fmla="*/ 3 h 25"/>
              <a:gd name="T38" fmla="*/ 15 w 23"/>
              <a:gd name="T39" fmla="*/ 3 h 25"/>
              <a:gd name="T40" fmla="*/ 13 w 23"/>
              <a:gd name="T41" fmla="*/ 0 h 25"/>
              <a:gd name="T42" fmla="*/ 11 w 23"/>
              <a:gd name="T43" fmla="*/ 3 h 25"/>
              <a:gd name="T44" fmla="*/ 8 w 23"/>
              <a:gd name="T45" fmla="*/ 3 h 25"/>
              <a:gd name="T46" fmla="*/ 6 w 23"/>
              <a:gd name="T47" fmla="*/ 3 h 25"/>
              <a:gd name="T48" fmla="*/ 4 w 23"/>
              <a:gd name="T49" fmla="*/ 6 h 25"/>
              <a:gd name="T50" fmla="*/ 2 w 23"/>
              <a:gd name="T51" fmla="*/ 6 h 25"/>
              <a:gd name="T52" fmla="*/ 2 w 23"/>
              <a:gd name="T53" fmla="*/ 9 h 25"/>
              <a:gd name="T54" fmla="*/ 0 w 23"/>
              <a:gd name="T55" fmla="*/ 12 h 25"/>
              <a:gd name="T56" fmla="*/ 0 w 23"/>
              <a:gd name="T57" fmla="*/ 15 h 25"/>
              <a:gd name="T58" fmla="*/ 0 w 23"/>
              <a:gd name="T59" fmla="*/ 18 h 25"/>
              <a:gd name="T60" fmla="*/ 0 w 23"/>
              <a:gd name="T61" fmla="*/ 21 h 25"/>
              <a:gd name="T62" fmla="*/ 0 w 23"/>
              <a:gd name="T63" fmla="*/ 24 h 25"/>
              <a:gd name="T64" fmla="*/ 0 w 23"/>
              <a:gd name="T65" fmla="*/ 27 h 25"/>
              <a:gd name="T66" fmla="*/ 0 w 23"/>
              <a:gd name="T67" fmla="*/ 29 h 25"/>
              <a:gd name="T68" fmla="*/ 2 w 23"/>
              <a:gd name="T69" fmla="*/ 32 h 25"/>
              <a:gd name="T70" fmla="*/ 2 w 23"/>
              <a:gd name="T71" fmla="*/ 32 h 25"/>
              <a:gd name="T72" fmla="*/ 4 w 23"/>
              <a:gd name="T73" fmla="*/ 35 h 25"/>
              <a:gd name="T74" fmla="*/ 6 w 23"/>
              <a:gd name="T75" fmla="*/ 35 h 25"/>
              <a:gd name="T76" fmla="*/ 8 w 23"/>
              <a:gd name="T77" fmla="*/ 38 h 25"/>
              <a:gd name="T78" fmla="*/ 11 w 23"/>
              <a:gd name="T79" fmla="*/ 38 h 25"/>
              <a:gd name="T80" fmla="*/ 13 w 23"/>
              <a:gd name="T81" fmla="*/ 38 h 25"/>
              <a:gd name="T82" fmla="*/ 13 w 23"/>
              <a:gd name="T83" fmla="*/ 38 h 25"/>
              <a:gd name="T84" fmla="*/ 11 w 23"/>
              <a:gd name="T85" fmla="*/ 38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3"/>
              <a:gd name="T130" fmla="*/ 0 h 25"/>
              <a:gd name="T131" fmla="*/ 23 w 23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3" h="25">
                <a:moveTo>
                  <a:pt x="9" y="25"/>
                </a:moveTo>
                <a:lnTo>
                  <a:pt x="13" y="25"/>
                </a:lnTo>
                <a:lnTo>
                  <a:pt x="15" y="25"/>
                </a:lnTo>
                <a:lnTo>
                  <a:pt x="17" y="23"/>
                </a:lnTo>
                <a:lnTo>
                  <a:pt x="19" y="23"/>
                </a:lnTo>
                <a:lnTo>
                  <a:pt x="19" y="21"/>
                </a:lnTo>
                <a:lnTo>
                  <a:pt x="21" y="21"/>
                </a:lnTo>
                <a:lnTo>
                  <a:pt x="21" y="19"/>
                </a:lnTo>
                <a:lnTo>
                  <a:pt x="23" y="18"/>
                </a:lnTo>
                <a:lnTo>
                  <a:pt x="23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3" y="2"/>
                </a:lnTo>
                <a:lnTo>
                  <a:pt x="11" y="0"/>
                </a:lnTo>
                <a:lnTo>
                  <a:pt x="9" y="2"/>
                </a:lnTo>
                <a:lnTo>
                  <a:pt x="7" y="2"/>
                </a:lnTo>
                <a:lnTo>
                  <a:pt x="5" y="2"/>
                </a:lnTo>
                <a:lnTo>
                  <a:pt x="3" y="4"/>
                </a:lnTo>
                <a:lnTo>
                  <a:pt x="2" y="4"/>
                </a:lnTo>
                <a:lnTo>
                  <a:pt x="2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0" y="19"/>
                </a:lnTo>
                <a:lnTo>
                  <a:pt x="2" y="21"/>
                </a:lnTo>
                <a:lnTo>
                  <a:pt x="3" y="23"/>
                </a:lnTo>
                <a:lnTo>
                  <a:pt x="5" y="23"/>
                </a:lnTo>
                <a:lnTo>
                  <a:pt x="7" y="25"/>
                </a:lnTo>
                <a:lnTo>
                  <a:pt x="9" y="25"/>
                </a:lnTo>
                <a:lnTo>
                  <a:pt x="11" y="25"/>
                </a:lnTo>
                <a:lnTo>
                  <a:pt x="9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1" name="Freeform 114"/>
          <p:cNvSpPr>
            <a:spLocks/>
          </p:cNvSpPr>
          <p:nvPr/>
        </p:nvSpPr>
        <p:spPr bwMode="auto">
          <a:xfrm>
            <a:off x="2271713" y="3527425"/>
            <a:ext cx="4484687" cy="2522538"/>
          </a:xfrm>
          <a:custGeom>
            <a:avLst/>
            <a:gdLst>
              <a:gd name="T0" fmla="*/ 2823 w 2393"/>
              <a:gd name="T1" fmla="*/ 1230 h 1041"/>
              <a:gd name="T2" fmla="*/ 2825 w 2393"/>
              <a:gd name="T3" fmla="*/ 1589 h 1041"/>
              <a:gd name="T4" fmla="*/ 0 w 2393"/>
              <a:gd name="T5" fmla="*/ 1589 h 1041"/>
              <a:gd name="T6" fmla="*/ 0 w 2393"/>
              <a:gd name="T7" fmla="*/ 0 h 1041"/>
              <a:gd name="T8" fmla="*/ 367 w 2393"/>
              <a:gd name="T9" fmla="*/ 0 h 10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93"/>
              <a:gd name="T16" fmla="*/ 0 h 1041"/>
              <a:gd name="T17" fmla="*/ 2393 w 2393"/>
              <a:gd name="T18" fmla="*/ 1041 h 10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93" h="1041">
                <a:moveTo>
                  <a:pt x="2391" y="806"/>
                </a:moveTo>
                <a:lnTo>
                  <a:pt x="2393" y="1041"/>
                </a:lnTo>
                <a:lnTo>
                  <a:pt x="0" y="1041"/>
                </a:lnTo>
                <a:lnTo>
                  <a:pt x="0" y="0"/>
                </a:lnTo>
                <a:lnTo>
                  <a:pt x="311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2" name="Freeform 115"/>
          <p:cNvSpPr>
            <a:spLocks/>
          </p:cNvSpPr>
          <p:nvPr/>
        </p:nvSpPr>
        <p:spPr bwMode="auto">
          <a:xfrm>
            <a:off x="6731000" y="5451475"/>
            <a:ext cx="46037" cy="60325"/>
          </a:xfrm>
          <a:custGeom>
            <a:avLst/>
            <a:gdLst>
              <a:gd name="T0" fmla="*/ 13 w 25"/>
              <a:gd name="T1" fmla="*/ 38 h 25"/>
              <a:gd name="T2" fmla="*/ 17 w 25"/>
              <a:gd name="T3" fmla="*/ 38 h 25"/>
              <a:gd name="T4" fmla="*/ 20 w 25"/>
              <a:gd name="T5" fmla="*/ 38 h 25"/>
              <a:gd name="T6" fmla="*/ 22 w 25"/>
              <a:gd name="T7" fmla="*/ 35 h 25"/>
              <a:gd name="T8" fmla="*/ 24 w 25"/>
              <a:gd name="T9" fmla="*/ 35 h 25"/>
              <a:gd name="T10" fmla="*/ 24 w 25"/>
              <a:gd name="T11" fmla="*/ 33 h 25"/>
              <a:gd name="T12" fmla="*/ 27 w 25"/>
              <a:gd name="T13" fmla="*/ 33 h 25"/>
              <a:gd name="T14" fmla="*/ 27 w 25"/>
              <a:gd name="T15" fmla="*/ 30 h 25"/>
              <a:gd name="T16" fmla="*/ 29 w 25"/>
              <a:gd name="T17" fmla="*/ 27 h 25"/>
              <a:gd name="T18" fmla="*/ 29 w 25"/>
              <a:gd name="T19" fmla="*/ 24 h 25"/>
              <a:gd name="T20" fmla="*/ 29 w 25"/>
              <a:gd name="T21" fmla="*/ 21 h 25"/>
              <a:gd name="T22" fmla="*/ 29 w 25"/>
              <a:gd name="T23" fmla="*/ 18 h 25"/>
              <a:gd name="T24" fmla="*/ 29 w 25"/>
              <a:gd name="T25" fmla="*/ 15 h 25"/>
              <a:gd name="T26" fmla="*/ 27 w 25"/>
              <a:gd name="T27" fmla="*/ 12 h 25"/>
              <a:gd name="T28" fmla="*/ 27 w 25"/>
              <a:gd name="T29" fmla="*/ 9 h 25"/>
              <a:gd name="T30" fmla="*/ 24 w 25"/>
              <a:gd name="T31" fmla="*/ 6 h 25"/>
              <a:gd name="T32" fmla="*/ 24 w 25"/>
              <a:gd name="T33" fmla="*/ 6 h 25"/>
              <a:gd name="T34" fmla="*/ 22 w 25"/>
              <a:gd name="T35" fmla="*/ 3 h 25"/>
              <a:gd name="T36" fmla="*/ 20 w 25"/>
              <a:gd name="T37" fmla="*/ 3 h 25"/>
              <a:gd name="T38" fmla="*/ 17 w 25"/>
              <a:gd name="T39" fmla="*/ 3 h 25"/>
              <a:gd name="T40" fmla="*/ 15 w 25"/>
              <a:gd name="T41" fmla="*/ 0 h 25"/>
              <a:gd name="T42" fmla="*/ 13 w 25"/>
              <a:gd name="T43" fmla="*/ 3 h 25"/>
              <a:gd name="T44" fmla="*/ 10 w 25"/>
              <a:gd name="T45" fmla="*/ 3 h 25"/>
              <a:gd name="T46" fmla="*/ 8 w 25"/>
              <a:gd name="T47" fmla="*/ 3 h 25"/>
              <a:gd name="T48" fmla="*/ 6 w 25"/>
              <a:gd name="T49" fmla="*/ 6 h 25"/>
              <a:gd name="T50" fmla="*/ 5 w 25"/>
              <a:gd name="T51" fmla="*/ 6 h 25"/>
              <a:gd name="T52" fmla="*/ 5 w 25"/>
              <a:gd name="T53" fmla="*/ 9 h 25"/>
              <a:gd name="T54" fmla="*/ 2 w 25"/>
              <a:gd name="T55" fmla="*/ 12 h 25"/>
              <a:gd name="T56" fmla="*/ 2 w 25"/>
              <a:gd name="T57" fmla="*/ 15 h 25"/>
              <a:gd name="T58" fmla="*/ 2 w 25"/>
              <a:gd name="T59" fmla="*/ 18 h 25"/>
              <a:gd name="T60" fmla="*/ 0 w 25"/>
              <a:gd name="T61" fmla="*/ 21 h 25"/>
              <a:gd name="T62" fmla="*/ 2 w 25"/>
              <a:gd name="T63" fmla="*/ 24 h 25"/>
              <a:gd name="T64" fmla="*/ 2 w 25"/>
              <a:gd name="T65" fmla="*/ 27 h 25"/>
              <a:gd name="T66" fmla="*/ 2 w 25"/>
              <a:gd name="T67" fmla="*/ 30 h 25"/>
              <a:gd name="T68" fmla="*/ 5 w 25"/>
              <a:gd name="T69" fmla="*/ 33 h 25"/>
              <a:gd name="T70" fmla="*/ 5 w 25"/>
              <a:gd name="T71" fmla="*/ 33 h 25"/>
              <a:gd name="T72" fmla="*/ 6 w 25"/>
              <a:gd name="T73" fmla="*/ 35 h 25"/>
              <a:gd name="T74" fmla="*/ 8 w 25"/>
              <a:gd name="T75" fmla="*/ 35 h 25"/>
              <a:gd name="T76" fmla="*/ 10 w 25"/>
              <a:gd name="T77" fmla="*/ 38 h 25"/>
              <a:gd name="T78" fmla="*/ 13 w 25"/>
              <a:gd name="T79" fmla="*/ 38 h 25"/>
              <a:gd name="T80" fmla="*/ 15 w 25"/>
              <a:gd name="T81" fmla="*/ 38 h 25"/>
              <a:gd name="T82" fmla="*/ 15 w 25"/>
              <a:gd name="T83" fmla="*/ 38 h 25"/>
              <a:gd name="T84" fmla="*/ 13 w 25"/>
              <a:gd name="T85" fmla="*/ 38 h 2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"/>
              <a:gd name="T130" fmla="*/ 0 h 25"/>
              <a:gd name="T131" fmla="*/ 25 w 25"/>
              <a:gd name="T132" fmla="*/ 25 h 2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" h="25">
                <a:moveTo>
                  <a:pt x="11" y="25"/>
                </a:moveTo>
                <a:lnTo>
                  <a:pt x="15" y="25"/>
                </a:lnTo>
                <a:lnTo>
                  <a:pt x="17" y="25"/>
                </a:lnTo>
                <a:lnTo>
                  <a:pt x="19" y="23"/>
                </a:lnTo>
                <a:lnTo>
                  <a:pt x="21" y="23"/>
                </a:lnTo>
                <a:lnTo>
                  <a:pt x="21" y="22"/>
                </a:lnTo>
                <a:lnTo>
                  <a:pt x="23" y="22"/>
                </a:lnTo>
                <a:lnTo>
                  <a:pt x="23" y="20"/>
                </a:lnTo>
                <a:lnTo>
                  <a:pt x="25" y="18"/>
                </a:lnTo>
                <a:lnTo>
                  <a:pt x="25" y="16"/>
                </a:lnTo>
                <a:lnTo>
                  <a:pt x="25" y="14"/>
                </a:lnTo>
                <a:lnTo>
                  <a:pt x="25" y="12"/>
                </a:lnTo>
                <a:lnTo>
                  <a:pt x="25" y="10"/>
                </a:lnTo>
                <a:lnTo>
                  <a:pt x="23" y="8"/>
                </a:lnTo>
                <a:lnTo>
                  <a:pt x="23" y="6"/>
                </a:lnTo>
                <a:lnTo>
                  <a:pt x="21" y="4"/>
                </a:lnTo>
                <a:lnTo>
                  <a:pt x="19" y="2"/>
                </a:lnTo>
                <a:lnTo>
                  <a:pt x="17" y="2"/>
                </a:lnTo>
                <a:lnTo>
                  <a:pt x="15" y="2"/>
                </a:lnTo>
                <a:lnTo>
                  <a:pt x="13" y="0"/>
                </a:lnTo>
                <a:lnTo>
                  <a:pt x="11" y="2"/>
                </a:lnTo>
                <a:lnTo>
                  <a:pt x="9" y="2"/>
                </a:lnTo>
                <a:lnTo>
                  <a:pt x="7" y="2"/>
                </a:lnTo>
                <a:lnTo>
                  <a:pt x="5" y="4"/>
                </a:lnTo>
                <a:lnTo>
                  <a:pt x="4" y="4"/>
                </a:lnTo>
                <a:lnTo>
                  <a:pt x="4" y="6"/>
                </a:lnTo>
                <a:lnTo>
                  <a:pt x="2" y="8"/>
                </a:lnTo>
                <a:lnTo>
                  <a:pt x="2" y="10"/>
                </a:lnTo>
                <a:lnTo>
                  <a:pt x="2" y="12"/>
                </a:lnTo>
                <a:lnTo>
                  <a:pt x="0" y="14"/>
                </a:lnTo>
                <a:lnTo>
                  <a:pt x="2" y="16"/>
                </a:lnTo>
                <a:lnTo>
                  <a:pt x="2" y="18"/>
                </a:lnTo>
                <a:lnTo>
                  <a:pt x="2" y="20"/>
                </a:lnTo>
                <a:lnTo>
                  <a:pt x="4" y="22"/>
                </a:lnTo>
                <a:lnTo>
                  <a:pt x="5" y="23"/>
                </a:lnTo>
                <a:lnTo>
                  <a:pt x="7" y="23"/>
                </a:lnTo>
                <a:lnTo>
                  <a:pt x="9" y="25"/>
                </a:lnTo>
                <a:lnTo>
                  <a:pt x="11" y="25"/>
                </a:lnTo>
                <a:lnTo>
                  <a:pt x="13" y="25"/>
                </a:lnTo>
                <a:lnTo>
                  <a:pt x="1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3" name="Freeform 116"/>
          <p:cNvSpPr>
            <a:spLocks/>
          </p:cNvSpPr>
          <p:nvPr/>
        </p:nvSpPr>
        <p:spPr bwMode="auto">
          <a:xfrm>
            <a:off x="3890963" y="1857375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EB75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4" name="Freeform 117"/>
          <p:cNvSpPr>
            <a:spLocks/>
          </p:cNvSpPr>
          <p:nvPr/>
        </p:nvSpPr>
        <p:spPr bwMode="auto">
          <a:xfrm>
            <a:off x="5048250" y="5410200"/>
            <a:ext cx="46037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29 w 25"/>
              <a:gd name="T5" fmla="*/ 18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5" name="Freeform 118"/>
          <p:cNvSpPr>
            <a:spLocks/>
          </p:cNvSpPr>
          <p:nvPr/>
        </p:nvSpPr>
        <p:spPr bwMode="auto">
          <a:xfrm>
            <a:off x="5081587" y="556260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7" name="Line 120"/>
          <p:cNvSpPr>
            <a:spLocks noChangeShapeType="1"/>
          </p:cNvSpPr>
          <p:nvPr/>
        </p:nvSpPr>
        <p:spPr bwMode="auto">
          <a:xfrm>
            <a:off x="4940300" y="4973638"/>
            <a:ext cx="852487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8" name="Line 121"/>
          <p:cNvSpPr>
            <a:spLocks noChangeShapeType="1"/>
          </p:cNvSpPr>
          <p:nvPr/>
        </p:nvSpPr>
        <p:spPr bwMode="auto">
          <a:xfrm>
            <a:off x="4133850" y="5091113"/>
            <a:ext cx="592137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29" name="Line 122"/>
          <p:cNvSpPr>
            <a:spLocks noChangeShapeType="1"/>
          </p:cNvSpPr>
          <p:nvPr/>
        </p:nvSpPr>
        <p:spPr bwMode="auto">
          <a:xfrm>
            <a:off x="4130675" y="4881563"/>
            <a:ext cx="606425" cy="31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0" name="Freeform 123"/>
          <p:cNvSpPr>
            <a:spLocks/>
          </p:cNvSpPr>
          <p:nvPr/>
        </p:nvSpPr>
        <p:spPr bwMode="auto">
          <a:xfrm>
            <a:off x="4133850" y="4456113"/>
            <a:ext cx="928687" cy="982663"/>
          </a:xfrm>
          <a:custGeom>
            <a:avLst/>
            <a:gdLst>
              <a:gd name="T0" fmla="*/ 0 w 496"/>
              <a:gd name="T1" fmla="*/ 0 h 406"/>
              <a:gd name="T2" fmla="*/ 183 w 496"/>
              <a:gd name="T3" fmla="*/ 0 h 406"/>
              <a:gd name="T4" fmla="*/ 183 w 496"/>
              <a:gd name="T5" fmla="*/ 619 h 406"/>
              <a:gd name="T6" fmla="*/ 585 w 496"/>
              <a:gd name="T7" fmla="*/ 619 h 406"/>
              <a:gd name="T8" fmla="*/ 0 60000 65536"/>
              <a:gd name="T9" fmla="*/ 0 60000 65536"/>
              <a:gd name="T10" fmla="*/ 0 60000 65536"/>
              <a:gd name="T11" fmla="*/ 0 60000 65536"/>
              <a:gd name="T12" fmla="*/ 0 w 496"/>
              <a:gd name="T13" fmla="*/ 0 h 406"/>
              <a:gd name="T14" fmla="*/ 496 w 496"/>
              <a:gd name="T15" fmla="*/ 406 h 4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6" h="406">
                <a:moveTo>
                  <a:pt x="0" y="0"/>
                </a:moveTo>
                <a:lnTo>
                  <a:pt x="155" y="0"/>
                </a:lnTo>
                <a:lnTo>
                  <a:pt x="155" y="406"/>
                </a:lnTo>
                <a:lnTo>
                  <a:pt x="496" y="406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1" name="Freeform 124"/>
          <p:cNvSpPr>
            <a:spLocks/>
          </p:cNvSpPr>
          <p:nvPr/>
        </p:nvSpPr>
        <p:spPr bwMode="auto">
          <a:xfrm>
            <a:off x="4130675" y="4668838"/>
            <a:ext cx="963612" cy="928688"/>
          </a:xfrm>
          <a:custGeom>
            <a:avLst/>
            <a:gdLst>
              <a:gd name="T0" fmla="*/ 607 w 515"/>
              <a:gd name="T1" fmla="*/ 582 h 383"/>
              <a:gd name="T2" fmla="*/ 131 w 515"/>
              <a:gd name="T3" fmla="*/ 585 h 383"/>
              <a:gd name="T4" fmla="*/ 128 w 515"/>
              <a:gd name="T5" fmla="*/ 0 h 383"/>
              <a:gd name="T6" fmla="*/ 0 w 515"/>
              <a:gd name="T7" fmla="*/ 0 h 383"/>
              <a:gd name="T8" fmla="*/ 0 60000 65536"/>
              <a:gd name="T9" fmla="*/ 0 60000 65536"/>
              <a:gd name="T10" fmla="*/ 0 60000 65536"/>
              <a:gd name="T11" fmla="*/ 0 60000 65536"/>
              <a:gd name="T12" fmla="*/ 0 w 515"/>
              <a:gd name="T13" fmla="*/ 0 h 383"/>
              <a:gd name="T14" fmla="*/ 515 w 515"/>
              <a:gd name="T15" fmla="*/ 383 h 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5" h="383">
                <a:moveTo>
                  <a:pt x="515" y="381"/>
                </a:moveTo>
                <a:lnTo>
                  <a:pt x="111" y="383"/>
                </a:lnTo>
                <a:lnTo>
                  <a:pt x="109" y="0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132" name="Rectangle 126"/>
          <p:cNvSpPr>
            <a:spLocks noChangeArrowheads="1"/>
          </p:cNvSpPr>
          <p:nvPr/>
        </p:nvSpPr>
        <p:spPr bwMode="auto">
          <a:xfrm>
            <a:off x="7840662" y="3459163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3" name="Rectangle 127"/>
          <p:cNvSpPr>
            <a:spLocks noChangeArrowheads="1"/>
          </p:cNvSpPr>
          <p:nvPr/>
        </p:nvSpPr>
        <p:spPr bwMode="auto">
          <a:xfrm>
            <a:off x="7867650" y="3597275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4" name="Rectangle 129"/>
          <p:cNvSpPr>
            <a:spLocks noChangeArrowheads="1"/>
          </p:cNvSpPr>
          <p:nvPr/>
        </p:nvSpPr>
        <p:spPr bwMode="auto">
          <a:xfrm>
            <a:off x="7835900" y="388620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5" name="Rectangle 131"/>
          <p:cNvSpPr>
            <a:spLocks noChangeArrowheads="1"/>
          </p:cNvSpPr>
          <p:nvPr/>
        </p:nvSpPr>
        <p:spPr bwMode="auto">
          <a:xfrm>
            <a:off x="4791075" y="471170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6" name="Rectangle 132"/>
          <p:cNvSpPr>
            <a:spLocks noChangeArrowheads="1"/>
          </p:cNvSpPr>
          <p:nvPr/>
        </p:nvSpPr>
        <p:spPr bwMode="auto">
          <a:xfrm>
            <a:off x="4819650" y="4849813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7" name="Rectangle 134"/>
          <p:cNvSpPr>
            <a:spLocks noChangeArrowheads="1"/>
          </p:cNvSpPr>
          <p:nvPr/>
        </p:nvSpPr>
        <p:spPr bwMode="auto">
          <a:xfrm>
            <a:off x="4786313" y="5138738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8" name="Rectangle 136"/>
          <p:cNvSpPr>
            <a:spLocks noChangeArrowheads="1"/>
          </p:cNvSpPr>
          <p:nvPr/>
        </p:nvSpPr>
        <p:spPr bwMode="auto">
          <a:xfrm>
            <a:off x="4795838" y="370840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39" name="Rectangle 137"/>
          <p:cNvSpPr>
            <a:spLocks noChangeArrowheads="1"/>
          </p:cNvSpPr>
          <p:nvPr/>
        </p:nvSpPr>
        <p:spPr bwMode="auto">
          <a:xfrm>
            <a:off x="4837112" y="3846513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0" name="Rectangle 139"/>
          <p:cNvSpPr>
            <a:spLocks noChangeArrowheads="1"/>
          </p:cNvSpPr>
          <p:nvPr/>
        </p:nvSpPr>
        <p:spPr bwMode="auto">
          <a:xfrm>
            <a:off x="4791075" y="3916363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1" name="Rectangle 140"/>
          <p:cNvSpPr>
            <a:spLocks noChangeArrowheads="1"/>
          </p:cNvSpPr>
          <p:nvPr/>
        </p:nvSpPr>
        <p:spPr bwMode="auto">
          <a:xfrm>
            <a:off x="4797425" y="4129088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2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2" name="Rectangle 142"/>
          <p:cNvSpPr>
            <a:spLocks noChangeArrowheads="1"/>
          </p:cNvSpPr>
          <p:nvPr/>
        </p:nvSpPr>
        <p:spPr bwMode="auto">
          <a:xfrm>
            <a:off x="4795838" y="2773363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0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3" name="Rectangle 143"/>
          <p:cNvSpPr>
            <a:spLocks noChangeArrowheads="1"/>
          </p:cNvSpPr>
          <p:nvPr/>
        </p:nvSpPr>
        <p:spPr bwMode="auto">
          <a:xfrm>
            <a:off x="4837112" y="2911475"/>
            <a:ext cx="92075" cy="2587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m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u</a:t>
            </a:r>
          </a:p>
          <a:p>
            <a:pPr algn="ctr">
              <a:lnSpc>
                <a:spcPct val="70000"/>
              </a:lnSpc>
            </a:pPr>
            <a:r>
              <a:rPr lang="en-US" sz="800" b="1">
                <a:solidFill>
                  <a:srgbClr val="000000"/>
                </a:solidFill>
                <a:latin typeface="Neo Sans Intel"/>
              </a:rPr>
              <a:t>x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4" name="Rectangle 145"/>
          <p:cNvSpPr>
            <a:spLocks noChangeArrowheads="1"/>
          </p:cNvSpPr>
          <p:nvPr/>
        </p:nvSpPr>
        <p:spPr bwMode="auto">
          <a:xfrm>
            <a:off x="4791075" y="2981325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1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5" name="Rectangle 146"/>
          <p:cNvSpPr>
            <a:spLocks noChangeArrowheads="1"/>
          </p:cNvSpPr>
          <p:nvPr/>
        </p:nvSpPr>
        <p:spPr bwMode="auto">
          <a:xfrm>
            <a:off x="4797425" y="3194050"/>
            <a:ext cx="49212" cy="1079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b="1">
                <a:solidFill>
                  <a:srgbClr val="000000"/>
                </a:solidFill>
                <a:latin typeface="Neo Sans Intel"/>
              </a:rPr>
              <a:t>2</a:t>
            </a:r>
            <a:endParaRPr lang="en-US" sz="6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6" name="Rectangle 147"/>
          <p:cNvSpPr>
            <a:spLocks noChangeArrowheads="1"/>
          </p:cNvSpPr>
          <p:nvPr/>
        </p:nvSpPr>
        <p:spPr bwMode="auto">
          <a:xfrm>
            <a:off x="6456362" y="3367088"/>
            <a:ext cx="588962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rgbClr val="000000"/>
                </a:solidFill>
                <a:latin typeface="Neo Sans Intel"/>
              </a:rPr>
              <a:t>Data</a:t>
            </a:r>
          </a:p>
          <a:p>
            <a:pPr algn="ctr">
              <a:lnSpc>
                <a:spcPct val="90000"/>
              </a:lnSpc>
            </a:pPr>
            <a:r>
              <a:rPr lang="en-US" sz="1200" b="1">
                <a:solidFill>
                  <a:srgbClr val="000000"/>
                </a:solidFill>
                <a:latin typeface="Neo Sans Intel"/>
              </a:rPr>
              <a:t>Memory</a:t>
            </a:r>
            <a:endParaRPr lang="en-US" sz="8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8" name="Rectangle 149"/>
          <p:cNvSpPr>
            <a:spLocks noChangeArrowheads="1"/>
          </p:cNvSpPr>
          <p:nvPr/>
        </p:nvSpPr>
        <p:spPr bwMode="auto">
          <a:xfrm>
            <a:off x="2927350" y="3138488"/>
            <a:ext cx="657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Register 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File</a:t>
            </a:r>
            <a:endParaRPr lang="en-US" sz="12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49" name="Rectangle 150"/>
          <p:cNvSpPr>
            <a:spLocks noChangeArrowheads="1"/>
          </p:cNvSpPr>
          <p:nvPr/>
        </p:nvSpPr>
        <p:spPr bwMode="auto">
          <a:xfrm rot="16200000">
            <a:off x="754063" y="3338513"/>
            <a:ext cx="796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Instruction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Neo Sans Intel"/>
              </a:rPr>
              <a:t>Memory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0" name="Rectangle 151"/>
          <p:cNvSpPr>
            <a:spLocks noChangeArrowheads="1"/>
          </p:cNvSpPr>
          <p:nvPr/>
        </p:nvSpPr>
        <p:spPr bwMode="auto">
          <a:xfrm>
            <a:off x="492125" y="3459163"/>
            <a:ext cx="2127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PC</a:t>
            </a:r>
            <a:endParaRPr lang="en-US" sz="5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1" name="Rectangle 153"/>
          <p:cNvSpPr>
            <a:spLocks noChangeArrowheads="1"/>
          </p:cNvSpPr>
          <p:nvPr/>
        </p:nvSpPr>
        <p:spPr bwMode="auto">
          <a:xfrm>
            <a:off x="3870325" y="1020763"/>
            <a:ext cx="4016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Neo Sans Intel"/>
              </a:rPr>
              <a:t>ID/EX</a:t>
            </a:r>
            <a:endParaRPr lang="en-US" sz="500" dirty="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2" name="Rectangle 154"/>
          <p:cNvSpPr>
            <a:spLocks noChangeArrowheads="1"/>
          </p:cNvSpPr>
          <p:nvPr/>
        </p:nvSpPr>
        <p:spPr bwMode="auto">
          <a:xfrm>
            <a:off x="5629275" y="1020763"/>
            <a:ext cx="6080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EX/MEM</a:t>
            </a:r>
            <a:endParaRPr lang="en-US" sz="8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3" name="Rectangle 155"/>
          <p:cNvSpPr>
            <a:spLocks noChangeArrowheads="1"/>
          </p:cNvSpPr>
          <p:nvPr/>
        </p:nvSpPr>
        <p:spPr bwMode="auto">
          <a:xfrm>
            <a:off x="6965950" y="990600"/>
            <a:ext cx="65881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MEM/WB</a:t>
            </a:r>
          </a:p>
        </p:txBody>
      </p:sp>
      <p:sp>
        <p:nvSpPr>
          <p:cNvPr id="154" name="Rectangle 156"/>
          <p:cNvSpPr>
            <a:spLocks noChangeArrowheads="1"/>
          </p:cNvSpPr>
          <p:nvPr/>
        </p:nvSpPr>
        <p:spPr bwMode="auto">
          <a:xfrm>
            <a:off x="1522413" y="990600"/>
            <a:ext cx="3349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</a:t>
            </a:r>
          </a:p>
        </p:txBody>
      </p:sp>
      <p:sp>
        <p:nvSpPr>
          <p:cNvPr id="155" name="Rectangle 157"/>
          <p:cNvSpPr>
            <a:spLocks noChangeArrowheads="1"/>
          </p:cNvSpPr>
          <p:nvPr/>
        </p:nvSpPr>
        <p:spPr bwMode="auto">
          <a:xfrm rot="16200000" flipH="1">
            <a:off x="1544638" y="3100388"/>
            <a:ext cx="661988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rgbClr val="000000"/>
                </a:solidFill>
                <a:latin typeface="Neo Sans Intel"/>
              </a:rPr>
              <a:t>Instruction</a:t>
            </a:r>
            <a:endParaRPr lang="en-US" sz="7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56" name="Rectangle 158"/>
          <p:cNvSpPr>
            <a:spLocks noChangeArrowheads="1"/>
          </p:cNvSpPr>
          <p:nvPr/>
        </p:nvSpPr>
        <p:spPr bwMode="auto">
          <a:xfrm>
            <a:off x="2743200" y="4267200"/>
            <a:ext cx="57308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IF/ID.Rs</a:t>
            </a:r>
          </a:p>
        </p:txBody>
      </p:sp>
      <p:sp>
        <p:nvSpPr>
          <p:cNvPr id="157" name="Rectangle 159"/>
          <p:cNvSpPr>
            <a:spLocks noChangeArrowheads="1"/>
          </p:cNvSpPr>
          <p:nvPr/>
        </p:nvSpPr>
        <p:spPr bwMode="auto">
          <a:xfrm>
            <a:off x="2743200" y="4495800"/>
            <a:ext cx="5397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IF/ID.Rt</a:t>
            </a:r>
          </a:p>
        </p:txBody>
      </p:sp>
      <p:sp>
        <p:nvSpPr>
          <p:cNvPr id="158" name="Rectangle 160"/>
          <p:cNvSpPr>
            <a:spLocks noChangeArrowheads="1"/>
          </p:cNvSpPr>
          <p:nvPr/>
        </p:nvSpPr>
        <p:spPr bwMode="auto">
          <a:xfrm>
            <a:off x="2743200" y="4710113"/>
            <a:ext cx="5397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IF/ID.Rt</a:t>
            </a:r>
          </a:p>
        </p:txBody>
      </p:sp>
      <p:sp>
        <p:nvSpPr>
          <p:cNvPr id="159" name="Rectangle 161"/>
          <p:cNvSpPr>
            <a:spLocks noChangeArrowheads="1"/>
          </p:cNvSpPr>
          <p:nvPr/>
        </p:nvSpPr>
        <p:spPr bwMode="auto">
          <a:xfrm>
            <a:off x="2743200" y="4921250"/>
            <a:ext cx="5842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IF/ID.Rd</a:t>
            </a:r>
          </a:p>
        </p:txBody>
      </p:sp>
      <p:sp>
        <p:nvSpPr>
          <p:cNvPr id="160" name="Rectangle 162"/>
          <p:cNvSpPr>
            <a:spLocks noChangeArrowheads="1"/>
          </p:cNvSpPr>
          <p:nvPr/>
        </p:nvSpPr>
        <p:spPr bwMode="auto">
          <a:xfrm>
            <a:off x="4138613" y="4297363"/>
            <a:ext cx="1619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Rs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1" name="Rectangle 163"/>
          <p:cNvSpPr>
            <a:spLocks noChangeArrowheads="1"/>
          </p:cNvSpPr>
          <p:nvPr/>
        </p:nvSpPr>
        <p:spPr bwMode="auto">
          <a:xfrm>
            <a:off x="4146550" y="4525963"/>
            <a:ext cx="136525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Rt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2" name="Rectangle 164"/>
          <p:cNvSpPr>
            <a:spLocks noChangeArrowheads="1"/>
          </p:cNvSpPr>
          <p:nvPr/>
        </p:nvSpPr>
        <p:spPr bwMode="auto">
          <a:xfrm>
            <a:off x="4141788" y="4740275"/>
            <a:ext cx="136525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Rt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3" name="Rectangle 165"/>
          <p:cNvSpPr>
            <a:spLocks noChangeArrowheads="1"/>
          </p:cNvSpPr>
          <p:nvPr/>
        </p:nvSpPr>
        <p:spPr bwMode="auto">
          <a:xfrm>
            <a:off x="4138613" y="4935538"/>
            <a:ext cx="17145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Rd</a:t>
            </a:r>
            <a:endParaRPr lang="en-US" sz="12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4" name="Rectangle 166"/>
          <p:cNvSpPr>
            <a:spLocks noChangeArrowheads="1"/>
          </p:cNvSpPr>
          <p:nvPr/>
        </p:nvSpPr>
        <p:spPr bwMode="auto">
          <a:xfrm>
            <a:off x="5853112" y="1820863"/>
            <a:ext cx="1651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WB</a:t>
            </a:r>
            <a:endParaRPr lang="en-US" sz="1200" b="1">
              <a:latin typeface="Neo Sans Intel"/>
            </a:endParaRPr>
          </a:p>
        </p:txBody>
      </p:sp>
      <p:sp>
        <p:nvSpPr>
          <p:cNvPr id="165" name="Rectangle 167"/>
          <p:cNvSpPr>
            <a:spLocks noChangeArrowheads="1"/>
          </p:cNvSpPr>
          <p:nvPr/>
        </p:nvSpPr>
        <p:spPr bwMode="auto">
          <a:xfrm>
            <a:off x="5889625" y="2201863"/>
            <a:ext cx="857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M</a:t>
            </a:r>
            <a:endParaRPr lang="en-US" sz="1200" b="1">
              <a:latin typeface="Neo Sans Intel"/>
            </a:endParaRPr>
          </a:p>
        </p:txBody>
      </p:sp>
      <p:sp>
        <p:nvSpPr>
          <p:cNvPr id="166" name="Rectangle 168"/>
          <p:cNvSpPr>
            <a:spLocks noChangeArrowheads="1"/>
          </p:cNvSpPr>
          <p:nvPr/>
        </p:nvSpPr>
        <p:spPr bwMode="auto">
          <a:xfrm>
            <a:off x="7215187" y="2225675"/>
            <a:ext cx="1651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>
                <a:solidFill>
                  <a:srgbClr val="EB7500"/>
                </a:solidFill>
                <a:latin typeface="Neo Sans Intel"/>
              </a:rPr>
              <a:t>WB</a:t>
            </a:r>
            <a:endParaRPr lang="en-US" sz="1200" b="1">
              <a:latin typeface="Neo Sans Intel"/>
            </a:endParaRPr>
          </a:p>
        </p:txBody>
      </p:sp>
      <p:sp>
        <p:nvSpPr>
          <p:cNvPr id="167" name="Rectangle 169"/>
          <p:cNvSpPr>
            <a:spLocks noChangeArrowheads="1"/>
          </p:cNvSpPr>
          <p:nvPr/>
        </p:nvSpPr>
        <p:spPr bwMode="auto">
          <a:xfrm>
            <a:off x="6402387" y="4802188"/>
            <a:ext cx="704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EX/MEM.Rd</a:t>
            </a:r>
            <a:endParaRPr lang="en-US" sz="700" b="1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168" name="Rectangle 170"/>
          <p:cNvSpPr>
            <a:spLocks noChangeArrowheads="1"/>
          </p:cNvSpPr>
          <p:nvPr/>
        </p:nvSpPr>
        <p:spPr bwMode="auto">
          <a:xfrm>
            <a:off x="6402387" y="5287963"/>
            <a:ext cx="7493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Neo Sans Intel"/>
              </a:rPr>
              <a:t>MEM/WB.Rd</a:t>
            </a:r>
            <a:endParaRPr lang="en-US" sz="700" b="1">
              <a:solidFill>
                <a:srgbClr val="000000"/>
              </a:solidFill>
              <a:latin typeface="Neo Sans Intel"/>
            </a:endParaRPr>
          </a:p>
        </p:txBody>
      </p:sp>
      <p:grpSp>
        <p:nvGrpSpPr>
          <p:cNvPr id="275" name="Группа 274"/>
          <p:cNvGrpSpPr/>
          <p:nvPr/>
        </p:nvGrpSpPr>
        <p:grpSpPr>
          <a:xfrm>
            <a:off x="4620419" y="3028950"/>
            <a:ext cx="1706562" cy="2762250"/>
            <a:chOff x="4620419" y="3028950"/>
            <a:chExt cx="1706562" cy="2762250"/>
          </a:xfrm>
        </p:grpSpPr>
        <p:sp>
          <p:nvSpPr>
            <p:cNvPr id="169" name="Line 171"/>
            <p:cNvSpPr>
              <a:spLocks noChangeShapeType="1"/>
            </p:cNvSpPr>
            <p:nvPr/>
          </p:nvSpPr>
          <p:spPr bwMode="auto">
            <a:xfrm>
              <a:off x="6326187" y="3503613"/>
              <a:ext cx="0" cy="22860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0" name="Line 172"/>
            <p:cNvSpPr>
              <a:spLocks noChangeShapeType="1"/>
            </p:cNvSpPr>
            <p:nvPr/>
          </p:nvSpPr>
          <p:spPr bwMode="auto">
            <a:xfrm rot="16200000">
              <a:off x="5473700" y="4937919"/>
              <a:ext cx="0" cy="1706562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1" name="Line 173"/>
            <p:cNvSpPr>
              <a:spLocks noChangeShapeType="1"/>
            </p:cNvSpPr>
            <p:nvPr/>
          </p:nvSpPr>
          <p:spPr bwMode="auto">
            <a:xfrm>
              <a:off x="4637088" y="3028950"/>
              <a:ext cx="0" cy="2741613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2" name="Line 174"/>
            <p:cNvSpPr>
              <a:spLocks noChangeShapeType="1"/>
            </p:cNvSpPr>
            <p:nvPr/>
          </p:nvSpPr>
          <p:spPr bwMode="auto">
            <a:xfrm rot="16200000" flipH="1" flipV="1">
              <a:off x="4940300" y="2716213"/>
              <a:ext cx="1588" cy="636587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 type="triangl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</p:grpSp>
      <p:grpSp>
        <p:nvGrpSpPr>
          <p:cNvPr id="274" name="Группа 273"/>
          <p:cNvGrpSpPr/>
          <p:nvPr/>
        </p:nvGrpSpPr>
        <p:grpSpPr>
          <a:xfrm>
            <a:off x="4529931" y="3711575"/>
            <a:ext cx="3573463" cy="2233613"/>
            <a:chOff x="4529931" y="3711575"/>
            <a:chExt cx="3573463" cy="2233613"/>
          </a:xfrm>
        </p:grpSpPr>
        <p:sp>
          <p:nvSpPr>
            <p:cNvPr id="173" name="Line 175"/>
            <p:cNvSpPr>
              <a:spLocks noChangeShapeType="1"/>
            </p:cNvSpPr>
            <p:nvPr/>
          </p:nvSpPr>
          <p:spPr bwMode="auto">
            <a:xfrm rot="16200000">
              <a:off x="4764087" y="3978275"/>
              <a:ext cx="209550" cy="180975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5" name="Line 177"/>
            <p:cNvSpPr>
              <a:spLocks noChangeShapeType="1"/>
            </p:cNvSpPr>
            <p:nvPr/>
          </p:nvSpPr>
          <p:spPr bwMode="auto">
            <a:xfrm rot="16200000" flipH="1" flipV="1">
              <a:off x="5103812" y="3817938"/>
              <a:ext cx="6350" cy="293687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triangl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6" name="Line 178"/>
            <p:cNvSpPr>
              <a:spLocks noChangeShapeType="1"/>
            </p:cNvSpPr>
            <p:nvPr/>
          </p:nvSpPr>
          <p:spPr bwMode="auto">
            <a:xfrm>
              <a:off x="8091487" y="3711575"/>
              <a:ext cx="0" cy="2224088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7" name="Line 179"/>
            <p:cNvSpPr>
              <a:spLocks noChangeShapeType="1"/>
            </p:cNvSpPr>
            <p:nvPr/>
          </p:nvSpPr>
          <p:spPr bwMode="auto">
            <a:xfrm rot="16200000">
              <a:off x="6318250" y="4146551"/>
              <a:ext cx="4763" cy="3565525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8" name="Line 180"/>
            <p:cNvSpPr>
              <a:spLocks noChangeShapeType="1"/>
            </p:cNvSpPr>
            <p:nvPr/>
          </p:nvSpPr>
          <p:spPr bwMode="auto">
            <a:xfrm>
              <a:off x="4534218" y="4178300"/>
              <a:ext cx="0" cy="1766888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  <p:sp>
          <p:nvSpPr>
            <p:cNvPr id="179" name="Line 181"/>
            <p:cNvSpPr>
              <a:spLocks noChangeShapeType="1"/>
            </p:cNvSpPr>
            <p:nvPr/>
          </p:nvSpPr>
          <p:spPr bwMode="auto">
            <a:xfrm rot="16200000" flipH="1" flipV="1">
              <a:off x="4657725" y="4049713"/>
              <a:ext cx="1588" cy="257175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 type="triangle" w="sm" len="sm"/>
              <a:tailEnd type="none" w="med" len="lg"/>
            </a:ln>
          </p:spPr>
          <p:txBody>
            <a:bodyPr wrap="none" anchor="ctr"/>
            <a:lstStyle/>
            <a:p>
              <a:endParaRPr lang="en-US">
                <a:latin typeface="Neo Sans Intel"/>
              </a:endParaRPr>
            </a:p>
          </p:txBody>
        </p:sp>
      </p:grpSp>
      <p:sp>
        <p:nvSpPr>
          <p:cNvPr id="180" name="Rectangle 182"/>
          <p:cNvSpPr>
            <a:spLocks noChangeArrowheads="1"/>
          </p:cNvSpPr>
          <p:nvPr/>
        </p:nvSpPr>
        <p:spPr bwMode="auto">
          <a:xfrm>
            <a:off x="6261100" y="3154363"/>
            <a:ext cx="141287" cy="32385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186" name="Rectangle 189"/>
          <p:cNvSpPr>
            <a:spLocks noChangeArrowheads="1"/>
          </p:cNvSpPr>
          <p:nvPr/>
        </p:nvSpPr>
        <p:spPr bwMode="auto">
          <a:xfrm>
            <a:off x="5775815" y="4808173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10</a:t>
            </a:r>
          </a:p>
        </p:txBody>
      </p:sp>
      <p:sp>
        <p:nvSpPr>
          <p:cNvPr id="245" name="Freeform 34"/>
          <p:cNvSpPr>
            <a:spLocks/>
          </p:cNvSpPr>
          <p:nvPr/>
        </p:nvSpPr>
        <p:spPr bwMode="auto">
          <a:xfrm>
            <a:off x="3890963" y="3716338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18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6" name="Freeform 37"/>
          <p:cNvSpPr>
            <a:spLocks/>
          </p:cNvSpPr>
          <p:nvPr/>
        </p:nvSpPr>
        <p:spPr bwMode="auto">
          <a:xfrm>
            <a:off x="6305550" y="3476625"/>
            <a:ext cx="46037" cy="55563"/>
          </a:xfrm>
          <a:custGeom>
            <a:avLst/>
            <a:gdLst>
              <a:gd name="T0" fmla="*/ 15 w 24"/>
              <a:gd name="T1" fmla="*/ 35 h 23"/>
              <a:gd name="T2" fmla="*/ 17 w 24"/>
              <a:gd name="T3" fmla="*/ 35 h 23"/>
              <a:gd name="T4" fmla="*/ 19 w 24"/>
              <a:gd name="T5" fmla="*/ 35 h 23"/>
              <a:gd name="T6" fmla="*/ 22 w 24"/>
              <a:gd name="T7" fmla="*/ 32 h 23"/>
              <a:gd name="T8" fmla="*/ 24 w 24"/>
              <a:gd name="T9" fmla="*/ 32 h 23"/>
              <a:gd name="T10" fmla="*/ 24 w 24"/>
              <a:gd name="T11" fmla="*/ 29 h 23"/>
              <a:gd name="T12" fmla="*/ 27 w 24"/>
              <a:gd name="T13" fmla="*/ 29 h 23"/>
              <a:gd name="T14" fmla="*/ 29 w 24"/>
              <a:gd name="T15" fmla="*/ 26 h 23"/>
              <a:gd name="T16" fmla="*/ 29 w 24"/>
              <a:gd name="T17" fmla="*/ 23 h 23"/>
              <a:gd name="T18" fmla="*/ 29 w 24"/>
              <a:gd name="T19" fmla="*/ 20 h 23"/>
              <a:gd name="T20" fmla="*/ 29 w 24"/>
              <a:gd name="T21" fmla="*/ 17 h 23"/>
              <a:gd name="T22" fmla="*/ 29 w 24"/>
              <a:gd name="T23" fmla="*/ 14 h 23"/>
              <a:gd name="T24" fmla="*/ 29 w 24"/>
              <a:gd name="T25" fmla="*/ 12 h 23"/>
              <a:gd name="T26" fmla="*/ 29 w 24"/>
              <a:gd name="T27" fmla="*/ 9 h 23"/>
              <a:gd name="T28" fmla="*/ 27 w 24"/>
              <a:gd name="T29" fmla="*/ 6 h 23"/>
              <a:gd name="T30" fmla="*/ 24 w 24"/>
              <a:gd name="T31" fmla="*/ 3 h 23"/>
              <a:gd name="T32" fmla="*/ 24 w 24"/>
              <a:gd name="T33" fmla="*/ 3 h 23"/>
              <a:gd name="T34" fmla="*/ 22 w 24"/>
              <a:gd name="T35" fmla="*/ 0 h 23"/>
              <a:gd name="T36" fmla="*/ 19 w 24"/>
              <a:gd name="T37" fmla="*/ 0 h 23"/>
              <a:gd name="T38" fmla="*/ 17 w 24"/>
              <a:gd name="T39" fmla="*/ 0 h 23"/>
              <a:gd name="T40" fmla="*/ 15 w 24"/>
              <a:gd name="T41" fmla="*/ 0 h 23"/>
              <a:gd name="T42" fmla="*/ 12 w 24"/>
              <a:gd name="T43" fmla="*/ 0 h 23"/>
              <a:gd name="T44" fmla="*/ 10 w 24"/>
              <a:gd name="T45" fmla="*/ 0 h 23"/>
              <a:gd name="T46" fmla="*/ 7 w 24"/>
              <a:gd name="T47" fmla="*/ 0 h 23"/>
              <a:gd name="T48" fmla="*/ 5 w 24"/>
              <a:gd name="T49" fmla="*/ 3 h 23"/>
              <a:gd name="T50" fmla="*/ 5 w 24"/>
              <a:gd name="T51" fmla="*/ 3 h 23"/>
              <a:gd name="T52" fmla="*/ 2 w 24"/>
              <a:gd name="T53" fmla="*/ 6 h 23"/>
              <a:gd name="T54" fmla="*/ 0 w 24"/>
              <a:gd name="T55" fmla="*/ 9 h 23"/>
              <a:gd name="T56" fmla="*/ 0 w 24"/>
              <a:gd name="T57" fmla="*/ 12 h 23"/>
              <a:gd name="T58" fmla="*/ 0 w 24"/>
              <a:gd name="T59" fmla="*/ 14 h 23"/>
              <a:gd name="T60" fmla="*/ 0 w 24"/>
              <a:gd name="T61" fmla="*/ 17 h 23"/>
              <a:gd name="T62" fmla="*/ 0 w 24"/>
              <a:gd name="T63" fmla="*/ 20 h 23"/>
              <a:gd name="T64" fmla="*/ 0 w 24"/>
              <a:gd name="T65" fmla="*/ 23 h 23"/>
              <a:gd name="T66" fmla="*/ 0 w 24"/>
              <a:gd name="T67" fmla="*/ 26 h 23"/>
              <a:gd name="T68" fmla="*/ 2 w 24"/>
              <a:gd name="T69" fmla="*/ 29 h 23"/>
              <a:gd name="T70" fmla="*/ 5 w 24"/>
              <a:gd name="T71" fmla="*/ 29 h 23"/>
              <a:gd name="T72" fmla="*/ 5 w 24"/>
              <a:gd name="T73" fmla="*/ 32 h 23"/>
              <a:gd name="T74" fmla="*/ 7 w 24"/>
              <a:gd name="T75" fmla="*/ 32 h 23"/>
              <a:gd name="T76" fmla="*/ 10 w 24"/>
              <a:gd name="T77" fmla="*/ 35 h 23"/>
              <a:gd name="T78" fmla="*/ 12 w 24"/>
              <a:gd name="T79" fmla="*/ 35 h 23"/>
              <a:gd name="T80" fmla="*/ 15 w 24"/>
              <a:gd name="T81" fmla="*/ 35 h 23"/>
              <a:gd name="T82" fmla="*/ 15 w 24"/>
              <a:gd name="T83" fmla="*/ 35 h 2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4"/>
              <a:gd name="T127" fmla="*/ 0 h 23"/>
              <a:gd name="T128" fmla="*/ 24 w 24"/>
              <a:gd name="T129" fmla="*/ 23 h 23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4" h="23">
                <a:moveTo>
                  <a:pt x="12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21"/>
                </a:lnTo>
                <a:lnTo>
                  <a:pt x="20" y="19"/>
                </a:lnTo>
                <a:lnTo>
                  <a:pt x="22" y="19"/>
                </a:lnTo>
                <a:lnTo>
                  <a:pt x="24" y="17"/>
                </a:lnTo>
                <a:lnTo>
                  <a:pt x="24" y="15"/>
                </a:lnTo>
                <a:lnTo>
                  <a:pt x="24" y="13"/>
                </a:lnTo>
                <a:lnTo>
                  <a:pt x="24" y="11"/>
                </a:lnTo>
                <a:lnTo>
                  <a:pt x="24" y="9"/>
                </a:lnTo>
                <a:lnTo>
                  <a:pt x="24" y="8"/>
                </a:lnTo>
                <a:lnTo>
                  <a:pt x="24" y="6"/>
                </a:lnTo>
                <a:lnTo>
                  <a:pt x="22" y="4"/>
                </a:lnTo>
                <a:lnTo>
                  <a:pt x="20" y="2"/>
                </a:lnTo>
                <a:lnTo>
                  <a:pt x="18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0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7" name="Freeform 45"/>
          <p:cNvSpPr>
            <a:spLocks/>
          </p:cNvSpPr>
          <p:nvPr/>
        </p:nvSpPr>
        <p:spPr bwMode="auto">
          <a:xfrm>
            <a:off x="3890963" y="2790825"/>
            <a:ext cx="47625" cy="58738"/>
          </a:xfrm>
          <a:custGeom>
            <a:avLst/>
            <a:gdLst>
              <a:gd name="T0" fmla="*/ 0 w 25"/>
              <a:gd name="T1" fmla="*/ 0 h 24"/>
              <a:gd name="T2" fmla="*/ 2 w 25"/>
              <a:gd name="T3" fmla="*/ 37 h 24"/>
              <a:gd name="T4" fmla="*/ 30 w 25"/>
              <a:gd name="T5" fmla="*/ 20 h 24"/>
              <a:gd name="T6" fmla="*/ 2 w 25"/>
              <a:gd name="T7" fmla="*/ 0 h 24"/>
              <a:gd name="T8" fmla="*/ 2 w 25"/>
              <a:gd name="T9" fmla="*/ 0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2" y="24"/>
                </a:lnTo>
                <a:lnTo>
                  <a:pt x="25" y="13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8" name="Freeform 47"/>
          <p:cNvSpPr>
            <a:spLocks/>
          </p:cNvSpPr>
          <p:nvPr/>
        </p:nvSpPr>
        <p:spPr bwMode="auto">
          <a:xfrm>
            <a:off x="3890963" y="4421188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1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4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49" name="Freeform 66"/>
          <p:cNvSpPr>
            <a:spLocks/>
          </p:cNvSpPr>
          <p:nvPr/>
        </p:nvSpPr>
        <p:spPr bwMode="auto">
          <a:xfrm>
            <a:off x="5783262" y="3471863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20 h 25"/>
              <a:gd name="T6" fmla="*/ 2 w 25"/>
              <a:gd name="T7" fmla="*/ 3 h 25"/>
              <a:gd name="T8" fmla="*/ 2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3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0" name="Line 67"/>
          <p:cNvSpPr>
            <a:spLocks noChangeShapeType="1"/>
          </p:cNvSpPr>
          <p:nvPr/>
        </p:nvSpPr>
        <p:spPr bwMode="auto">
          <a:xfrm flipH="1">
            <a:off x="5548312" y="3498850"/>
            <a:ext cx="247650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1" name="Freeform 93"/>
          <p:cNvSpPr>
            <a:spLocks/>
          </p:cNvSpPr>
          <p:nvPr/>
        </p:nvSpPr>
        <p:spPr bwMode="auto">
          <a:xfrm>
            <a:off x="3890963" y="4640263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18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2" name="Freeform 95"/>
          <p:cNvSpPr>
            <a:spLocks/>
          </p:cNvSpPr>
          <p:nvPr/>
        </p:nvSpPr>
        <p:spPr bwMode="auto">
          <a:xfrm>
            <a:off x="3890963" y="4849813"/>
            <a:ext cx="47625" cy="58738"/>
          </a:xfrm>
          <a:custGeom>
            <a:avLst/>
            <a:gdLst>
              <a:gd name="T0" fmla="*/ 0 w 25"/>
              <a:gd name="T1" fmla="*/ 0 h 24"/>
              <a:gd name="T2" fmla="*/ 2 w 25"/>
              <a:gd name="T3" fmla="*/ 37 h 24"/>
              <a:gd name="T4" fmla="*/ 30 w 25"/>
              <a:gd name="T5" fmla="*/ 17 h 24"/>
              <a:gd name="T6" fmla="*/ 2 w 25"/>
              <a:gd name="T7" fmla="*/ 0 h 24"/>
              <a:gd name="T8" fmla="*/ 2 w 25"/>
              <a:gd name="T9" fmla="*/ 0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2" y="24"/>
                </a:lnTo>
                <a:lnTo>
                  <a:pt x="25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3" name="Freeform 97"/>
          <p:cNvSpPr>
            <a:spLocks/>
          </p:cNvSpPr>
          <p:nvPr/>
        </p:nvSpPr>
        <p:spPr bwMode="auto">
          <a:xfrm>
            <a:off x="3890963" y="5068888"/>
            <a:ext cx="47625" cy="57150"/>
          </a:xfrm>
          <a:custGeom>
            <a:avLst/>
            <a:gdLst>
              <a:gd name="T0" fmla="*/ 0 w 25"/>
              <a:gd name="T1" fmla="*/ 0 h 24"/>
              <a:gd name="T2" fmla="*/ 2 w 25"/>
              <a:gd name="T3" fmla="*/ 36 h 24"/>
              <a:gd name="T4" fmla="*/ 30 w 25"/>
              <a:gd name="T5" fmla="*/ 17 h 24"/>
              <a:gd name="T6" fmla="*/ 2 w 25"/>
              <a:gd name="T7" fmla="*/ 0 h 24"/>
              <a:gd name="T8" fmla="*/ 2 w 25"/>
              <a:gd name="T9" fmla="*/ 0 h 24"/>
              <a:gd name="T10" fmla="*/ 0 w 25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4"/>
              <a:gd name="T20" fmla="*/ 25 w 25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4">
                <a:moveTo>
                  <a:pt x="0" y="0"/>
                </a:moveTo>
                <a:lnTo>
                  <a:pt x="2" y="24"/>
                </a:lnTo>
                <a:lnTo>
                  <a:pt x="25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4" name="Freeform 104"/>
          <p:cNvSpPr>
            <a:spLocks/>
          </p:cNvSpPr>
          <p:nvPr/>
        </p:nvSpPr>
        <p:spPr bwMode="auto">
          <a:xfrm>
            <a:off x="6102350" y="4946650"/>
            <a:ext cx="42862" cy="57150"/>
          </a:xfrm>
          <a:custGeom>
            <a:avLst/>
            <a:gdLst>
              <a:gd name="T0" fmla="*/ 14 w 23"/>
              <a:gd name="T1" fmla="*/ 36 h 23"/>
              <a:gd name="T2" fmla="*/ 16 w 23"/>
              <a:gd name="T3" fmla="*/ 36 h 23"/>
              <a:gd name="T4" fmla="*/ 19 w 23"/>
              <a:gd name="T5" fmla="*/ 36 h 23"/>
              <a:gd name="T6" fmla="*/ 20 w 23"/>
              <a:gd name="T7" fmla="*/ 36 h 23"/>
              <a:gd name="T8" fmla="*/ 22 w 23"/>
              <a:gd name="T9" fmla="*/ 33 h 23"/>
              <a:gd name="T10" fmla="*/ 22 w 23"/>
              <a:gd name="T11" fmla="*/ 33 h 23"/>
              <a:gd name="T12" fmla="*/ 25 w 23"/>
              <a:gd name="T13" fmla="*/ 30 h 23"/>
              <a:gd name="T14" fmla="*/ 27 w 23"/>
              <a:gd name="T15" fmla="*/ 27 h 23"/>
              <a:gd name="T16" fmla="*/ 27 w 23"/>
              <a:gd name="T17" fmla="*/ 23 h 23"/>
              <a:gd name="T18" fmla="*/ 27 w 23"/>
              <a:gd name="T19" fmla="*/ 20 h 23"/>
              <a:gd name="T20" fmla="*/ 27 w 23"/>
              <a:gd name="T21" fmla="*/ 17 h 23"/>
              <a:gd name="T22" fmla="*/ 27 w 23"/>
              <a:gd name="T23" fmla="*/ 14 h 23"/>
              <a:gd name="T24" fmla="*/ 27 w 23"/>
              <a:gd name="T25" fmla="*/ 11 h 23"/>
              <a:gd name="T26" fmla="*/ 27 w 23"/>
              <a:gd name="T27" fmla="*/ 9 h 23"/>
              <a:gd name="T28" fmla="*/ 25 w 23"/>
              <a:gd name="T29" fmla="*/ 6 h 23"/>
              <a:gd name="T30" fmla="*/ 22 w 23"/>
              <a:gd name="T31" fmla="*/ 6 h 23"/>
              <a:gd name="T32" fmla="*/ 22 w 23"/>
              <a:gd name="T33" fmla="*/ 3 h 23"/>
              <a:gd name="T34" fmla="*/ 20 w 23"/>
              <a:gd name="T35" fmla="*/ 0 h 23"/>
              <a:gd name="T36" fmla="*/ 19 w 23"/>
              <a:gd name="T37" fmla="*/ 0 h 23"/>
              <a:gd name="T38" fmla="*/ 16 w 23"/>
              <a:gd name="T39" fmla="*/ 0 h 23"/>
              <a:gd name="T40" fmla="*/ 14 w 23"/>
              <a:gd name="T41" fmla="*/ 0 h 23"/>
              <a:gd name="T42" fmla="*/ 12 w 23"/>
              <a:gd name="T43" fmla="*/ 0 h 23"/>
              <a:gd name="T44" fmla="*/ 9 w 23"/>
              <a:gd name="T45" fmla="*/ 0 h 23"/>
              <a:gd name="T46" fmla="*/ 7 w 23"/>
              <a:gd name="T47" fmla="*/ 0 h 23"/>
              <a:gd name="T48" fmla="*/ 5 w 23"/>
              <a:gd name="T49" fmla="*/ 3 h 23"/>
              <a:gd name="T50" fmla="*/ 5 w 23"/>
              <a:gd name="T51" fmla="*/ 6 h 23"/>
              <a:gd name="T52" fmla="*/ 2 w 23"/>
              <a:gd name="T53" fmla="*/ 6 h 23"/>
              <a:gd name="T54" fmla="*/ 0 w 23"/>
              <a:gd name="T55" fmla="*/ 9 h 23"/>
              <a:gd name="T56" fmla="*/ 0 w 23"/>
              <a:gd name="T57" fmla="*/ 11 h 23"/>
              <a:gd name="T58" fmla="*/ 0 w 23"/>
              <a:gd name="T59" fmla="*/ 14 h 23"/>
              <a:gd name="T60" fmla="*/ 0 w 23"/>
              <a:gd name="T61" fmla="*/ 17 h 23"/>
              <a:gd name="T62" fmla="*/ 0 w 23"/>
              <a:gd name="T63" fmla="*/ 20 h 23"/>
              <a:gd name="T64" fmla="*/ 0 w 23"/>
              <a:gd name="T65" fmla="*/ 23 h 23"/>
              <a:gd name="T66" fmla="*/ 0 w 23"/>
              <a:gd name="T67" fmla="*/ 27 h 23"/>
              <a:gd name="T68" fmla="*/ 2 w 23"/>
              <a:gd name="T69" fmla="*/ 30 h 23"/>
              <a:gd name="T70" fmla="*/ 5 w 23"/>
              <a:gd name="T71" fmla="*/ 33 h 23"/>
              <a:gd name="T72" fmla="*/ 5 w 23"/>
              <a:gd name="T73" fmla="*/ 33 h 23"/>
              <a:gd name="T74" fmla="*/ 7 w 23"/>
              <a:gd name="T75" fmla="*/ 36 h 23"/>
              <a:gd name="T76" fmla="*/ 9 w 23"/>
              <a:gd name="T77" fmla="*/ 36 h 23"/>
              <a:gd name="T78" fmla="*/ 12 w 23"/>
              <a:gd name="T79" fmla="*/ 36 h 23"/>
              <a:gd name="T80" fmla="*/ 14 w 23"/>
              <a:gd name="T81" fmla="*/ 36 h 23"/>
              <a:gd name="T82" fmla="*/ 14 w 23"/>
              <a:gd name="T83" fmla="*/ 36 h 2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3"/>
              <a:gd name="T127" fmla="*/ 0 h 23"/>
              <a:gd name="T128" fmla="*/ 23 w 23"/>
              <a:gd name="T129" fmla="*/ 23 h 23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3" h="23">
                <a:moveTo>
                  <a:pt x="12" y="23"/>
                </a:moveTo>
                <a:lnTo>
                  <a:pt x="14" y="23"/>
                </a:lnTo>
                <a:lnTo>
                  <a:pt x="16" y="23"/>
                </a:lnTo>
                <a:lnTo>
                  <a:pt x="17" y="23"/>
                </a:lnTo>
                <a:lnTo>
                  <a:pt x="19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3" y="6"/>
                </a:lnTo>
                <a:lnTo>
                  <a:pt x="21" y="4"/>
                </a:lnTo>
                <a:lnTo>
                  <a:pt x="19" y="4"/>
                </a:lnTo>
                <a:lnTo>
                  <a:pt x="19" y="2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0"/>
                </a:lnTo>
                <a:lnTo>
                  <a:pt x="4" y="2"/>
                </a:lnTo>
                <a:lnTo>
                  <a:pt x="4" y="4"/>
                </a:lnTo>
                <a:lnTo>
                  <a:pt x="2" y="4"/>
                </a:lnTo>
                <a:lnTo>
                  <a:pt x="0" y="6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6" y="23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5" name="Freeform 109"/>
          <p:cNvSpPr>
            <a:spLocks/>
          </p:cNvSpPr>
          <p:nvPr/>
        </p:nvSpPr>
        <p:spPr bwMode="auto">
          <a:xfrm>
            <a:off x="6410325" y="3471863"/>
            <a:ext cx="46037" cy="60325"/>
          </a:xfrm>
          <a:custGeom>
            <a:avLst/>
            <a:gdLst>
              <a:gd name="T0" fmla="*/ 0 w 25"/>
              <a:gd name="T1" fmla="*/ 0 h 25"/>
              <a:gd name="T2" fmla="*/ 0 w 25"/>
              <a:gd name="T3" fmla="*/ 38 h 25"/>
              <a:gd name="T4" fmla="*/ 29 w 25"/>
              <a:gd name="T5" fmla="*/ 20 h 25"/>
              <a:gd name="T6" fmla="*/ 0 w 25"/>
              <a:gd name="T7" fmla="*/ 3 h 25"/>
              <a:gd name="T8" fmla="*/ 0 w 25"/>
              <a:gd name="T9" fmla="*/ 3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0" y="25"/>
                </a:lnTo>
                <a:lnTo>
                  <a:pt x="25" y="13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6" name="Line 110"/>
          <p:cNvSpPr>
            <a:spLocks noChangeShapeType="1"/>
          </p:cNvSpPr>
          <p:nvPr/>
        </p:nvSpPr>
        <p:spPr bwMode="auto">
          <a:xfrm flipH="1">
            <a:off x="6022975" y="3498850"/>
            <a:ext cx="398462" cy="4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7" name="Freeform 119"/>
          <p:cNvSpPr>
            <a:spLocks/>
          </p:cNvSpPr>
          <p:nvPr/>
        </p:nvSpPr>
        <p:spPr bwMode="auto">
          <a:xfrm>
            <a:off x="5788025" y="4953000"/>
            <a:ext cx="47625" cy="60325"/>
          </a:xfrm>
          <a:custGeom>
            <a:avLst/>
            <a:gdLst>
              <a:gd name="T0" fmla="*/ 0 w 25"/>
              <a:gd name="T1" fmla="*/ 0 h 25"/>
              <a:gd name="T2" fmla="*/ 2 w 25"/>
              <a:gd name="T3" fmla="*/ 38 h 25"/>
              <a:gd name="T4" fmla="*/ 30 w 25"/>
              <a:gd name="T5" fmla="*/ 17 h 25"/>
              <a:gd name="T6" fmla="*/ 2 w 25"/>
              <a:gd name="T7" fmla="*/ 0 h 25"/>
              <a:gd name="T8" fmla="*/ 2 w 25"/>
              <a:gd name="T9" fmla="*/ 0 h 25"/>
              <a:gd name="T10" fmla="*/ 0 w 25"/>
              <a:gd name="T11" fmla="*/ 0 h 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5"/>
              <a:gd name="T20" fmla="*/ 25 w 25"/>
              <a:gd name="T21" fmla="*/ 25 h 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5">
                <a:moveTo>
                  <a:pt x="0" y="0"/>
                </a:moveTo>
                <a:lnTo>
                  <a:pt x="2" y="25"/>
                </a:lnTo>
                <a:lnTo>
                  <a:pt x="25" y="11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258" name="Rectangle 148"/>
          <p:cNvSpPr>
            <a:spLocks noChangeArrowheads="1"/>
          </p:cNvSpPr>
          <p:nvPr/>
        </p:nvSpPr>
        <p:spPr bwMode="auto">
          <a:xfrm rot="16200000">
            <a:off x="5303837" y="3417888"/>
            <a:ext cx="3159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Neo Sans Intel"/>
              </a:rPr>
              <a:t>ALU</a:t>
            </a:r>
            <a:endParaRPr lang="en-US" sz="1200">
              <a:solidFill>
                <a:srgbClr val="000000"/>
              </a:solidFill>
              <a:latin typeface="Neo Sans Intel"/>
            </a:endParaRPr>
          </a:p>
        </p:txBody>
      </p:sp>
      <p:sp>
        <p:nvSpPr>
          <p:cNvPr id="259" name="Line 176"/>
          <p:cNvSpPr>
            <a:spLocks noChangeShapeType="1"/>
          </p:cNvSpPr>
          <p:nvPr/>
        </p:nvSpPr>
        <p:spPr bwMode="auto">
          <a:xfrm rot="16200000">
            <a:off x="6176962" y="3341688"/>
            <a:ext cx="6350" cy="3048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>
              <a:latin typeface="Neo Sans Intel"/>
            </a:endParaRPr>
          </a:p>
        </p:txBody>
      </p:sp>
      <p:sp>
        <p:nvSpPr>
          <p:cNvPr id="260" name="Rectangle 184"/>
          <p:cNvSpPr>
            <a:spLocks noChangeArrowheads="1"/>
          </p:cNvSpPr>
          <p:nvPr/>
        </p:nvSpPr>
        <p:spPr bwMode="auto">
          <a:xfrm>
            <a:off x="7158649" y="2822332"/>
            <a:ext cx="294311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  <a:latin typeface="Neo Sans Intel" pitchFamily="34" charset="0"/>
              </a:rPr>
              <a:t>lw</a:t>
            </a:r>
            <a:endParaRPr lang="en-US" sz="1600" dirty="0">
              <a:solidFill>
                <a:srgbClr val="FF0000"/>
              </a:solidFill>
              <a:latin typeface="Neo Sans Intel" pitchFamily="34" charset="0"/>
            </a:endParaRPr>
          </a:p>
        </p:txBody>
      </p:sp>
      <p:sp>
        <p:nvSpPr>
          <p:cNvPr id="261" name="Rectangle 185"/>
          <p:cNvSpPr>
            <a:spLocks noChangeArrowheads="1"/>
          </p:cNvSpPr>
          <p:nvPr/>
        </p:nvSpPr>
        <p:spPr bwMode="auto">
          <a:xfrm>
            <a:off x="3719144" y="2623040"/>
            <a:ext cx="581249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[R10]</a:t>
            </a:r>
          </a:p>
        </p:txBody>
      </p:sp>
      <p:sp>
        <p:nvSpPr>
          <p:cNvPr id="262" name="Rectangle 186"/>
          <p:cNvSpPr>
            <a:spLocks noChangeArrowheads="1"/>
          </p:cNvSpPr>
          <p:nvPr/>
        </p:nvSpPr>
        <p:spPr bwMode="auto">
          <a:xfrm>
            <a:off x="8155477" y="3581400"/>
            <a:ext cx="960969" cy="1077218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Data from</a:t>
            </a:r>
          </a:p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memory</a:t>
            </a:r>
          </a:p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address</a:t>
            </a:r>
          </a:p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[R1]+9</a:t>
            </a:r>
          </a:p>
        </p:txBody>
      </p:sp>
      <p:sp>
        <p:nvSpPr>
          <p:cNvPr id="263" name="Rectangle 187"/>
          <p:cNvSpPr>
            <a:spLocks noChangeArrowheads="1"/>
          </p:cNvSpPr>
          <p:nvPr/>
        </p:nvSpPr>
        <p:spPr bwMode="auto">
          <a:xfrm>
            <a:off x="5765800" y="2816225"/>
            <a:ext cx="398507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sub</a:t>
            </a:r>
          </a:p>
        </p:txBody>
      </p:sp>
      <p:sp>
        <p:nvSpPr>
          <p:cNvPr id="264" name="Rectangle 188"/>
          <p:cNvSpPr>
            <a:spLocks noChangeArrowheads="1"/>
          </p:cNvSpPr>
          <p:nvPr/>
        </p:nvSpPr>
        <p:spPr bwMode="auto">
          <a:xfrm>
            <a:off x="3719144" y="3558689"/>
            <a:ext cx="581249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[R11]</a:t>
            </a:r>
          </a:p>
        </p:txBody>
      </p:sp>
      <p:sp>
        <p:nvSpPr>
          <p:cNvPr id="265" name="Rectangle 190"/>
          <p:cNvSpPr>
            <a:spLocks noChangeArrowheads="1"/>
          </p:cNvSpPr>
          <p:nvPr/>
        </p:nvSpPr>
        <p:spPr bwMode="auto">
          <a:xfrm>
            <a:off x="3859407" y="4935173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12</a:t>
            </a:r>
          </a:p>
        </p:txBody>
      </p:sp>
      <p:sp>
        <p:nvSpPr>
          <p:cNvPr id="266" name="Rectangle 191"/>
          <p:cNvSpPr>
            <a:spLocks noChangeArrowheads="1"/>
          </p:cNvSpPr>
          <p:nvPr/>
        </p:nvSpPr>
        <p:spPr bwMode="auto">
          <a:xfrm>
            <a:off x="3815324" y="3097824"/>
            <a:ext cx="409728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and</a:t>
            </a:r>
          </a:p>
        </p:txBody>
      </p:sp>
      <p:sp>
        <p:nvSpPr>
          <p:cNvPr id="267" name="Rectangle 192"/>
          <p:cNvSpPr>
            <a:spLocks noChangeArrowheads="1"/>
          </p:cNvSpPr>
          <p:nvPr/>
        </p:nvSpPr>
        <p:spPr bwMode="auto">
          <a:xfrm>
            <a:off x="7159503" y="4808173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11</a:t>
            </a:r>
          </a:p>
        </p:txBody>
      </p:sp>
      <p:sp>
        <p:nvSpPr>
          <p:cNvPr id="268" name="Rectangle 193"/>
          <p:cNvSpPr>
            <a:spLocks noChangeArrowheads="1"/>
          </p:cNvSpPr>
          <p:nvPr/>
        </p:nvSpPr>
        <p:spPr bwMode="auto">
          <a:xfrm>
            <a:off x="5499100" y="3378200"/>
            <a:ext cx="893834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[R2]-[R3]</a:t>
            </a:r>
          </a:p>
        </p:txBody>
      </p:sp>
      <p:sp>
        <p:nvSpPr>
          <p:cNvPr id="269" name="Rectangle 194"/>
          <p:cNvSpPr>
            <a:spLocks noChangeArrowheads="1"/>
          </p:cNvSpPr>
          <p:nvPr/>
        </p:nvSpPr>
        <p:spPr bwMode="auto">
          <a:xfrm>
            <a:off x="3859407" y="4467472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11</a:t>
            </a:r>
          </a:p>
        </p:txBody>
      </p:sp>
      <p:sp>
        <p:nvSpPr>
          <p:cNvPr id="270" name="Rectangle 195"/>
          <p:cNvSpPr>
            <a:spLocks noChangeArrowheads="1"/>
          </p:cNvSpPr>
          <p:nvPr/>
        </p:nvSpPr>
        <p:spPr bwMode="auto">
          <a:xfrm>
            <a:off x="3859407" y="4176292"/>
            <a:ext cx="332783" cy="33855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 lIns="45720" tIns="45720" rIns="45720" bIns="4572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Neo Sans Intel" pitchFamily="34" charset="0"/>
              </a:rPr>
              <a:t>10</a:t>
            </a:r>
          </a:p>
        </p:txBody>
      </p:sp>
      <p:sp>
        <p:nvSpPr>
          <p:cNvPr id="271" name="Прямоугольник 270"/>
          <p:cNvSpPr/>
          <p:nvPr/>
        </p:nvSpPr>
        <p:spPr>
          <a:xfrm>
            <a:off x="40481" y="5671324"/>
            <a:ext cx="223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sub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,R2,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R3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3" name="Прямоугольник 272"/>
          <p:cNvSpPr/>
          <p:nvPr/>
        </p:nvSpPr>
        <p:spPr>
          <a:xfrm>
            <a:off x="34725" y="6042304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and R12,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R11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3524975"/>
      </p:ext>
    </p:extLst>
  </p:cSld>
  <p:clrMapOvr>
    <a:masterClrMapping/>
  </p:clrMapOvr>
  <p:transition advTm="1137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2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4" grpId="1"/>
      <p:bldP spid="186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build="allAtOnce"/>
      <p:bldP spid="273" grpId="0"/>
      <p:bldP spid="273" grpId="1"/>
    </p:bldLst>
  </p:timing>
  <p:extLst mod="1">
    <p:ext uri="{3A86A75C-4F4B-4683-9AE1-C65F6400EC91}">
      <p14:laserTraceLst xmlns:p14="http://schemas.microsoft.com/office/powerpoint/2010/main">
        <p14:tracePtLst>
          <p14:tracePt t="5413" x="3384550" y="5643563"/>
          <p14:tracePt t="5422" x="3375025" y="5643563"/>
          <p14:tracePt t="5440" x="3268663" y="5616575"/>
          <p14:tracePt t="5462" x="3071813" y="5545138"/>
          <p14:tracePt t="5480" x="3000375" y="5537200"/>
          <p14:tracePt t="5502" x="2928938" y="5537200"/>
          <p14:tracePt t="5520" x="2857500" y="5537200"/>
          <p14:tracePt t="5541" x="2776538" y="5554663"/>
          <p14:tracePt t="5560" x="2714625" y="5554663"/>
          <p14:tracePt t="5582" x="2517775" y="5589588"/>
          <p14:tracePt t="5600" x="2339975" y="5599113"/>
          <p14:tracePt t="5622" x="1955800" y="5599113"/>
          <p14:tracePt t="5640" x="1714500" y="5599113"/>
          <p14:tracePt t="5661" x="1411288" y="5518150"/>
          <p14:tracePt t="5680" x="1276350" y="5465763"/>
          <p14:tracePt t="5702" x="1089025" y="5394325"/>
          <p14:tracePt t="5720" x="990600" y="5340350"/>
          <p14:tracePt t="5742" x="955675" y="5313363"/>
          <p14:tracePt t="5761" x="938213" y="5303838"/>
          <p14:tracePt t="5782" x="884238" y="5303838"/>
          <p14:tracePt t="5800" x="830263" y="5303838"/>
          <p14:tracePt t="5822" x="704850" y="5303838"/>
          <p14:tracePt t="5840" x="571500" y="5303838"/>
          <p14:tracePt t="5861" x="347663" y="5303838"/>
          <p14:tracePt t="5880" x="268288" y="5303838"/>
          <p14:tracePt t="5901" x="179388" y="5303838"/>
          <p14:tracePt t="5920" x="152400" y="5303838"/>
          <p14:tracePt t="5974" x="142875" y="5303838"/>
          <p14:tracePt t="5997" x="142875" y="5313363"/>
          <p14:tracePt t="6029" x="152400" y="5313363"/>
          <p14:tracePt t="6045" x="160338" y="5322888"/>
          <p14:tracePt t="6061" x="169863" y="5322888"/>
          <p14:tracePt t="6080" x="223838" y="5330825"/>
          <p14:tracePt t="6102" x="393700" y="5340350"/>
          <p14:tracePt t="6121" x="536575" y="5348288"/>
          <p14:tracePt t="6141" x="795338" y="5348288"/>
          <p14:tracePt t="6160" x="1214438" y="5411788"/>
          <p14:tracePt t="6182" x="1527175" y="5456238"/>
          <p14:tracePt t="6200" x="1714500" y="5491163"/>
          <p14:tracePt t="6222" x="1955800" y="5500688"/>
          <p14:tracePt t="6240" x="2036763" y="5500688"/>
          <p14:tracePt t="6261" x="2081213" y="5500688"/>
          <p14:tracePt t="6280" x="2089150" y="5500688"/>
          <p14:tracePt t="6366" x="2089150" y="5510213"/>
          <p14:tracePt t="6390" x="2089150" y="5518150"/>
          <p14:tracePt t="6399" x="2089150" y="5527675"/>
          <p14:tracePt t="6422" x="2089150" y="5554663"/>
          <p14:tracePt t="6440" x="2081213" y="5572125"/>
          <p14:tracePt t="6462" x="2081213" y="5643563"/>
          <p14:tracePt t="6480" x="2062163" y="5697538"/>
          <p14:tracePt t="6502" x="2036763" y="5803900"/>
          <p14:tracePt t="6520" x="2009775" y="5857875"/>
          <p14:tracePt t="6541" x="1990725" y="5902325"/>
          <p14:tracePt t="6560" x="1982788" y="5938838"/>
          <p14:tracePt t="6581" x="1973263" y="5956300"/>
          <p14:tracePt t="6600" x="1965325" y="5973763"/>
          <p14:tracePt t="6621" x="1965325" y="5983288"/>
          <p14:tracePt t="6701" x="1955800" y="5983288"/>
          <p14:tracePt t="6710" x="1946275" y="5991225"/>
          <p14:tracePt t="6726" x="1919288" y="5991225"/>
          <p14:tracePt t="6742" x="1874838" y="6000750"/>
          <p14:tracePt t="6761" x="1795463" y="6000750"/>
          <p14:tracePt t="6782" x="1616075" y="5938838"/>
          <p14:tracePt t="6800" x="1312863" y="5795963"/>
          <p14:tracePt t="6822" x="1071563" y="5724525"/>
          <p14:tracePt t="6841" x="928688" y="5697538"/>
          <p14:tracePt t="6862" x="839788" y="5670550"/>
          <p14:tracePt t="6881" x="830263" y="5653088"/>
          <p14:tracePt t="6902" x="812800" y="5626100"/>
          <p14:tracePt t="6920" x="785813" y="5608638"/>
          <p14:tracePt t="6942" x="750888" y="5572125"/>
          <p14:tracePt t="6960" x="723900" y="5572125"/>
          <p14:tracePt t="6982" x="633413" y="5554663"/>
          <p14:tracePt t="7000" x="571500" y="5537200"/>
          <p14:tracePt t="7022" x="490538" y="5527675"/>
          <p14:tracePt t="7040" x="446088" y="5518150"/>
          <p14:tracePt t="7062" x="384175" y="5518150"/>
          <p14:tracePt t="7081" x="357188" y="5518150"/>
          <p14:tracePt t="7102" x="330200" y="5518150"/>
          <p14:tracePt t="7182" x="322263" y="5518150"/>
          <p14:tracePt t="7277" x="339725" y="5518150"/>
          <p14:tracePt t="7286" x="347663" y="5518150"/>
          <p14:tracePt t="7302" x="401638" y="5510213"/>
          <p14:tracePt t="7321" x="482600" y="5491163"/>
          <p14:tracePt t="7342" x="696913" y="5456238"/>
          <p14:tracePt t="7361" x="812800" y="5456238"/>
          <p14:tracePt t="7382" x="928688" y="5456238"/>
          <p14:tracePt t="7401" x="973138" y="5456238"/>
          <p14:tracePt t="7422" x="990600" y="5473700"/>
          <p14:tracePt t="7441" x="1000125" y="5483225"/>
          <p14:tracePt t="7462" x="1000125" y="5500688"/>
          <p14:tracePt t="7500" x="1000125" y="5510213"/>
          <p14:tracePt t="7550" x="1000125" y="5500688"/>
          <p14:tracePt t="7559" x="1000125" y="5483225"/>
          <p14:tracePt t="7582" x="990600" y="5429250"/>
          <p14:tracePt t="7601" x="982663" y="5411788"/>
          <p14:tracePt t="7622" x="946150" y="5375275"/>
          <p14:tracePt t="7641" x="946150" y="5367338"/>
          <p14:tracePt t="7662" x="928688" y="5367338"/>
          <p14:tracePt t="7681" x="911225" y="5367338"/>
          <p14:tracePt t="7702" x="812800" y="5375275"/>
          <p14:tracePt t="7721" x="758825" y="5384800"/>
          <p14:tracePt t="7742" x="704850" y="5394325"/>
          <p14:tracePt t="7761" x="687388" y="5394325"/>
          <p14:tracePt t="7781" x="679450" y="5402263"/>
          <p14:tracePt t="7806" x="669925" y="5402263"/>
          <p14:tracePt t="7822" x="660400" y="5419725"/>
          <p14:tracePt t="7841" x="660400" y="5446713"/>
          <p14:tracePt t="7863" x="660400" y="5500688"/>
          <p14:tracePt t="7881" x="660400" y="5554663"/>
          <p14:tracePt t="7901" x="669925" y="5589588"/>
          <p14:tracePt t="7921" x="687388" y="5608638"/>
          <p14:tracePt t="7942" x="731838" y="5616575"/>
          <p14:tracePt t="7961" x="758825" y="5616575"/>
          <p14:tracePt t="7982" x="803275" y="5589588"/>
          <p14:tracePt t="8001" x="803275" y="5562600"/>
          <p14:tracePt t="8023" x="822325" y="5510213"/>
          <p14:tracePt t="8041" x="822325" y="5483225"/>
          <p14:tracePt t="8062" x="822325" y="5446713"/>
          <p14:tracePt t="8081" x="803275" y="5438775"/>
          <p14:tracePt t="8102" x="758825" y="5419725"/>
          <p14:tracePt t="8121" x="714375" y="5419725"/>
          <p14:tracePt t="8142" x="652463" y="5429250"/>
          <p14:tracePt t="8161" x="633413" y="5438775"/>
          <p14:tracePt t="8182" x="633413" y="5500688"/>
          <p14:tracePt t="8201" x="687388" y="5545138"/>
          <p14:tracePt t="8223" x="822325" y="5661025"/>
          <p14:tracePt t="8241" x="919163" y="5705475"/>
          <p14:tracePt t="8262" x="1027113" y="5741988"/>
          <p14:tracePt t="8281" x="1071563" y="5741988"/>
          <p14:tracePt t="8302" x="1108075" y="5724525"/>
          <p14:tracePt t="8321" x="1125538" y="5697538"/>
          <p14:tracePt t="8343" x="1108075" y="5643563"/>
          <p14:tracePt t="8361" x="1062038" y="5589588"/>
          <p14:tracePt t="8383" x="911225" y="5500688"/>
          <p14:tracePt t="8401" x="839788" y="5473700"/>
          <p14:tracePt t="8422" x="795338" y="5473700"/>
          <p14:tracePt t="8441" x="785813" y="5473700"/>
          <p14:tracePt t="8462" x="768350" y="5473700"/>
          <p14:tracePt t="8481" x="758825" y="5473700"/>
          <p14:tracePt t="8502" x="750888" y="5483225"/>
          <p14:tracePt t="8598" x="741363" y="5483225"/>
          <p14:tracePt t="8630" x="731838" y="5483225"/>
          <p14:tracePt t="8646" x="723900" y="5483225"/>
          <p14:tracePt t="8663" x="714375" y="5473700"/>
          <p14:tracePt t="8726" x="714375" y="5483225"/>
          <p14:tracePt t="8743" x="714375" y="5491163"/>
          <p14:tracePt t="8751" x="714375" y="5518150"/>
          <p14:tracePt t="8762" x="714375" y="5527675"/>
          <p14:tracePt t="8782" x="714375" y="5626100"/>
          <p14:tracePt t="8801" x="714375" y="5715000"/>
          <p14:tracePt t="8822" x="731838" y="5830888"/>
          <p14:tracePt t="8841" x="741363" y="5902325"/>
          <p14:tracePt t="8862" x="750888" y="5956300"/>
          <p14:tracePt t="8881" x="750888" y="5983288"/>
          <p14:tracePt t="8902" x="758825" y="6027738"/>
          <p14:tracePt t="8921" x="758825" y="6037263"/>
          <p14:tracePt t="9015" x="758825" y="6018213"/>
          <p14:tracePt t="9030" x="750888" y="6000750"/>
          <p14:tracePt t="9041" x="750888" y="5991225"/>
          <p14:tracePt t="9063" x="704850" y="5929313"/>
          <p14:tracePt t="9081" x="679450" y="5875338"/>
          <p14:tracePt t="9103" x="615950" y="5840413"/>
          <p14:tracePt t="9207" x="608013" y="5840413"/>
          <p14:tracePt t="9247" x="608013" y="5848350"/>
          <p14:tracePt t="9262" x="608013" y="5857875"/>
          <p14:tracePt t="9272" x="615950" y="5867400"/>
          <p14:tracePt t="9286" x="625475" y="5875338"/>
          <p14:tracePt t="9302" x="633413" y="5902325"/>
          <p14:tracePt t="9321" x="669925" y="5938838"/>
          <p14:tracePt t="9343" x="741363" y="5983288"/>
          <p14:tracePt t="9361" x="795338" y="6018213"/>
          <p14:tracePt t="9383" x="857250" y="6054725"/>
          <p14:tracePt t="9401" x="901700" y="6072188"/>
          <p14:tracePt t="9423" x="990600" y="6099175"/>
          <p14:tracePt t="9441" x="1054100" y="6108700"/>
          <p14:tracePt t="9463" x="1116013" y="6116638"/>
          <p14:tracePt t="9481" x="1133475" y="6108700"/>
          <p14:tracePt t="9503" x="1169988" y="6062663"/>
          <p14:tracePt t="9521" x="1179513" y="6037263"/>
          <p14:tracePt t="9542" x="1187450" y="5965825"/>
          <p14:tracePt t="9561" x="1187450" y="5956300"/>
          <p14:tracePt t="9582" x="1179513" y="5956300"/>
          <p14:tracePt t="9601" x="1160463" y="5956300"/>
          <p14:tracePt t="9622" x="1116013" y="5946775"/>
          <p14:tracePt t="9641" x="1044575" y="5929313"/>
          <p14:tracePt t="9662" x="901700" y="5911850"/>
          <p14:tracePt t="9681" x="812800" y="5902325"/>
          <p14:tracePt t="9703" x="723900" y="5884863"/>
          <p14:tracePt t="9721" x="687388" y="5875338"/>
          <p14:tracePt t="9807" x="687388" y="5894388"/>
          <p14:tracePt t="9817" x="687388" y="5902325"/>
          <p14:tracePt t="9827" x="687388" y="5911850"/>
          <p14:tracePt t="9841" x="704850" y="5929313"/>
          <p14:tracePt t="9863" x="750888" y="5973763"/>
          <p14:tracePt t="9881" x="785813" y="6000750"/>
          <p14:tracePt t="9902" x="874713" y="6037263"/>
          <p14:tracePt t="9921" x="928688" y="6054725"/>
          <p14:tracePt t="9943" x="990600" y="6054725"/>
          <p14:tracePt t="9961" x="1009650" y="6054725"/>
          <p14:tracePt t="9983" x="1027113" y="6027738"/>
          <p14:tracePt t="10001" x="1044575" y="5991225"/>
          <p14:tracePt t="10023" x="1044575" y="5919788"/>
          <p14:tracePt t="10041" x="1000125" y="5840413"/>
          <p14:tracePt t="10063" x="955675" y="5776913"/>
          <p14:tracePt t="10081" x="919163" y="5751513"/>
          <p14:tracePt t="10103" x="874713" y="5732463"/>
          <p14:tracePt t="10122" x="866775" y="5732463"/>
          <p14:tracePt t="10143" x="847725" y="5732463"/>
          <p14:tracePt t="10161" x="839788" y="5751513"/>
          <p14:tracePt t="10183" x="822325" y="5786438"/>
          <p14:tracePt t="10201" x="822325" y="5822950"/>
          <p14:tracePt t="10223" x="822325" y="5857875"/>
          <p14:tracePt t="10241" x="847725" y="5884863"/>
          <p14:tracePt t="10261" x="893763" y="5919788"/>
          <p14:tracePt t="10281" x="965200" y="5956300"/>
          <p14:tracePt t="10303" x="1036638" y="5973763"/>
          <p14:tracePt t="10321" x="1062038" y="5973763"/>
          <p14:tracePt t="10343" x="1089025" y="5973763"/>
          <p14:tracePt t="10383" x="1054100" y="5902325"/>
          <p14:tracePt t="10401" x="982663" y="5848350"/>
          <p14:tracePt t="10423" x="874713" y="5795963"/>
          <p14:tracePt t="10441" x="812800" y="5768975"/>
          <p14:tracePt t="10462" x="795338" y="5768975"/>
          <p14:tracePt t="10481" x="776288" y="5768975"/>
          <p14:tracePt t="10502" x="758825" y="5795963"/>
          <p14:tracePt t="10521" x="750888" y="5830888"/>
          <p14:tracePt t="10542" x="741363" y="5894388"/>
          <p14:tracePt t="10561" x="741363" y="5929313"/>
          <p14:tracePt t="10583" x="776288" y="5983288"/>
          <p14:tracePt t="10601" x="822325" y="6018213"/>
          <p14:tracePt t="10622" x="884238" y="6054725"/>
          <p14:tracePt t="10641" x="990600" y="6099175"/>
          <p14:tracePt t="10663" x="1054100" y="6108700"/>
          <p14:tracePt t="10681" x="1081088" y="6108700"/>
          <p14:tracePt t="10703" x="1108075" y="6108700"/>
          <p14:tracePt t="10721" x="1108075" y="6072188"/>
          <p14:tracePt t="10742" x="1098550" y="5965825"/>
          <p14:tracePt t="10761" x="1036638" y="5884863"/>
          <p14:tracePt t="10783" x="955675" y="5822950"/>
          <p14:tracePt t="10801" x="919163" y="5803900"/>
          <p14:tracePt t="10822" x="893763" y="5803900"/>
          <p14:tracePt t="10841" x="866775" y="5813425"/>
          <p14:tracePt t="10863" x="857250" y="5848350"/>
          <p14:tracePt t="10881" x="857250" y="5902325"/>
          <p14:tracePt t="10902" x="857250" y="5956300"/>
          <p14:tracePt t="10921" x="866775" y="5991225"/>
          <p14:tracePt t="10943" x="911225" y="6027738"/>
          <p14:tracePt t="10961" x="938213" y="6054725"/>
          <p14:tracePt t="10983" x="1000125" y="6054725"/>
          <p14:tracePt t="11001" x="1027113" y="6062663"/>
          <p14:tracePt t="11021" x="1044575" y="6062663"/>
          <p14:tracePt t="11055" x="1044575" y="6054725"/>
          <p14:tracePt t="11065" x="1036638" y="6037263"/>
          <p14:tracePt t="11081" x="946150" y="5973763"/>
          <p14:tracePt t="11102" x="874713" y="5919788"/>
          <p14:tracePt t="11122" x="847725" y="5902325"/>
          <p14:tracePt t="11143" x="839788" y="5902325"/>
          <p14:tracePt t="11161" x="839788" y="5911850"/>
          <p14:tracePt t="11182" x="830263" y="5946775"/>
          <p14:tracePt t="11202" x="839788" y="6027738"/>
          <p14:tracePt t="11223" x="955675" y="6116638"/>
          <p14:tracePt t="11241" x="1054100" y="6143625"/>
          <p14:tracePt t="11261" x="1152525" y="6153150"/>
          <p14:tracePt t="11281" x="1250950" y="6126163"/>
          <p14:tracePt t="11302" x="1276350" y="6089650"/>
          <p14:tracePt t="11321" x="1276350" y="6045200"/>
          <p14:tracePt t="11342" x="1268413" y="5991225"/>
          <p14:tracePt t="11361" x="1231900" y="5965825"/>
          <p14:tracePt t="11383" x="1160463" y="5929313"/>
          <p14:tracePt t="11401" x="1116013" y="5911850"/>
          <p14:tracePt t="11422" x="1081088" y="5902325"/>
          <p14:tracePt t="11441" x="1017588" y="5902325"/>
          <p14:tracePt t="11463" x="955675" y="5902325"/>
          <p14:tracePt t="11482" x="901700" y="5902325"/>
          <p14:tracePt t="11503" x="866775" y="5911850"/>
          <p14:tracePt t="11543" x="857250" y="5929313"/>
          <p14:tracePt t="11561" x="857250" y="5938838"/>
          <p14:tracePt t="11583" x="857250" y="5965825"/>
          <p14:tracePt t="11601" x="874713" y="5983288"/>
          <p14:tracePt t="11622" x="893763" y="6000750"/>
          <p14:tracePt t="11641" x="893763" y="6010275"/>
          <p14:tracePt t="11663" x="901700" y="6010275"/>
          <p14:tracePt t="11681" x="911225" y="6000750"/>
          <p14:tracePt t="11704" x="919163" y="5938838"/>
          <p14:tracePt t="11721" x="919163" y="5894388"/>
          <p14:tracePt t="11743" x="919163" y="5840413"/>
          <p14:tracePt t="11761" x="901700" y="5803900"/>
          <p14:tracePt t="11784" x="839788" y="5776913"/>
          <p14:tracePt t="11801" x="795338" y="5776913"/>
          <p14:tracePt t="11823" x="714375" y="5776913"/>
          <p14:tracePt t="11842" x="696913" y="5795963"/>
          <p14:tracePt t="11862" x="679450" y="5840413"/>
          <p14:tracePt t="11882" x="679450" y="5867400"/>
          <p14:tracePt t="11903" x="687388" y="5938838"/>
          <p14:tracePt t="11922" x="714375" y="5983288"/>
          <p14:tracePt t="11943" x="776288" y="6018213"/>
          <p14:tracePt t="11961" x="822325" y="6045200"/>
          <p14:tracePt t="11983" x="884238" y="6054725"/>
          <p14:tracePt t="12001" x="919163" y="6054725"/>
          <p14:tracePt t="12023" x="938213" y="6018213"/>
          <p14:tracePt t="12041" x="946150" y="5991225"/>
          <p14:tracePt t="12063" x="946150" y="5965825"/>
          <p14:tracePt t="12081" x="946150" y="5956300"/>
          <p14:tracePt t="12215" x="946150" y="5965825"/>
          <p14:tracePt t="12224" x="946150" y="5973763"/>
          <p14:tracePt t="12241" x="928688" y="6010275"/>
          <p14:tracePt t="12262" x="893763" y="6054725"/>
          <p14:tracePt t="12282" x="758825" y="6188075"/>
          <p14:tracePt t="12303" x="571500" y="6313488"/>
          <p14:tracePt t="12321" x="455613" y="6375400"/>
          <p14:tracePt t="12343" x="330200" y="6438900"/>
          <p14:tracePt t="12361" x="285750" y="6438900"/>
          <p14:tracePt t="12382" x="276225" y="6438900"/>
          <p14:tracePt t="12401" x="268288" y="6438900"/>
          <p14:tracePt t="12455" x="268288" y="6429375"/>
          <p14:tracePt t="12464" x="258763" y="6419850"/>
          <p14:tracePt t="12487" x="258763" y="6411913"/>
          <p14:tracePt t="12501" x="250825" y="6411913"/>
          <p14:tracePt t="12679" x="258763" y="6411913"/>
          <p14:tracePt t="12696" x="268288" y="6411913"/>
          <p14:tracePt t="12705" x="276225" y="6411913"/>
          <p14:tracePt t="12722" x="303213" y="6411913"/>
          <p14:tracePt t="12742" x="330200" y="6411913"/>
          <p14:tracePt t="12762" x="401638" y="6429375"/>
          <p14:tracePt t="12782" x="455613" y="6446838"/>
          <p14:tracePt t="12802" x="509588" y="6465888"/>
          <p14:tracePt t="12822" x="536575" y="6473825"/>
          <p14:tracePt t="12842" x="554038" y="6473825"/>
          <p14:tracePt t="12862" x="561975" y="6473825"/>
          <p14:tracePt t="12999" x="554038" y="6465888"/>
          <p14:tracePt t="13008" x="544513" y="6465888"/>
          <p14:tracePt t="13021" x="536575" y="6465888"/>
          <p14:tracePt t="13042" x="473075" y="6438900"/>
          <p14:tracePt t="13062" x="428625" y="6419850"/>
          <p14:tracePt t="13082" x="401638" y="6411913"/>
          <p14:tracePt t="13144" x="401638" y="6402388"/>
          <p14:tracePt t="13159" x="411163" y="6402388"/>
          <p14:tracePt t="13169" x="419100" y="6402388"/>
          <p14:tracePt t="13182" x="455613" y="6402388"/>
          <p14:tracePt t="13202" x="608013" y="6402388"/>
          <p14:tracePt t="13222" x="696913" y="6402388"/>
          <p14:tracePt t="13242" x="803275" y="6402388"/>
          <p14:tracePt t="13262" x="857250" y="6394450"/>
          <p14:tracePt t="13328" x="847725" y="6394450"/>
          <p14:tracePt t="13336" x="839788" y="6394450"/>
          <p14:tracePt t="13346" x="822325" y="6394450"/>
          <p14:tracePt t="13362" x="803275" y="6411913"/>
          <p14:tracePt t="13382" x="795338" y="6411913"/>
          <p14:tracePt t="13402" x="795338" y="6419850"/>
          <p14:tracePt t="13422" x="795338" y="6429375"/>
          <p14:tracePt t="13442" x="812800" y="6446838"/>
          <p14:tracePt t="13462" x="901700" y="6456363"/>
          <p14:tracePt t="13482" x="1000125" y="6456363"/>
          <p14:tracePt t="13502" x="1098550" y="6456363"/>
          <p14:tracePt t="13522" x="1204913" y="6456363"/>
          <p14:tracePt t="13542" x="1231900" y="6446838"/>
          <p14:tracePt t="13562" x="1258888" y="6419850"/>
          <p14:tracePt t="13582" x="1258888" y="6394450"/>
          <p14:tracePt t="13602" x="1231900" y="6367463"/>
          <p14:tracePt t="13622" x="1187450" y="6348413"/>
          <p14:tracePt t="13642" x="1125538" y="6323013"/>
          <p14:tracePt t="13662" x="1081088" y="6313488"/>
          <p14:tracePt t="13682" x="1071563" y="6296025"/>
          <p14:tracePt t="13728" x="1089025" y="6286500"/>
          <p14:tracePt t="13744" x="1098550" y="6286500"/>
          <p14:tracePt t="13762" x="1143000" y="6286500"/>
          <p14:tracePt t="13782" x="1187450" y="6286500"/>
          <p14:tracePt t="13802" x="1250950" y="6286500"/>
          <p14:tracePt t="13822" x="1276350" y="6286500"/>
          <p14:tracePt t="13842" x="1322388" y="6276975"/>
          <p14:tracePt t="13865" x="1347788" y="6269038"/>
          <p14:tracePt t="13882" x="1347788" y="6259513"/>
          <p14:tracePt t="13902" x="1357313" y="6251575"/>
          <p14:tracePt t="13922" x="1357313" y="6224588"/>
          <p14:tracePt t="13942" x="1357313" y="6215063"/>
          <p14:tracePt t="13962" x="1339850" y="6197600"/>
          <p14:tracePt t="13982" x="1330325" y="6197600"/>
          <p14:tracePt t="14002" x="1312863" y="6197600"/>
          <p14:tracePt t="14022" x="1303338" y="6205538"/>
          <p14:tracePt t="14042" x="1295400" y="6224588"/>
          <p14:tracePt t="14062" x="1295400" y="6232525"/>
          <p14:tracePt t="14082" x="1295400" y="6242050"/>
          <p14:tracePt t="14102" x="1295400" y="6251575"/>
          <p14:tracePt t="14122" x="1295400" y="6259513"/>
          <p14:tracePt t="14142" x="1295400" y="6269038"/>
          <p14:tracePt t="14224" x="1285875" y="6269038"/>
          <p14:tracePt t="14240" x="1276350" y="6269038"/>
          <p14:tracePt t="14250" x="1268413" y="6269038"/>
          <p14:tracePt t="14264" x="1250950" y="6259513"/>
          <p14:tracePt t="14282" x="1214438" y="6232525"/>
          <p14:tracePt t="14302" x="1179513" y="6205538"/>
          <p14:tracePt t="14322" x="1098550" y="6143625"/>
          <p14:tracePt t="14343" x="1044575" y="6081713"/>
          <p14:tracePt t="14362" x="1017588" y="6027738"/>
          <p14:tracePt t="14382" x="1017588" y="6000750"/>
          <p14:tracePt t="14386" x="1017588" y="5983288"/>
          <p14:tracePt t="14402" x="1017588" y="5965825"/>
          <p14:tracePt t="14422" x="1017588" y="5956300"/>
          <p14:tracePt t="14472" x="1027113" y="5956300"/>
          <p14:tracePt t="14496" x="1036638" y="5956300"/>
          <p14:tracePt t="14512" x="1062038" y="5973763"/>
          <p14:tracePt t="14522" x="1098550" y="6000750"/>
          <p14:tracePt t="14542" x="1143000" y="6045200"/>
          <p14:tracePt t="14562" x="1223963" y="6099175"/>
          <p14:tracePt t="14582" x="1276350" y="6143625"/>
          <p14:tracePt t="14602" x="1347788" y="6197600"/>
          <p14:tracePt t="14622" x="1366838" y="6215063"/>
          <p14:tracePt t="14642" x="1374775" y="6215063"/>
          <p14:tracePt t="14688" x="1384300" y="6215063"/>
          <p14:tracePt t="14704" x="1384300" y="6224588"/>
          <p14:tracePt t="14728" x="1384300" y="6232525"/>
          <p14:tracePt t="14984" x="1384300" y="6224588"/>
          <p14:tracePt t="15000" x="1374775" y="6205538"/>
          <p14:tracePt t="15009" x="1366838" y="6197600"/>
          <p14:tracePt t="15022" x="1347788" y="6180138"/>
          <p14:tracePt t="15042" x="1187450" y="6027738"/>
          <p14:tracePt t="15062" x="1044575" y="5919788"/>
          <p14:tracePt t="15082" x="911225" y="5830888"/>
          <p14:tracePt t="15102" x="884238" y="5822950"/>
          <p14:tracePt t="15123" x="874713" y="5813425"/>
          <p14:tracePt t="15142" x="866775" y="5813425"/>
          <p14:tracePt t="15162" x="857250" y="5803900"/>
          <p14:tracePt t="15182" x="847725" y="5803900"/>
          <p14:tracePt t="15264" x="857250" y="5803900"/>
          <p14:tracePt t="15274" x="866775" y="5803900"/>
          <p14:tracePt t="15284" x="874713" y="5803900"/>
          <p14:tracePt t="15302" x="893763" y="5803900"/>
          <p14:tracePt t="15322" x="911225" y="5795963"/>
          <p14:tracePt t="15342" x="911225" y="5776913"/>
          <p14:tracePt t="15362" x="874713" y="5715000"/>
          <p14:tracePt t="15382" x="847725" y="5680075"/>
          <p14:tracePt t="15386" x="830263" y="5661025"/>
          <p14:tracePt t="15402" x="812800" y="5634038"/>
          <p14:tracePt t="15422" x="812800" y="5626100"/>
          <p14:tracePt t="15480" x="830263" y="5626100"/>
          <p14:tracePt t="15489" x="857250" y="5643563"/>
          <p14:tracePt t="15502" x="874713" y="5643563"/>
          <p14:tracePt t="15522" x="982663" y="5670550"/>
          <p14:tracePt t="15542" x="1054100" y="5680075"/>
          <p14:tracePt t="15562" x="1268413" y="5759450"/>
          <p14:tracePt t="15582" x="1419225" y="5857875"/>
          <p14:tracePt t="15602" x="1714500" y="6081713"/>
          <p14:tracePt t="15622" x="1822450" y="6161088"/>
          <p14:tracePt t="15642" x="1928813" y="6259513"/>
          <p14:tracePt t="15662" x="1973263" y="6303963"/>
          <p14:tracePt t="15682" x="1973263" y="6313488"/>
          <p14:tracePt t="16137" x="1973263" y="6303963"/>
          <p14:tracePt t="16146" x="1973263" y="6276975"/>
          <p14:tracePt t="16162" x="2000250" y="6232525"/>
          <p14:tracePt t="16182" x="2017713" y="6215063"/>
          <p14:tracePt t="16203" x="2027238" y="6215063"/>
          <p14:tracePt t="24627" x="2027238" y="6197600"/>
          <p14:tracePt t="24637" x="2036763" y="6180138"/>
          <p14:tracePt t="24647" x="2116138" y="6072188"/>
          <p14:tracePt t="24664" x="2366963" y="5715000"/>
          <p14:tracePt t="24684" x="3116263" y="4598988"/>
          <p14:tracePt t="24704" x="3589338" y="3919538"/>
          <p14:tracePt t="24724" x="4054475" y="3187700"/>
          <p14:tracePt t="24744" x="4545013" y="2714625"/>
          <p14:tracePt t="24765" x="4867275" y="2598738"/>
          <p14:tracePt t="24784" x="5081588" y="2581275"/>
          <p14:tracePt t="24804" x="5224463" y="2608263"/>
          <p14:tracePt t="24939" x="5232400" y="2608263"/>
          <p14:tracePt t="24955" x="5241925" y="2608263"/>
          <p14:tracePt t="24972" x="5251450" y="2608263"/>
          <p14:tracePt t="24984" x="5259388" y="2608263"/>
          <p14:tracePt t="25005" x="5251450" y="2608263"/>
          <p14:tracePt t="25024" x="5170488" y="2625725"/>
          <p14:tracePt t="25044" x="4867275" y="2687638"/>
          <p14:tracePt t="25065" x="4554538" y="2697163"/>
          <p14:tracePt t="25084" x="3554413" y="2697163"/>
          <p14:tracePt t="25104" x="2830513" y="2697163"/>
          <p14:tracePt t="25124" x="1724025" y="2768600"/>
          <p14:tracePt t="25144" x="1428750" y="2786063"/>
          <p14:tracePt t="25164" x="1152525" y="2795588"/>
          <p14:tracePt t="25184" x="919163" y="2776538"/>
          <p14:tracePt t="25204" x="731838" y="2751138"/>
          <p14:tracePt t="25224" x="660400" y="2751138"/>
          <p14:tracePt t="25244" x="652463" y="2751138"/>
          <p14:tracePt t="25267" x="660400" y="2751138"/>
          <p14:tracePt t="25285" x="687388" y="2751138"/>
          <p14:tracePt t="25304" x="731838" y="2751138"/>
          <p14:tracePt t="25324" x="822325" y="2751138"/>
          <p14:tracePt t="25344" x="911225" y="2751138"/>
          <p14:tracePt t="25364" x="1089025" y="2751138"/>
          <p14:tracePt t="25384" x="1500188" y="2751138"/>
          <p14:tracePt t="25387" x="1571625" y="2751138"/>
          <p14:tracePt t="25404" x="1901825" y="2751138"/>
          <p14:tracePt t="25424" x="2276475" y="2751138"/>
          <p14:tracePt t="25444" x="2982913" y="2776538"/>
          <p14:tracePt t="25464" x="3357563" y="2776538"/>
          <p14:tracePt t="25484" x="4037013" y="2776538"/>
          <p14:tracePt t="25504" x="4438650" y="2786063"/>
          <p14:tracePt t="25524" x="5037138" y="2884488"/>
          <p14:tracePt t="25544" x="5357813" y="2919413"/>
          <p14:tracePt t="25564" x="5848350" y="2919413"/>
          <p14:tracePt t="25584" x="6081713" y="2884488"/>
          <p14:tracePt t="25604" x="6276975" y="2857500"/>
          <p14:tracePt t="25624" x="6411913" y="2840038"/>
          <p14:tracePt t="25644" x="6581775" y="2813050"/>
          <p14:tracePt t="25664" x="6661150" y="2803525"/>
          <p14:tracePt t="25684" x="6804025" y="2803525"/>
          <p14:tracePt t="25704" x="6902450" y="2813050"/>
          <p14:tracePt t="25724" x="7027863" y="2822575"/>
          <p14:tracePt t="25744" x="7054850" y="2822575"/>
          <p14:tracePt t="25764" x="7062788" y="2813050"/>
          <p14:tracePt t="25804" x="7054850" y="2813050"/>
          <p14:tracePt t="25824" x="7018338" y="2822575"/>
          <p14:tracePt t="25844" x="6929438" y="2857500"/>
          <p14:tracePt t="25864" x="6894513" y="2874963"/>
          <p14:tracePt t="26172" x="6919913" y="2874963"/>
          <p14:tracePt t="26182" x="6938963" y="2874963"/>
          <p14:tracePt t="26204" x="7089775" y="2867025"/>
          <p14:tracePt t="26224" x="7197725" y="2874963"/>
          <p14:tracePt t="26244" x="7340600" y="2894013"/>
          <p14:tracePt t="26264" x="7466013" y="2901950"/>
          <p14:tracePt t="26286" x="7510463" y="2901950"/>
          <p14:tracePt t="26304" x="7527925" y="2901950"/>
          <p14:tracePt t="26344" x="7518400" y="2901950"/>
          <p14:tracePt t="26364" x="7456488" y="2911475"/>
          <p14:tracePt t="26384" x="7348538" y="2928938"/>
          <p14:tracePt t="26388" x="7242175" y="2946400"/>
          <p14:tracePt t="26404" x="7010400" y="2973388"/>
          <p14:tracePt t="26424" x="6715125" y="2973388"/>
          <p14:tracePt t="26445" x="6153150" y="3044825"/>
          <p14:tracePt t="26464" x="5241925" y="3241675"/>
          <p14:tracePt t="26484" x="4625975" y="3446463"/>
          <p14:tracePt t="26505" x="4295775" y="3500438"/>
          <p14:tracePt t="26524" x="3751263" y="3517900"/>
          <p14:tracePt t="26544" x="3446463" y="3517900"/>
          <p14:tracePt t="26565" x="2724150" y="3517900"/>
          <p14:tracePt t="26585" x="2347913" y="3544888"/>
          <p14:tracePt t="26604" x="1830388" y="3652838"/>
          <p14:tracePt t="26624" x="1697038" y="3670300"/>
          <p14:tracePt t="26644" x="1536700" y="3660775"/>
          <p14:tracePt t="26664" x="1455738" y="3616325"/>
          <p14:tracePt t="26685" x="1374775" y="3571875"/>
          <p14:tracePt t="26704" x="1330325" y="3562350"/>
          <p14:tracePt t="26724" x="1330325" y="3554413"/>
          <p14:tracePt t="26744" x="1366838" y="3536950"/>
          <p14:tracePt t="26764" x="1687513" y="3490913"/>
          <p14:tracePt t="26784" x="2054225" y="3438525"/>
          <p14:tracePt t="26805" x="2803525" y="3438525"/>
          <p14:tracePt t="26824" x="3384550" y="3438525"/>
          <p14:tracePt t="26845" x="4456113" y="3438525"/>
          <p14:tracePt t="26865" x="5037138" y="3438525"/>
          <p14:tracePt t="26884" x="5562600" y="3438525"/>
          <p14:tracePt t="26905" x="5965825" y="3438525"/>
          <p14:tracePt t="26925" x="6215063" y="3438525"/>
          <p14:tracePt t="26945" x="6367463" y="3438525"/>
          <p14:tracePt t="26964" x="6572250" y="3438525"/>
          <p14:tracePt t="26984" x="6643688" y="3419475"/>
          <p14:tracePt t="27005" x="6680200" y="3402013"/>
          <p14:tracePt t="27025" x="6680200" y="3394075"/>
          <p14:tracePt t="27044" x="6688138" y="3375025"/>
          <p14:tracePt t="27065" x="6715125" y="3340100"/>
          <p14:tracePt t="27084" x="6804025" y="3268663"/>
          <p14:tracePt t="27104" x="6946900" y="3170238"/>
          <p14:tracePt t="27125" x="7018338" y="3116263"/>
          <p14:tracePt t="27144" x="7037388" y="3098800"/>
          <p14:tracePt t="27165" x="7045325" y="3089275"/>
          <p14:tracePt t="27184" x="7045325" y="3081338"/>
          <p14:tracePt t="27205" x="7108825" y="3054350"/>
          <p14:tracePt t="27225" x="7170738" y="3044825"/>
          <p14:tracePt t="27245" x="7215188" y="3036888"/>
          <p14:tracePt t="27264" x="7224713" y="3036888"/>
          <p14:tracePt t="27348" x="7224713" y="3027363"/>
          <p14:tracePt t="27380" x="7224713" y="3017838"/>
          <p14:tracePt t="27389" x="7215188" y="3017838"/>
          <p14:tracePt t="27452" x="7215188" y="3009900"/>
          <p14:tracePt t="27540" x="7215188" y="3000375"/>
          <p14:tracePt t="27556" x="7215188" y="2990850"/>
          <p14:tracePt t="27566" x="7232650" y="2990850"/>
          <p14:tracePt t="27585" x="7242175" y="2973388"/>
          <p14:tracePt t="27605" x="7277100" y="2955925"/>
          <p14:tracePt t="27624" x="7296150" y="2938463"/>
          <p14:tracePt t="27645" x="7313613" y="2919413"/>
          <p14:tracePt t="27665" x="7331075" y="2911475"/>
          <p14:tracePt t="27685" x="7340600" y="2901950"/>
          <p14:tracePt t="27725" x="7348538" y="2901950"/>
          <p14:tracePt t="27748" x="7358063" y="2901950"/>
          <p14:tracePt t="27781" x="7367588" y="2901950"/>
          <p14:tracePt t="27796" x="7375525" y="2901950"/>
          <p14:tracePt t="27812" x="7385050" y="2901950"/>
          <p14:tracePt t="27824" x="7394575" y="2901950"/>
          <p14:tracePt t="27846" x="7402513" y="2901950"/>
          <p14:tracePt t="27865" x="7412038" y="2901950"/>
          <p14:tracePt t="27885" x="7419975" y="2894013"/>
          <p14:tracePt t="27905" x="7429500" y="2894013"/>
          <p14:tracePt t="27925" x="7439025" y="2894013"/>
          <p14:tracePt t="27957" x="7446963" y="2894013"/>
          <p14:tracePt t="27981" x="7446963" y="2901950"/>
          <p14:tracePt t="27990" x="7456488" y="2901950"/>
          <p14:tracePt t="28006" x="7456488" y="2911475"/>
          <p14:tracePt t="28029" x="7456488" y="2919413"/>
          <p14:tracePt t="28045" x="7466013" y="2919413"/>
          <p14:tracePt t="28069" x="7466013" y="2928938"/>
          <p14:tracePt t="28086" x="7466013" y="2938463"/>
          <p14:tracePt t="28105" x="7473950" y="2955925"/>
          <p14:tracePt t="28125" x="7483475" y="3009900"/>
          <p14:tracePt t="28145" x="7483475" y="3036888"/>
          <p14:tracePt t="28165" x="7483475" y="3089275"/>
          <p14:tracePt t="28185" x="7483475" y="3152775"/>
          <p14:tracePt t="28205" x="7483475" y="3197225"/>
          <p14:tracePt t="28225" x="7491413" y="3232150"/>
          <p14:tracePt t="28245" x="7510463" y="3259138"/>
          <p14:tracePt t="28265" x="7510463" y="3268663"/>
          <p14:tracePt t="28285" x="7510463" y="3276600"/>
          <p14:tracePt t="28325" x="7483475" y="3286125"/>
          <p14:tracePt t="28345" x="7466013" y="3286125"/>
          <p14:tracePt t="28365" x="7429500" y="3286125"/>
          <p14:tracePt t="28385" x="7394575" y="3286125"/>
          <p14:tracePt t="28405" x="7358063" y="3276600"/>
          <p14:tracePt t="28425" x="7331075" y="3276600"/>
          <p14:tracePt t="28445" x="7304088" y="3276600"/>
          <p14:tracePt t="28485" x="7296150" y="3268663"/>
          <p14:tracePt t="28509" x="7296150" y="3259138"/>
          <p14:tracePt t="28525" x="7286625" y="3259138"/>
          <p14:tracePt t="28566" x="7277100" y="3259138"/>
          <p14:tracePt t="28574" x="7277100" y="3251200"/>
          <p14:tracePt t="28589" x="7269163" y="3241675"/>
          <p14:tracePt t="28606" x="7259638" y="3232150"/>
          <p14:tracePt t="28625" x="7242175" y="3224213"/>
          <p14:tracePt t="28645" x="7215188" y="3205163"/>
          <p14:tracePt t="28665" x="7205663" y="3197225"/>
          <p14:tracePt t="28685" x="7188200" y="3170238"/>
          <p14:tracePt t="28705" x="7180263" y="3160713"/>
          <p14:tracePt t="28725" x="7180263" y="3143250"/>
          <p14:tracePt t="28745" x="7180263" y="3133725"/>
          <p14:tracePt t="28765" x="7180263" y="3116263"/>
          <p14:tracePt t="28785" x="7180263" y="3108325"/>
          <p14:tracePt t="28805" x="7205663" y="3071813"/>
          <p14:tracePt t="28825" x="7242175" y="3027363"/>
          <p14:tracePt t="28845" x="7259638" y="2982913"/>
          <p14:tracePt t="28865" x="7259638" y="2955925"/>
          <p14:tracePt t="28885" x="7259638" y="2919413"/>
          <p14:tracePt t="28905" x="7259638" y="2911475"/>
          <p14:tracePt t="28925" x="7259638" y="2901950"/>
          <p14:tracePt t="28949" x="7269163" y="2901950"/>
          <p14:tracePt t="28966" x="7286625" y="2901950"/>
          <p14:tracePt t="28985" x="7340600" y="2901950"/>
          <p14:tracePt t="29006" x="7402513" y="2911475"/>
          <p14:tracePt t="29025" x="7466013" y="2919413"/>
          <p14:tracePt t="29045" x="7500938" y="2928938"/>
          <p14:tracePt t="29065" x="7510463" y="2928938"/>
          <p14:tracePt t="29164" x="7510463" y="2938463"/>
          <p14:tracePt t="29189" x="7510463" y="2946400"/>
          <p14:tracePt t="29198" x="7510463" y="2955925"/>
          <p14:tracePt t="29208" x="7510463" y="2965450"/>
          <p14:tracePt t="29225" x="7510463" y="2982913"/>
          <p14:tracePt t="29245" x="7500938" y="3000375"/>
          <p14:tracePt t="29265" x="7500938" y="3009900"/>
          <p14:tracePt t="29316" x="7491413" y="3009900"/>
          <p14:tracePt t="29332" x="7491413" y="3017838"/>
          <p14:tracePt t="29484" x="7491413" y="3027363"/>
          <p14:tracePt t="29613" x="7491413" y="3036888"/>
          <p14:tracePt t="29622" x="7491413" y="3044825"/>
          <p14:tracePt t="29645" x="7491413" y="3054350"/>
          <p14:tracePt t="29837" x="7491413" y="3062288"/>
          <p14:tracePt t="29869" x="7491413" y="3071813"/>
          <p14:tracePt t="29885" x="7491413" y="3081338"/>
          <p14:tracePt t="29901" x="7491413" y="3089275"/>
          <p14:tracePt t="29997" x="7491413" y="3098800"/>
          <p14:tracePt t="30029" x="7491413" y="3108325"/>
          <p14:tracePt t="30045" x="7483475" y="3116263"/>
          <p14:tracePt t="30085" x="7483475" y="3125788"/>
          <p14:tracePt t="30109" x="7483475" y="3133725"/>
          <p14:tracePt t="30125" x="7483475" y="3143250"/>
          <p14:tracePt t="30136" x="7483475" y="3152775"/>
          <p14:tracePt t="30146" x="7483475" y="3160713"/>
          <p14:tracePt t="30165" x="7483475" y="3170238"/>
          <p14:tracePt t="30213" x="7483475" y="3179763"/>
          <p14:tracePt t="30277" x="7466013" y="3179763"/>
          <p14:tracePt t="30293" x="7429500" y="3160713"/>
          <p14:tracePt t="30305" x="7375525" y="3125788"/>
          <p14:tracePt t="30326" x="7269163" y="3044825"/>
          <p14:tracePt t="30345" x="7215188" y="3000375"/>
          <p14:tracePt t="30365" x="7134225" y="2946400"/>
          <p14:tracePt t="30385" x="7126288" y="2938463"/>
          <p14:tracePt t="30406" x="7126288" y="2928938"/>
          <p14:tracePt t="30425" x="7126288" y="2919413"/>
          <p14:tracePt t="30446" x="7126288" y="2911475"/>
          <p14:tracePt t="30465" x="7126288" y="2901950"/>
          <p14:tracePt t="30486" x="7126288" y="2884488"/>
          <p14:tracePt t="30505" x="7116763" y="2874963"/>
          <p14:tracePt t="30525" x="7108825" y="2867025"/>
          <p14:tracePt t="30621" x="7116763" y="2867025"/>
          <p14:tracePt t="30631" x="7134225" y="2867025"/>
          <p14:tracePt t="30645" x="7215188" y="2867025"/>
          <p14:tracePt t="30665" x="7259638" y="2867025"/>
          <p14:tracePt t="30686" x="7323138" y="2867025"/>
          <p14:tracePt t="30705" x="7348538" y="2867025"/>
          <p14:tracePt t="30725" x="7367588" y="2867025"/>
          <p14:tracePt t="30854" x="7358063" y="2867025"/>
          <p14:tracePt t="30862" x="7358063" y="2874963"/>
          <p14:tracePt t="30885" x="7348538" y="2884488"/>
          <p14:tracePt t="30905" x="7348538" y="2894013"/>
          <p14:tracePt t="30926" x="7348538" y="2911475"/>
          <p14:tracePt t="30945" x="7340600" y="2928938"/>
          <p14:tracePt t="30966" x="7323138" y="2938463"/>
          <p14:tracePt t="30985" x="7313613" y="2955925"/>
          <p14:tracePt t="31005" x="7296150" y="2965450"/>
          <p14:tracePt t="31025" x="7296150" y="2973388"/>
          <p14:tracePt t="31045" x="7286625" y="2973388"/>
          <p14:tracePt t="31065" x="7277100" y="2973388"/>
          <p14:tracePt t="31086" x="7259638" y="2973388"/>
          <p14:tracePt t="31105" x="7251700" y="2973388"/>
          <p14:tracePt t="31126" x="7242175" y="2955925"/>
          <p14:tracePt t="31145" x="7242175" y="2946400"/>
          <p14:tracePt t="31166" x="7242175" y="2938463"/>
          <p14:tracePt t="31198" x="7251700" y="2938463"/>
          <p14:tracePt t="31213" x="7269163" y="2938463"/>
          <p14:tracePt t="31226" x="7286625" y="2938463"/>
          <p14:tracePt t="31246" x="7323138" y="2928938"/>
          <p14:tracePt t="31265" x="7331075" y="2919413"/>
          <p14:tracePt t="31286" x="7348538" y="2919413"/>
          <p14:tracePt t="31326" x="7358063" y="2919413"/>
          <p14:tracePt t="31350" x="7367588" y="2919413"/>
          <p14:tracePt t="31358" x="7375525" y="2919413"/>
          <p14:tracePt t="31374" x="7385050" y="2928938"/>
          <p14:tracePt t="31385" x="7402513" y="2928938"/>
          <p14:tracePt t="31406" x="7419975" y="2938463"/>
          <p14:tracePt t="31425" x="7439025" y="2938463"/>
          <p14:tracePt t="31446" x="7456488" y="2938463"/>
          <p14:tracePt t="31465" x="7466013" y="2938463"/>
          <p14:tracePt t="31605" x="7466013" y="2946400"/>
          <p14:tracePt t="31614" x="7466013" y="2955925"/>
          <p14:tracePt t="31625" x="7466013" y="2965450"/>
          <p14:tracePt t="31646" x="7466013" y="3000375"/>
          <p14:tracePt t="31666" x="7456488" y="3017838"/>
          <p14:tracePt t="31686" x="7456488" y="3044825"/>
          <p14:tracePt t="31726" x="7456488" y="3054350"/>
          <p14:tracePt t="31745" x="7456488" y="3062288"/>
          <p14:tracePt t="31767" x="7456488" y="3071813"/>
          <p14:tracePt t="31789" x="7446963" y="3071813"/>
          <p14:tracePt t="31805" x="7446963" y="3081338"/>
          <p14:tracePt t="31838" x="7439025" y="3089275"/>
          <p14:tracePt t="31848" x="7429500" y="3089275"/>
          <p14:tracePt t="31866" x="7419975" y="3089275"/>
          <p14:tracePt t="31886" x="7385050" y="3108325"/>
          <p14:tracePt t="31906" x="7348538" y="3108325"/>
          <p14:tracePt t="31926" x="7323138" y="3108325"/>
          <p14:tracePt t="31946" x="7313613" y="3108325"/>
          <p14:tracePt t="31990" x="7313613" y="3116263"/>
          <p14:tracePt t="31999" x="7304088" y="3116263"/>
          <p14:tracePt t="32010" x="7296150" y="3116263"/>
          <p14:tracePt t="32025" x="7286625" y="3125788"/>
          <p14:tracePt t="32047" x="7269163" y="3133725"/>
          <p14:tracePt t="32066" x="7259638" y="3143250"/>
          <p14:tracePt t="32086" x="7251700" y="3143250"/>
          <p14:tracePt t="32105" x="7242175" y="3143250"/>
          <p14:tracePt t="32134" x="7232650" y="3143250"/>
          <p14:tracePt t="32150" x="7224713" y="3133725"/>
          <p14:tracePt t="32167" x="7205663" y="3116263"/>
          <p14:tracePt t="32185" x="7188200" y="3054350"/>
          <p14:tracePt t="32206" x="7161213" y="2973388"/>
          <p14:tracePt t="32225" x="7134225" y="2919413"/>
          <p14:tracePt t="32246" x="7134225" y="2901950"/>
          <p14:tracePt t="32265" x="7134225" y="2894013"/>
          <p14:tracePt t="32287" x="7143750" y="2894013"/>
          <p14:tracePt t="32305" x="7161213" y="2884488"/>
          <p14:tracePt t="32327" x="7215188" y="2884488"/>
          <p14:tracePt t="32345" x="7251700" y="2884488"/>
          <p14:tracePt t="32366" x="7313613" y="2884488"/>
          <p14:tracePt t="32385" x="7358063" y="2901950"/>
          <p14:tracePt t="32407" x="7402513" y="2919413"/>
          <p14:tracePt t="32426" x="7419975" y="2919413"/>
          <p14:tracePt t="32502" x="7419975" y="2928938"/>
          <p14:tracePt t="32513" x="7429500" y="2928938"/>
          <p14:tracePt t="32605" x="7429500" y="2938463"/>
          <p14:tracePt t="32622" x="7429500" y="2946400"/>
          <p14:tracePt t="32638" x="7429500" y="2955925"/>
          <p14:tracePt t="32648" x="7429500" y="2965450"/>
          <p14:tracePt t="32665" x="7429500" y="2990850"/>
          <p14:tracePt t="32687" x="7429500" y="3017838"/>
          <p14:tracePt t="32705" x="7429500" y="3054350"/>
          <p14:tracePt t="32727" x="7419975" y="3125788"/>
          <p14:tracePt t="32745" x="7419975" y="3160713"/>
          <p14:tracePt t="32767" x="7419975" y="3197225"/>
          <p14:tracePt t="32786" x="7412038" y="3214688"/>
          <p14:tracePt t="32805" x="7412038" y="3224213"/>
          <p14:tracePt t="32847" x="7402513" y="3224213"/>
          <p14:tracePt t="32862" x="7394575" y="3224213"/>
          <p14:tracePt t="32878" x="7385050" y="3232150"/>
          <p14:tracePt t="32894" x="7375525" y="3232150"/>
          <p14:tracePt t="32906" x="7367588" y="3232150"/>
          <p14:tracePt t="32926" x="7358063" y="3232150"/>
          <p14:tracePt t="32947" x="7340600" y="3232150"/>
          <p14:tracePt t="32966" x="7313613" y="3232150"/>
          <p14:tracePt t="32986" x="7304088" y="3232150"/>
          <p14:tracePt t="33026" x="7296150" y="3232150"/>
          <p14:tracePt t="33046" x="7277100" y="3232150"/>
          <p14:tracePt t="33066" x="7269163" y="3232150"/>
          <p14:tracePt t="33087" x="7269163" y="3205163"/>
          <p14:tracePt t="33106" x="7269163" y="3179763"/>
          <p14:tracePt t="33127" x="7251700" y="3125788"/>
          <p14:tracePt t="33146" x="7232650" y="3089275"/>
          <p14:tracePt t="33167" x="7224713" y="3071813"/>
          <p14:tracePt t="33185" x="7224713" y="3062288"/>
          <p14:tracePt t="33207" x="7224713" y="3044825"/>
          <p14:tracePt t="33226" x="7224713" y="3036888"/>
          <p14:tracePt t="33247" x="7232650" y="3017838"/>
          <p14:tracePt t="33265" x="7242175" y="3017838"/>
          <p14:tracePt t="33287" x="7259638" y="3009900"/>
          <p14:tracePt t="33305" x="7286625" y="2990850"/>
          <p14:tracePt t="33327" x="7304088" y="2973388"/>
          <p14:tracePt t="33346" x="7313613" y="2965450"/>
          <p14:tracePt t="33366" x="7323138" y="2965450"/>
          <p14:tracePt t="33386" x="7331075" y="2965450"/>
          <p14:tracePt t="33407" x="7340600" y="2955925"/>
          <p14:tracePt t="33426" x="7358063" y="2955925"/>
          <p14:tracePt t="33447" x="7385050" y="2955925"/>
          <p14:tracePt t="33466" x="7412038" y="2955925"/>
          <p14:tracePt t="33487" x="7439025" y="2955925"/>
          <p14:tracePt t="33506" x="7473950" y="2955925"/>
          <p14:tracePt t="33527" x="7500938" y="2955925"/>
          <p14:tracePt t="33546" x="7518400" y="2955925"/>
          <p14:tracePt t="33566" x="7527925" y="2955925"/>
          <p14:tracePt t="33607" x="7527925" y="2965450"/>
          <p14:tracePt t="33626" x="7527925" y="2990850"/>
          <p14:tracePt t="33647" x="7537450" y="3017838"/>
          <p14:tracePt t="33666" x="7537450" y="3044825"/>
          <p14:tracePt t="33687" x="7537450" y="3081338"/>
          <p14:tracePt t="33706" x="7537450" y="3089275"/>
          <p14:tracePt t="33727" x="7527925" y="3108325"/>
          <p14:tracePt t="33746" x="7518400" y="3116263"/>
          <p14:tracePt t="33767" x="7500938" y="3133725"/>
          <p14:tracePt t="33786" x="7473950" y="3152775"/>
          <p14:tracePt t="33807" x="7419975" y="3170238"/>
          <p14:tracePt t="33826" x="7367588" y="3170238"/>
          <p14:tracePt t="33847" x="7304088" y="3152775"/>
          <p14:tracePt t="33866" x="7286625" y="3143250"/>
          <p14:tracePt t="33934" x="7296150" y="3143250"/>
          <p14:tracePt t="33944" x="7296150" y="3152775"/>
          <p14:tracePt t="33967" x="7313613" y="3224213"/>
          <p14:tracePt t="33986" x="7331075" y="3295650"/>
          <p14:tracePt t="34007" x="7340600" y="3536950"/>
          <p14:tracePt t="34026" x="7331075" y="3759200"/>
          <p14:tracePt t="34047" x="7242175" y="4116388"/>
          <p14:tracePt t="34066" x="7188200" y="4268788"/>
          <p14:tracePt t="34087" x="7099300" y="4562475"/>
          <p14:tracePt t="34106" x="7081838" y="4633913"/>
          <p14:tracePt t="34127" x="7081838" y="4679950"/>
          <p14:tracePt t="34146" x="7072313" y="4714875"/>
          <p14:tracePt t="34166" x="7062788" y="4724400"/>
          <p14:tracePt t="34286" x="7062788" y="4705350"/>
          <p14:tracePt t="34343" x="7072313" y="4724400"/>
          <p14:tracePt t="34352" x="7072313" y="4732338"/>
          <p14:tracePt t="34367" x="7081838" y="4768850"/>
          <p14:tracePt t="34386" x="7099300" y="4795838"/>
          <p14:tracePt t="34407" x="7116763" y="4813300"/>
          <p14:tracePt t="34426" x="7134225" y="4813300"/>
          <p14:tracePt t="34447" x="7153275" y="4830763"/>
          <p14:tracePt t="34466" x="7180263" y="4848225"/>
          <p14:tracePt t="34487" x="7205663" y="4902200"/>
          <p14:tracePt t="34507" x="7224713" y="4911725"/>
          <p14:tracePt t="34528" x="7224713" y="4929188"/>
          <p14:tracePt t="34735" x="7224713" y="4919663"/>
          <p14:tracePt t="34750" x="7232650" y="4911725"/>
          <p14:tracePt t="34767" x="7232650" y="4894263"/>
          <p14:tracePt t="34786" x="7232650" y="4875213"/>
          <p14:tracePt t="34807" x="7242175" y="4867275"/>
          <p14:tracePt t="34826" x="7251700" y="4857750"/>
          <p14:tracePt t="34847" x="7269163" y="4848225"/>
          <p14:tracePt t="34866" x="7277100" y="4848225"/>
          <p14:tracePt t="34887" x="7358063" y="4840288"/>
          <p14:tracePt t="34906" x="7402513" y="4822825"/>
          <p14:tracePt t="34928" x="7500938" y="4813300"/>
          <p14:tracePt t="34946" x="7537450" y="4803775"/>
          <p14:tracePt t="34967" x="7562850" y="4803775"/>
          <p14:tracePt t="35007" x="7572375" y="4822825"/>
          <p14:tracePt t="35026" x="7572375" y="4857750"/>
          <p14:tracePt t="35048" x="7572375" y="4929188"/>
          <p14:tracePt t="35066" x="7572375" y="4956175"/>
          <p14:tracePt t="35088" x="7589838" y="5018088"/>
          <p14:tracePt t="35106" x="7589838" y="5054600"/>
          <p14:tracePt t="35127" x="7589838" y="5099050"/>
          <p14:tracePt t="35146" x="7572375" y="5133975"/>
          <p14:tracePt t="35167" x="7545388" y="5180013"/>
          <p14:tracePt t="35186" x="7537450" y="5205413"/>
          <p14:tracePt t="35207" x="7527925" y="5214938"/>
          <p14:tracePt t="35248" x="7510463" y="5214938"/>
          <p14:tracePt t="35266" x="7483475" y="5214938"/>
          <p14:tracePt t="35287" x="7385050" y="5214938"/>
          <p14:tracePt t="35306" x="7340600" y="5205413"/>
          <p14:tracePt t="35327" x="7304088" y="5197475"/>
          <p14:tracePt t="35415" x="7296150" y="5197475"/>
          <p14:tracePt t="35424" x="7296150" y="5187950"/>
          <p14:tracePt t="35447" x="7296150" y="5160963"/>
          <p14:tracePt t="35466" x="7286625" y="5133975"/>
          <p14:tracePt t="35488" x="7286625" y="5072063"/>
          <p14:tracePt t="35506" x="7286625" y="5045075"/>
          <p14:tracePt t="35527" x="7286625" y="5018088"/>
          <p14:tracePt t="35546" x="7286625" y="5000625"/>
          <p14:tracePt t="35567" x="7304088" y="4956175"/>
          <p14:tracePt t="35586" x="7304088" y="4946650"/>
          <p14:tracePt t="35608" x="7313613" y="4938713"/>
          <p14:tracePt t="35626" x="7331075" y="4938713"/>
          <p14:tracePt t="35647" x="7358063" y="4929188"/>
          <p14:tracePt t="35666" x="7402513" y="4919663"/>
          <p14:tracePt t="35688" x="7439025" y="4919663"/>
          <p14:tracePt t="35706" x="7456488" y="4919663"/>
          <p14:tracePt t="35728" x="7491413" y="4919663"/>
          <p14:tracePt t="35746" x="7518400" y="4929188"/>
          <p14:tracePt t="35767" x="7545388" y="4946650"/>
          <p14:tracePt t="35786" x="7554913" y="4956175"/>
          <p14:tracePt t="35855" x="7554913" y="4965700"/>
          <p14:tracePt t="35865" x="7554913" y="4973638"/>
          <p14:tracePt t="35943" x="7554913" y="4983163"/>
          <p14:tracePt t="35960" x="7554913" y="4991100"/>
          <p14:tracePt t="35970" x="7562850" y="4991100"/>
          <p14:tracePt t="35986" x="7562850" y="5010150"/>
          <p14:tracePt t="36006" x="7572375" y="5018088"/>
          <p14:tracePt t="40024" x="7581900" y="5000625"/>
          <p14:tracePt t="40033" x="7581900" y="4973638"/>
          <p14:tracePt t="40047" x="7572375" y="4956175"/>
          <p14:tracePt t="40067" x="7439025" y="4732338"/>
          <p14:tracePt t="40088" x="7161213" y="4446588"/>
          <p14:tracePt t="40107" x="6562725" y="3965575"/>
          <p14:tracePt t="40129" x="5867400" y="3517900"/>
          <p14:tracePt t="40147" x="5384800" y="3295650"/>
          <p14:tracePt t="40168" x="4919663" y="3071813"/>
          <p14:tracePt t="40187" x="4813300" y="3027363"/>
          <p14:tracePt t="40208" x="4795838" y="2990850"/>
          <p14:tracePt t="40385" x="4786313" y="2990850"/>
          <p14:tracePt t="40400" x="4776788" y="2990850"/>
          <p14:tracePt t="40410" x="4776788" y="3000375"/>
          <p14:tracePt t="40427" x="4759325" y="3027363"/>
          <p14:tracePt t="40448" x="4741863" y="3089275"/>
          <p14:tracePt t="40467" x="4741863" y="3108325"/>
          <p14:tracePt t="40489" x="4741863" y="3125788"/>
          <p14:tracePt t="40507" x="4741863" y="3143250"/>
          <p14:tracePt t="40529" x="4732338" y="3160713"/>
          <p14:tracePt t="40547" x="4732338" y="3187700"/>
          <p14:tracePt t="40569" x="4732338" y="3205163"/>
          <p14:tracePt t="40608" x="4768850" y="3205163"/>
          <p14:tracePt t="40627" x="4822825" y="3205163"/>
          <p14:tracePt t="40648" x="5037138" y="3170238"/>
          <p14:tracePt t="40667" x="5180013" y="3116263"/>
          <p14:tracePt t="40688" x="5438775" y="3009900"/>
          <p14:tracePt t="40707" x="5545138" y="2982913"/>
          <p14:tracePt t="40727" x="5599113" y="2982913"/>
          <p14:tracePt t="40768" x="5483225" y="3000375"/>
          <p14:tracePt t="40787" x="5303838" y="3017838"/>
          <p14:tracePt t="40809" x="4991100" y="3017838"/>
          <p14:tracePt t="40827" x="4884738" y="3017838"/>
          <p14:tracePt t="40849" x="4840288" y="3009900"/>
          <p14:tracePt t="40889" x="4991100" y="3009900"/>
          <p14:tracePt t="40907" x="5313363" y="3009900"/>
          <p14:tracePt t="40928" x="5741988" y="3009900"/>
          <p14:tracePt t="40948" x="6581775" y="3009900"/>
          <p14:tracePt t="40969" x="6911975" y="3027363"/>
          <p14:tracePt t="40987" x="7045325" y="3027363"/>
          <p14:tracePt t="41009" x="7116763" y="3027363"/>
          <p14:tracePt t="41049" x="7108825" y="3027363"/>
          <p14:tracePt t="41067" x="7099300" y="3027363"/>
          <p14:tracePt t="41088" x="7089775" y="3027363"/>
          <p14:tracePt t="41107" x="7054850" y="3027363"/>
          <p14:tracePt t="41129" x="7018338" y="3036888"/>
          <p14:tracePt t="41147" x="7000875" y="3036888"/>
          <p14:tracePt t="41169" x="6983413" y="3036888"/>
          <p14:tracePt t="41187" x="6902450" y="3036888"/>
          <p14:tracePt t="41207" x="6786563" y="3017838"/>
          <p14:tracePt t="41228" x="6616700" y="2982913"/>
          <p14:tracePt t="41248" x="6473825" y="2946400"/>
          <p14:tracePt t="41267" x="6419850" y="2928938"/>
          <p14:tracePt t="41289" x="6330950" y="2894013"/>
          <p14:tracePt t="41307" x="6276975" y="2867025"/>
          <p14:tracePt t="41329" x="6188075" y="2822575"/>
          <p14:tracePt t="41347" x="6161088" y="2795588"/>
          <p14:tracePt t="41368" x="6153150" y="2776538"/>
          <p14:tracePt t="41449" x="6143625" y="2776538"/>
          <p14:tracePt t="41465" x="6134100" y="2776538"/>
          <p14:tracePt t="41475" x="6126163" y="2776538"/>
          <p14:tracePt t="41488" x="6099175" y="2768600"/>
          <p14:tracePt t="41508" x="6089650" y="2768600"/>
          <p14:tracePt t="41547" x="6089650" y="2759075"/>
          <p14:tracePt t="41569" x="6062663" y="2759075"/>
          <p14:tracePt t="41588" x="6045200" y="2759075"/>
          <p14:tracePt t="41608" x="6037263" y="2759075"/>
          <p14:tracePt t="41627" x="6018213" y="2759075"/>
          <p14:tracePt t="41648" x="6010275" y="2759075"/>
          <p14:tracePt t="41667" x="6000750" y="2759075"/>
          <p14:tracePt t="41689" x="5991225" y="2759075"/>
          <p14:tracePt t="41707" x="5973763" y="2759075"/>
          <p14:tracePt t="41728" x="5956300" y="2776538"/>
          <p14:tracePt t="41747" x="5919788" y="2813050"/>
          <p14:tracePt t="41768" x="5875338" y="2840038"/>
          <p14:tracePt t="41787" x="5840413" y="2857500"/>
          <p14:tracePt t="41808" x="5786438" y="2874963"/>
          <p14:tracePt t="41827" x="5732463" y="2884488"/>
          <p14:tracePt t="41849" x="5661025" y="2901950"/>
          <p14:tracePt t="41868" x="5616575" y="2911475"/>
          <p14:tracePt t="41888" x="5599113" y="2928938"/>
          <p14:tracePt t="41907" x="5589588" y="2928938"/>
          <p14:tracePt t="41953" x="5599113" y="2928938"/>
          <p14:tracePt t="41969" x="5608638" y="2928938"/>
          <p14:tracePt t="41987" x="5626100" y="2928938"/>
          <p14:tracePt t="42009" x="5688013" y="2901950"/>
          <p14:tracePt t="42028" x="5751513" y="2884488"/>
          <p14:tracePt t="42049" x="5840413" y="2874963"/>
          <p14:tracePt t="42067" x="5919788" y="2857500"/>
          <p14:tracePt t="42088" x="6027738" y="2840038"/>
          <p14:tracePt t="42107" x="6108700" y="2830513"/>
          <p14:tracePt t="42127" x="6143625" y="2822575"/>
          <p14:tracePt t="42148" x="6153150" y="2822575"/>
          <p14:tracePt t="42265" x="6161088" y="2822575"/>
          <p14:tracePt t="42297" x="6161088" y="2830513"/>
          <p14:tracePt t="42321" x="6161088" y="2840038"/>
          <p14:tracePt t="42337" x="6161088" y="2857500"/>
          <p14:tracePt t="42347" x="6161088" y="2874963"/>
          <p14:tracePt t="42368" x="6161088" y="2928938"/>
          <p14:tracePt t="42387" x="6161088" y="2990850"/>
          <p14:tracePt t="42407" x="6170613" y="3027363"/>
          <p14:tracePt t="42427" x="6180138" y="3062288"/>
          <p14:tracePt t="42448" x="6180138" y="3089275"/>
          <p14:tracePt t="42467" x="6180138" y="3133725"/>
          <p14:tracePt t="42488" x="6180138" y="3143250"/>
          <p14:tracePt t="42508" x="6180138" y="3152775"/>
          <p14:tracePt t="42537" x="6188075" y="3152775"/>
          <p14:tracePt t="42625" x="6180138" y="3152775"/>
          <p14:tracePt t="42635" x="6170613" y="3152775"/>
          <p14:tracePt t="42647" x="6143625" y="3143250"/>
          <p14:tracePt t="42667" x="6037263" y="3116263"/>
          <p14:tracePt t="42688" x="5973763" y="3116263"/>
          <p14:tracePt t="42707" x="5894388" y="3108325"/>
          <p14:tracePt t="42729" x="5813425" y="3108325"/>
          <p14:tracePt t="42747" x="5813425" y="3098800"/>
          <p14:tracePt t="42985" x="5822950" y="3098800"/>
          <p14:tracePt t="42995" x="5830888" y="3098800"/>
          <p14:tracePt t="43009" x="5840413" y="3098800"/>
          <p14:tracePt t="43027" x="5848350" y="3098800"/>
          <p14:tracePt t="43048" x="5867400" y="3098800"/>
          <p14:tracePt t="43068" x="5884863" y="3098800"/>
          <p14:tracePt t="43089" x="5911850" y="3081338"/>
          <p14:tracePt t="43107" x="5946775" y="3081338"/>
          <p14:tracePt t="43127" x="5983288" y="3071813"/>
          <p14:tracePt t="43148" x="6000750" y="3071813"/>
          <p14:tracePt t="43168" x="6018213" y="3071813"/>
          <p14:tracePt t="43187" x="6045200" y="3071813"/>
          <p14:tracePt t="43208" x="6054725" y="3071813"/>
          <p14:tracePt t="43228" x="6062663" y="3071813"/>
          <p14:tracePt t="43321" x="6062663" y="3062288"/>
          <p14:tracePt t="43338" x="6062663" y="3054350"/>
          <p14:tracePt t="43347" x="6062663" y="3036888"/>
          <p14:tracePt t="43369" x="6081713" y="2990850"/>
          <p14:tracePt t="43388" x="6099175" y="2973388"/>
          <p14:tracePt t="43408" x="6108700" y="2973388"/>
          <p14:tracePt t="43713" x="6116638" y="2973388"/>
          <p14:tracePt t="43737" x="6126163" y="2990850"/>
          <p14:tracePt t="43747" x="6134100" y="3000375"/>
          <p14:tracePt t="43768" x="6143625" y="3009900"/>
          <p14:tracePt t="43788" x="6161088" y="3036888"/>
          <p14:tracePt t="43808" x="6170613" y="3071813"/>
          <p14:tracePt t="43828" x="6170613" y="3125788"/>
          <p14:tracePt t="43848" x="6170613" y="3179763"/>
          <p14:tracePt t="43868" x="6153150" y="3286125"/>
          <p14:tracePt t="43888" x="6134100" y="3322638"/>
          <p14:tracePt t="43891" x="6134100" y="3340100"/>
          <p14:tracePt t="43908" x="6134100" y="3348038"/>
          <p14:tracePt t="43928" x="6126163" y="3367088"/>
          <p14:tracePt t="43948" x="6116638" y="3384550"/>
          <p14:tracePt t="43968" x="6099175" y="3411538"/>
          <p14:tracePt t="43988" x="6037263" y="3455988"/>
          <p14:tracePt t="44009" x="5875338" y="3517900"/>
          <p14:tracePt t="44028" x="5776913" y="3554413"/>
          <p14:tracePt t="44048" x="5724525" y="3581400"/>
          <p14:tracePt t="44068" x="5661025" y="3598863"/>
          <p14:tracePt t="44090" x="5626100" y="3598863"/>
          <p14:tracePt t="44108" x="5616575" y="3598863"/>
          <p14:tracePt t="44282" x="5616575" y="3589338"/>
          <p14:tracePt t="44298" x="5608638" y="3589338"/>
          <p14:tracePt t="44314" x="5589588" y="3581400"/>
          <p14:tracePt t="44328" x="5581650" y="3581400"/>
          <p14:tracePt t="44348" x="5537200" y="3562350"/>
          <p14:tracePt t="44368" x="5527675" y="3554413"/>
          <p14:tracePt t="44388" x="5527675" y="3536950"/>
          <p14:tracePt t="44410" x="5527675" y="3527425"/>
          <p14:tracePt t="44428" x="5527675" y="3517900"/>
          <p14:tracePt t="44448" x="5527675" y="3509963"/>
          <p14:tracePt t="44468" x="5537200" y="3500438"/>
          <p14:tracePt t="44490" x="5545138" y="3500438"/>
          <p14:tracePt t="44508" x="5545138" y="3490913"/>
          <p14:tracePt t="44528" x="5554663" y="3482975"/>
          <p14:tracePt t="44548" x="5581650" y="3473450"/>
          <p14:tracePt t="44568" x="5634038" y="3465513"/>
          <p14:tracePt t="44588" x="5795963" y="3446463"/>
          <p14:tracePt t="44608" x="5911850" y="3446463"/>
          <p14:tracePt t="44628" x="6099175" y="3446463"/>
          <p14:tracePt t="44650" x="6205538" y="3446463"/>
          <p14:tracePt t="44668" x="6269038" y="3446463"/>
          <p14:tracePt t="44688" x="6323013" y="3438525"/>
          <p14:tracePt t="44708" x="6367463" y="3419475"/>
          <p14:tracePt t="44729" x="6384925" y="3402013"/>
          <p14:tracePt t="44748" x="6394450" y="3402013"/>
          <p14:tracePt t="44842" x="6402388" y="3402013"/>
          <p14:tracePt t="44866" x="6402388" y="3411538"/>
          <p14:tracePt t="44890" x="6402388" y="3419475"/>
          <p14:tracePt t="44899" x="6411913" y="3429000"/>
          <p14:tracePt t="44909" x="6411913" y="3438525"/>
          <p14:tracePt t="44928" x="6419850" y="3455988"/>
          <p14:tracePt t="44948" x="6438900" y="3473450"/>
          <p14:tracePt t="44968" x="6446838" y="3482975"/>
          <p14:tracePt t="44988" x="6456363" y="3500438"/>
          <p14:tracePt t="45010" x="6456363" y="3544888"/>
          <p14:tracePt t="45028" x="6456363" y="3562350"/>
          <p14:tracePt t="45048" x="6456363" y="3589338"/>
          <p14:tracePt t="45068" x="6456363" y="3625850"/>
          <p14:tracePt t="45089" x="6456363" y="3652838"/>
          <p14:tracePt t="45108" x="6456363" y="3679825"/>
          <p14:tracePt t="45128" x="6456363" y="3687763"/>
          <p14:tracePt t="45195" x="6456363" y="3697288"/>
          <p14:tracePt t="45250" x="6446838" y="3697288"/>
          <p14:tracePt t="45265" x="6429375" y="3705225"/>
          <p14:tracePt t="45279" x="6402388" y="3705225"/>
          <p14:tracePt t="45290" x="6348413" y="3705225"/>
          <p14:tracePt t="45308" x="6276975" y="3697288"/>
          <p14:tracePt t="45328" x="6126163" y="3670300"/>
          <p14:tracePt t="45348" x="5991225" y="3652838"/>
          <p14:tracePt t="45368" x="5911850" y="3643313"/>
          <p14:tracePt t="45388" x="5795963" y="3643313"/>
          <p14:tracePt t="45408" x="5741988" y="3643313"/>
          <p14:tracePt t="45428" x="5680075" y="3643313"/>
          <p14:tracePt t="45448" x="5670550" y="3643313"/>
          <p14:tracePt t="45468" x="5661025" y="3643313"/>
          <p14:tracePt t="45699" x="5653088" y="3643313"/>
          <p14:tracePt t="45708" x="5643563" y="3643313"/>
          <p14:tracePt t="45728" x="5616575" y="3643313"/>
          <p14:tracePt t="45748" x="5589588" y="3643313"/>
          <p14:tracePt t="45768" x="5581650" y="3625850"/>
          <p14:tracePt t="45788" x="5554663" y="3598863"/>
          <p14:tracePt t="45808" x="5554663" y="3581400"/>
          <p14:tracePt t="45828" x="5554663" y="3562350"/>
          <p14:tracePt t="45848" x="5554663" y="3554413"/>
          <p14:tracePt t="45868" x="5589588" y="3527425"/>
          <p14:tracePt t="45888" x="5608638" y="3509963"/>
          <p14:tracePt t="45891" x="5626100" y="3500438"/>
          <p14:tracePt t="45908" x="5688013" y="3473450"/>
          <p14:tracePt t="45928" x="5751513" y="3446463"/>
          <p14:tracePt t="45948" x="5822950" y="3429000"/>
          <p14:tracePt t="45968" x="5884863" y="3429000"/>
          <p14:tracePt t="45988" x="5946775" y="3429000"/>
          <p14:tracePt t="46009" x="6081713" y="3429000"/>
          <p14:tracePt t="46028" x="6161088" y="3429000"/>
          <p14:tracePt t="46048" x="6251575" y="3446463"/>
          <p14:tracePt t="46068" x="6367463" y="3482975"/>
          <p14:tracePt t="46089" x="6419850" y="3500438"/>
          <p14:tracePt t="46108" x="6483350" y="3517900"/>
          <p14:tracePt t="46128" x="6518275" y="3517900"/>
          <p14:tracePt t="46148" x="6537325" y="3517900"/>
          <p14:tracePt t="46362" x="6537325" y="3527425"/>
          <p14:tracePt t="46379" x="6537325" y="3536950"/>
          <p14:tracePt t="46402" x="6537325" y="3544888"/>
          <p14:tracePt t="46412" x="6527800" y="3544888"/>
          <p14:tracePt t="46428" x="6527800" y="3554413"/>
          <p14:tracePt t="46448" x="6518275" y="3581400"/>
          <p14:tracePt t="46468" x="6483350" y="3616325"/>
          <p14:tracePt t="46488" x="6465888" y="3633788"/>
          <p14:tracePt t="46509" x="6456363" y="3652838"/>
          <p14:tracePt t="46528" x="6446838" y="3660775"/>
          <p14:tracePt t="46548" x="6446838" y="3670300"/>
          <p14:tracePt t="46588" x="6438900" y="3670300"/>
          <p14:tracePt t="46608" x="6429375" y="3670300"/>
          <p14:tracePt t="46628" x="6384925" y="3670300"/>
          <p14:tracePt t="46648" x="6323013" y="3670300"/>
          <p14:tracePt t="46668" x="6188075" y="3705225"/>
          <p14:tracePt t="46688" x="6081713" y="3724275"/>
          <p14:tracePt t="46708" x="5946775" y="3776663"/>
          <p14:tracePt t="46728" x="5875338" y="3803650"/>
          <p14:tracePt t="46748" x="5830888" y="3813175"/>
          <p14:tracePt t="46768" x="5813425" y="3813175"/>
          <p14:tracePt t="46788" x="5759450" y="3813175"/>
          <p14:tracePt t="46808" x="5688013" y="3786188"/>
          <p14:tracePt t="46828" x="5572125" y="3741738"/>
          <p14:tracePt t="46848" x="5473700" y="3714750"/>
          <p14:tracePt t="46869" x="5330825" y="3714750"/>
          <p14:tracePt t="46888" x="5303838" y="3714750"/>
          <p14:tracePt t="46986" x="5313363" y="3714750"/>
          <p14:tracePt t="46996" x="5322888" y="3714750"/>
          <p14:tracePt t="47008" x="5357813" y="3705225"/>
          <p14:tracePt t="47028" x="5438775" y="3679825"/>
          <p14:tracePt t="47048" x="5527675" y="3652838"/>
          <p14:tracePt t="47068" x="5599113" y="3643313"/>
          <p14:tracePt t="47090" x="5661025" y="3633788"/>
          <p14:tracePt t="47108" x="5741988" y="3625850"/>
          <p14:tracePt t="47128" x="5768975" y="3625850"/>
          <p14:tracePt t="47235" x="5768975" y="3616325"/>
          <p14:tracePt t="47250" x="5768975" y="3608388"/>
          <p14:tracePt t="47459" x="5759450" y="3608388"/>
          <p14:tracePt t="47475" x="5751513" y="3608388"/>
          <p14:tracePt t="47488" x="5741988" y="3608388"/>
          <p14:tracePt t="47509" x="5688013" y="3608388"/>
          <p14:tracePt t="47528" x="5661025" y="3608388"/>
          <p14:tracePt t="47548" x="5643563" y="3608388"/>
          <p14:tracePt t="47602" x="5653088" y="3608388"/>
          <p14:tracePt t="47626" x="5661025" y="3608388"/>
          <p14:tracePt t="47638" x="5661025" y="3598863"/>
          <p14:tracePt t="47651" x="5670550" y="3598863"/>
          <p14:tracePt t="47668" x="5670550" y="3589338"/>
          <p14:tracePt t="47688" x="5670550" y="3581400"/>
          <p14:tracePt t="47708" x="5680075" y="3581400"/>
          <p14:tracePt t="47835" x="5688013" y="3581400"/>
          <p14:tracePt t="47859" x="5697538" y="3581400"/>
          <p14:tracePt t="47884" x="5705475" y="3581400"/>
          <p14:tracePt t="47894" x="5715000" y="3581400"/>
          <p14:tracePt t="47908" x="5732463" y="3581400"/>
          <p14:tracePt t="47928" x="5751513" y="3581400"/>
          <p14:tracePt t="47949" x="5759450" y="3581400"/>
          <p14:tracePt t="47969" x="5776913" y="3581400"/>
          <p14:tracePt t="48115" x="5768975" y="3581400"/>
          <p14:tracePt t="48124" x="5759450" y="3581400"/>
          <p14:tracePt t="48134" x="5759450" y="3589338"/>
          <p14:tracePt t="48148" x="5724525" y="3608388"/>
          <p14:tracePt t="48168" x="5688013" y="3633788"/>
          <p14:tracePt t="48188" x="5670550" y="3652838"/>
          <p14:tracePt t="48208" x="5653088" y="3660775"/>
          <p14:tracePt t="48547" x="5653088" y="3652838"/>
          <p14:tracePt t="48643" x="5661025" y="3652838"/>
          <p14:tracePt t="48659" x="5670550" y="3652838"/>
          <p14:tracePt t="48669" x="5688013" y="3652838"/>
          <p14:tracePt t="48688" x="5724525" y="3652838"/>
          <p14:tracePt t="48708" x="5830888" y="3670300"/>
          <p14:tracePt t="48729" x="5946775" y="3714750"/>
          <p14:tracePt t="48748" x="6099175" y="3751263"/>
          <p14:tracePt t="48768" x="6161088" y="3751263"/>
          <p14:tracePt t="48788" x="6197600" y="3751263"/>
          <p14:tracePt t="48808" x="6205538" y="3741738"/>
          <p14:tracePt t="48828" x="6205538" y="3732213"/>
          <p14:tracePt t="48848" x="6205538" y="3714750"/>
          <p14:tracePt t="48869" x="6205538" y="3705225"/>
          <p14:tracePt t="48939" x="6197600" y="3705225"/>
          <p14:tracePt t="49140" x="6188075" y="3705225"/>
          <p14:tracePt t="49155" x="6180138" y="3714750"/>
          <p14:tracePt t="49168" x="6170613" y="3714750"/>
          <p14:tracePt t="49188" x="6153150" y="3759200"/>
          <p14:tracePt t="49208" x="6116638" y="3822700"/>
          <p14:tracePt t="49229" x="6018213" y="4027488"/>
          <p14:tracePt t="49249" x="5956300" y="4187825"/>
          <p14:tracePt t="49268" x="5857875" y="4438650"/>
          <p14:tracePt t="49288" x="5813425" y="4537075"/>
          <p14:tracePt t="49308" x="5759450" y="4633913"/>
          <p14:tracePt t="49329" x="5741988" y="4660900"/>
          <p14:tracePt t="49348" x="5732463" y="4741863"/>
          <p14:tracePt t="49369" x="5732463" y="4768850"/>
          <p14:tracePt t="49388" x="5732463" y="4786313"/>
          <p14:tracePt t="49468" x="5741988" y="4795838"/>
          <p14:tracePt t="49491" x="5741988" y="4803775"/>
          <p14:tracePt t="49501" x="5751513" y="4803775"/>
          <p14:tracePt t="49524" x="5751513" y="4813300"/>
          <p14:tracePt t="49535" x="5759450" y="4822825"/>
          <p14:tracePt t="49549" x="5768975" y="4840288"/>
          <p14:tracePt t="49569" x="5786438" y="4884738"/>
          <p14:tracePt t="49589" x="5803900" y="4929188"/>
          <p14:tracePt t="49609" x="5840413" y="4973638"/>
          <p14:tracePt t="49629" x="5875338" y="5018088"/>
          <p14:tracePt t="49649" x="5894388" y="5027613"/>
          <p14:tracePt t="49669" x="5902325" y="5037138"/>
          <p14:tracePt t="49689" x="5911850" y="5037138"/>
          <p14:tracePt t="49709" x="5902325" y="5010150"/>
          <p14:tracePt t="49729" x="5902325" y="5000625"/>
          <p14:tracePt t="49804" x="5902325" y="4991100"/>
          <p14:tracePt t="49844" x="5902325" y="4983163"/>
          <p14:tracePt t="49860" x="5902325" y="4973638"/>
          <p14:tracePt t="49891" x="5902325" y="4956175"/>
          <p14:tracePt t="49901" x="5911850" y="4956175"/>
          <p14:tracePt t="49915" x="5911850" y="4946650"/>
          <p14:tracePt t="49931" x="5911850" y="4938713"/>
          <p14:tracePt t="50027" x="5919788" y="4938713"/>
          <p14:tracePt t="50115" x="5929313" y="4938713"/>
          <p14:tracePt t="50132" x="5946775" y="4929188"/>
          <p14:tracePt t="50148" x="5956300" y="4929188"/>
          <p14:tracePt t="50164" x="5973763" y="4919663"/>
          <p14:tracePt t="50174" x="5983288" y="4919663"/>
          <p14:tracePt t="50189" x="6027738" y="4919663"/>
          <p14:tracePt t="50209" x="6045200" y="4911725"/>
          <p14:tracePt t="50230" x="6054725" y="4911725"/>
          <p14:tracePt t="50291" x="6062663" y="4911725"/>
          <p14:tracePt t="50316" x="6072188" y="4911725"/>
          <p14:tracePt t="50332" x="6072188" y="4919663"/>
          <p14:tracePt t="50348" x="6072188" y="4929188"/>
          <p14:tracePt t="50371" x="6072188" y="4938713"/>
          <p14:tracePt t="50388" x="6072188" y="4946650"/>
          <p14:tracePt t="50397" x="6081713" y="4946650"/>
          <p14:tracePt t="50409" x="6081713" y="4956175"/>
          <p14:tracePt t="50429" x="6089650" y="4973638"/>
          <p14:tracePt t="50449" x="6089650" y="4983163"/>
          <p14:tracePt t="50469" x="6089650" y="5010150"/>
          <p14:tracePt t="50489" x="6089650" y="5037138"/>
          <p14:tracePt t="50509" x="6089650" y="5062538"/>
          <p14:tracePt t="50529" x="6089650" y="5089525"/>
          <p14:tracePt t="50549" x="6089650" y="5126038"/>
          <p14:tracePt t="50569" x="6081713" y="5143500"/>
          <p14:tracePt t="50589" x="6072188" y="5170488"/>
          <p14:tracePt t="50609" x="6072188" y="5180013"/>
          <p14:tracePt t="50629" x="6072188" y="5197475"/>
          <p14:tracePt t="50669" x="6072188" y="5205413"/>
          <p14:tracePt t="50772" x="6062663" y="5205413"/>
          <p14:tracePt t="50782" x="6045200" y="5205413"/>
          <p14:tracePt t="50792" x="6010275" y="5205413"/>
          <p14:tracePt t="50809" x="5973763" y="5187950"/>
          <p14:tracePt t="50829" x="5911850" y="5170488"/>
          <p14:tracePt t="50849" x="5894388" y="5170488"/>
          <p14:tracePt t="50869" x="5884863" y="5170488"/>
          <p14:tracePt t="50979" x="5875338" y="5170488"/>
          <p14:tracePt t="51028" x="5875338" y="5160963"/>
          <p14:tracePt t="51037" x="5875338" y="5153025"/>
          <p14:tracePt t="51049" x="5875338" y="5143500"/>
          <p14:tracePt t="51069" x="5875338" y="5081588"/>
          <p14:tracePt t="51090" x="5875338" y="4991100"/>
          <p14:tracePt t="51109" x="5867400" y="4946650"/>
          <p14:tracePt t="51129" x="5857875" y="4938713"/>
          <p14:tracePt t="51149" x="5857875" y="4911725"/>
          <p14:tracePt t="51169" x="5848350" y="4902200"/>
          <p14:tracePt t="51189" x="5848350" y="4894263"/>
          <p14:tracePt t="51209" x="5867400" y="4884738"/>
          <p14:tracePt t="51229" x="5884863" y="4884738"/>
          <p14:tracePt t="51249" x="5911850" y="4884738"/>
          <p14:tracePt t="51269" x="5965825" y="4884738"/>
          <p14:tracePt t="51289" x="6027738" y="4884738"/>
          <p14:tracePt t="51309" x="6054725" y="4884738"/>
          <p14:tracePt t="51329" x="6062663" y="4884738"/>
          <p14:tracePt t="51349" x="6081713" y="4894263"/>
          <p14:tracePt t="51370" x="6089650" y="4902200"/>
          <p14:tracePt t="51389" x="6099175" y="4911725"/>
          <p14:tracePt t="51409" x="6108700" y="4911725"/>
          <p14:tracePt t="51429" x="6108700" y="4919663"/>
          <p14:tracePt t="51450" x="6116638" y="4919663"/>
          <p14:tracePt t="51484" x="6116638" y="4929188"/>
          <p14:tracePt t="51500" x="6126163" y="4929188"/>
          <p14:tracePt t="51510" x="6126163" y="4938713"/>
          <p14:tracePt t="51529" x="6126163" y="4946650"/>
          <p14:tracePt t="51549" x="6126163" y="4965700"/>
          <p14:tracePt t="51569" x="6126163" y="4983163"/>
          <p14:tracePt t="51589" x="6126163" y="5000625"/>
          <p14:tracePt t="51609" x="6126163" y="5018088"/>
          <p14:tracePt t="51629" x="6126163" y="5045075"/>
          <p14:tracePt t="51649" x="6126163" y="5081588"/>
          <p14:tracePt t="51669" x="6126163" y="5133975"/>
          <p14:tracePt t="51689" x="6126163" y="5153025"/>
          <p14:tracePt t="51709" x="6126163" y="5160963"/>
          <p14:tracePt t="51730" x="6126163" y="5187950"/>
          <p14:tracePt t="51749" x="6126163" y="5205413"/>
          <p14:tracePt t="51769" x="6126163" y="5214938"/>
          <p14:tracePt t="51789" x="6126163" y="5232400"/>
          <p14:tracePt t="51809" x="6134100" y="5241925"/>
          <p14:tracePt t="51964" x="6126163" y="5241925"/>
          <p14:tracePt t="51974" x="6116638" y="5241925"/>
          <p14:tracePt t="51989" x="6081713" y="5241925"/>
          <p14:tracePt t="52009" x="6054725" y="5241925"/>
          <p14:tracePt t="52029" x="6000750" y="5232400"/>
          <p14:tracePt t="52049" x="5983288" y="5232400"/>
          <p14:tracePt t="52069" x="5973763" y="5232400"/>
          <p14:tracePt t="52109" x="5965825" y="5224463"/>
          <p14:tracePt t="52129" x="5965825" y="5214938"/>
          <p14:tracePt t="52149" x="5946775" y="5214938"/>
          <p14:tracePt t="52189" x="5938838" y="5214938"/>
          <p14:tracePt t="52252" x="5929313" y="5214938"/>
          <p14:tracePt t="52332" x="5919788" y="5214938"/>
          <p14:tracePt t="52341" x="5911850" y="5214938"/>
          <p14:tracePt t="52356" x="5902325" y="5214938"/>
          <p14:tracePt t="52369" x="5884863" y="5205413"/>
          <p14:tracePt t="52389" x="5840413" y="5187950"/>
          <p14:tracePt t="52409" x="5813425" y="5170488"/>
          <p14:tracePt t="52429" x="5786438" y="5160963"/>
          <p14:tracePt t="52636" x="5786438" y="5153025"/>
          <p14:tracePt t="52708" x="5795963" y="5153025"/>
          <p14:tracePt t="52757" x="5803900" y="5143500"/>
          <p14:tracePt t="52766" x="5813425" y="5143500"/>
          <p14:tracePt t="52797" x="5813425" y="5133975"/>
          <p14:tracePt t="52809" x="5822950" y="5133975"/>
          <p14:tracePt t="52836" x="5830888" y="5133975"/>
          <p14:tracePt t="52849" x="5830888" y="5126038"/>
          <p14:tracePt t="52870" x="5840413" y="5126038"/>
          <p14:tracePt t="52889" x="5848350" y="5126038"/>
          <p14:tracePt t="52917" x="5848350" y="5116513"/>
          <p14:tracePt t="52957" x="5848350" y="5108575"/>
          <p14:tracePt t="53101" x="5848350" y="5099050"/>
          <p14:tracePt t="53124" x="5848350" y="5089525"/>
          <p14:tracePt t="53141" x="5848350" y="5081588"/>
          <p14:tracePt t="53293" x="5848350" y="5072063"/>
          <p14:tracePt t="53501" x="5857875" y="5081588"/>
          <p14:tracePt t="53516" x="5867400" y="5081588"/>
          <p14:tracePt t="53541" x="5875338" y="5081588"/>
          <p14:tracePt t="53551" x="5884863" y="5081588"/>
          <p14:tracePt t="54157" x="5884863" y="5072063"/>
          <p14:tracePt t="54197" x="5884863" y="5062538"/>
          <p14:tracePt t="54237" x="5884863" y="5054600"/>
          <p14:tracePt t="54253" x="5884863" y="5045075"/>
          <p14:tracePt t="54262" x="5884863" y="5037138"/>
          <p14:tracePt t="54272" x="5884863" y="5027613"/>
          <p14:tracePt t="54289" x="5884863" y="5010150"/>
          <p14:tracePt t="54310" x="5894388" y="5010150"/>
          <p14:tracePt t="54372" x="5902325" y="5010150"/>
          <p14:tracePt t="54382" x="5902325" y="5000625"/>
          <p14:tracePt t="54397" x="5911850" y="5000625"/>
          <p14:tracePt t="54409" x="5919788" y="4991100"/>
          <p14:tracePt t="54430" x="5946775" y="4983163"/>
          <p14:tracePt t="54450" x="5973763" y="4983163"/>
          <p14:tracePt t="54470" x="5991225" y="4983163"/>
          <p14:tracePt t="54510" x="6000750" y="4983163"/>
          <p14:tracePt t="54532" x="6010275" y="4983163"/>
          <p14:tracePt t="54550" x="6018213" y="4983163"/>
          <p14:tracePt t="54570" x="6027738" y="4983163"/>
          <p14:tracePt t="54590" x="6037263" y="4983163"/>
          <p14:tracePt t="54613" x="6037263" y="4991100"/>
          <p14:tracePt t="54630" x="6054725" y="5000625"/>
          <p14:tracePt t="54650" x="6054725" y="5018088"/>
          <p14:tracePt t="54670" x="6072188" y="5037138"/>
          <p14:tracePt t="54710" x="6081713" y="5045075"/>
          <p14:tracePt t="54730" x="6089650" y="5054600"/>
          <p14:tracePt t="54750" x="6089650" y="5081588"/>
          <p14:tracePt t="54770" x="6099175" y="5099050"/>
          <p14:tracePt t="54790" x="6099175" y="5116513"/>
          <p14:tracePt t="54810" x="6099175" y="5126038"/>
          <p14:tracePt t="54861" x="6108700" y="5126038"/>
          <p14:tracePt t="54871" x="6116638" y="5126038"/>
          <p14:tracePt t="54893" x="6116638" y="5116513"/>
          <p14:tracePt t="54910" x="6116638" y="5099050"/>
          <p14:tracePt t="58086" x="6116638" y="5089525"/>
          <p14:tracePt t="58096" x="6116638" y="5072063"/>
          <p14:tracePt t="58111" x="6116638" y="5054600"/>
          <p14:tracePt t="58131" x="6089650" y="4991100"/>
          <p14:tracePt t="58150" x="5929313" y="4697413"/>
          <p14:tracePt t="58170" x="5680075" y="4384675"/>
          <p14:tracePt t="58190" x="4902200" y="3795713"/>
          <p14:tracePt t="58210" x="4446588" y="3527425"/>
          <p14:tracePt t="58231" x="3990975" y="3160713"/>
          <p14:tracePt t="58250" x="3919538" y="3017838"/>
          <p14:tracePt t="58270" x="3919538" y="2928938"/>
          <p14:tracePt t="58290" x="3919538" y="2919413"/>
          <p14:tracePt t="58310" x="3938588" y="2911475"/>
          <p14:tracePt t="58330" x="3946525" y="2911475"/>
          <p14:tracePt t="58350" x="3983038" y="2911475"/>
          <p14:tracePt t="58370" x="4027488" y="2911475"/>
          <p14:tracePt t="58390" x="4116388" y="2911475"/>
          <p14:tracePt t="58410" x="4143375" y="2911475"/>
          <p14:tracePt t="58430" x="4160838" y="2938463"/>
          <p14:tracePt t="58451" x="4170363" y="2938463"/>
          <p14:tracePt t="58470" x="4179888" y="2938463"/>
          <p14:tracePt t="58490" x="4197350" y="2928938"/>
          <p14:tracePt t="58510" x="4224338" y="2911475"/>
          <p14:tracePt t="58530" x="4224338" y="2901950"/>
          <p14:tracePt t="58622" x="4232275" y="2901950"/>
          <p14:tracePt t="58638" x="4241800" y="2901950"/>
          <p14:tracePt t="58650" x="4241800" y="2894013"/>
          <p14:tracePt t="58672" x="4251325" y="2894013"/>
          <p14:tracePt t="58694" x="4259263" y="2894013"/>
          <p14:tracePt t="58710" x="4259263" y="2874963"/>
          <p14:tracePt t="58730" x="4232275" y="2867025"/>
          <p14:tracePt t="58750" x="4125913" y="2867025"/>
          <p14:tracePt t="58983" x="4125913" y="2857500"/>
          <p14:tracePt t="58994" x="4125913" y="2847975"/>
          <p14:tracePt t="59031" x="4143375" y="2847975"/>
          <p14:tracePt t="59054" x="4152900" y="2847975"/>
          <p14:tracePt t="59064" x="4152900" y="2857500"/>
          <p14:tracePt t="59074" x="4152900" y="2867025"/>
          <p14:tracePt t="59091" x="4152900" y="2874963"/>
          <p14:tracePt t="59118" x="4152900" y="2884488"/>
          <p14:tracePt t="59130" x="4143375" y="2884488"/>
          <p14:tracePt t="59151" x="4133850" y="2894013"/>
          <p14:tracePt t="59170" x="4125913" y="2901950"/>
          <p14:tracePt t="59190" x="4116388" y="2901950"/>
          <p14:tracePt t="59211" x="4116388" y="2911475"/>
          <p14:tracePt t="59231" x="4098925" y="2911475"/>
          <p14:tracePt t="59250" x="4089400" y="2919413"/>
          <p14:tracePt t="59271" x="4071938" y="2919413"/>
          <p14:tracePt t="59290" x="4062413" y="2919413"/>
          <p14:tracePt t="59414" x="4071938" y="2911475"/>
          <p14:tracePt t="59494" x="4081463" y="2911475"/>
          <p14:tracePt t="59511" x="4081463" y="2901950"/>
          <p14:tracePt t="59521" x="4081463" y="2894013"/>
          <p14:tracePt t="59531" x="4089400" y="2894013"/>
          <p14:tracePt t="59552" x="4098925" y="2884488"/>
          <p14:tracePt t="59583" x="4108450" y="2884488"/>
          <p14:tracePt t="59593" x="4108450" y="2874963"/>
          <p14:tracePt t="59610" x="4116388" y="2874963"/>
          <p14:tracePt t="59711" x="4125913" y="2874963"/>
          <p14:tracePt t="59734" x="4125913" y="2867025"/>
          <p14:tracePt t="59759" x="4133850" y="2867025"/>
          <p14:tracePt t="59775" x="4143375" y="2867025"/>
          <p14:tracePt t="59791" x="4170363" y="2867025"/>
          <p14:tracePt t="59811" x="4205288" y="2867025"/>
          <p14:tracePt t="59831" x="4241800" y="2857500"/>
          <p14:tracePt t="59850" x="4259263" y="2847975"/>
          <p14:tracePt t="59870" x="4268788" y="2847975"/>
          <p14:tracePt t="59890" x="4276725" y="2847975"/>
          <p14:tracePt t="59911" x="4286250" y="2840038"/>
          <p14:tracePt t="59930" x="4295775" y="2830513"/>
          <p14:tracePt t="60063" x="4286250" y="2830513"/>
          <p14:tracePt t="60072" x="4286250" y="2840038"/>
          <p14:tracePt t="60091" x="4276725" y="2840038"/>
          <p14:tracePt t="60111" x="4224338" y="2857500"/>
          <p14:tracePt t="60130" x="4197350" y="2867025"/>
          <p14:tracePt t="60151" x="4152900" y="2867025"/>
          <p14:tracePt t="60171" x="4143375" y="2867025"/>
          <p14:tracePt t="60207" x="4133850" y="2867025"/>
          <p14:tracePt t="60311" x="4143375" y="2867025"/>
          <p14:tracePt t="60319" x="4152900" y="2867025"/>
          <p14:tracePt t="60330" x="4179888" y="2867025"/>
          <p14:tracePt t="60351" x="4241800" y="2884488"/>
          <p14:tracePt t="60371" x="4276725" y="2894013"/>
          <p14:tracePt t="60391" x="4340225" y="2919413"/>
          <p14:tracePt t="60411" x="4394200" y="2946400"/>
          <p14:tracePt t="60431" x="4419600" y="2946400"/>
          <p14:tracePt t="60451" x="4429125" y="2946400"/>
          <p14:tracePt t="60471" x="4438650" y="2946400"/>
          <p14:tracePt t="60527" x="4429125" y="2946400"/>
          <p14:tracePt t="60537" x="4419600" y="2946400"/>
          <p14:tracePt t="60552" x="4402138" y="2955925"/>
          <p14:tracePt t="60575" x="4394200" y="2965450"/>
          <p14:tracePt t="60592" x="4384675" y="2965450"/>
          <p14:tracePt t="60611" x="4375150" y="2965450"/>
          <p14:tracePt t="60631" x="4340225" y="2965450"/>
          <p14:tracePt t="60651" x="4295775" y="2965450"/>
          <p14:tracePt t="60671" x="4187825" y="2938463"/>
          <p14:tracePt t="60691" x="4125913" y="2919413"/>
          <p14:tracePt t="60711" x="4071938" y="2901950"/>
          <p14:tracePt t="60731" x="4071938" y="2894013"/>
          <p14:tracePt t="60791" x="4081463" y="2894013"/>
          <p14:tracePt t="60801" x="4089400" y="2894013"/>
          <p14:tracePt t="60811" x="4125913" y="2894013"/>
          <p14:tracePt t="60832" x="4205288" y="2894013"/>
          <p14:tracePt t="60851" x="4303713" y="2901950"/>
          <p14:tracePt t="60871" x="4348163" y="2911475"/>
          <p14:tracePt t="60891" x="4384675" y="2911475"/>
          <p14:tracePt t="60911" x="4411663" y="2911475"/>
          <p14:tracePt t="60931" x="4419600" y="2911475"/>
          <p14:tracePt t="60951" x="4429125" y="2911475"/>
          <p14:tracePt t="61023" x="4419600" y="2911475"/>
          <p14:tracePt t="61039" x="4411663" y="2919413"/>
          <p14:tracePt t="61050" x="4394200" y="2919413"/>
          <p14:tracePt t="61072" x="4340225" y="2928938"/>
          <p14:tracePt t="61091" x="4303713" y="2946400"/>
          <p14:tracePt t="61112" x="4224338" y="2946400"/>
          <p14:tracePt t="61131" x="4187825" y="2946400"/>
          <p14:tracePt t="61151" x="4179888" y="2938463"/>
          <p14:tracePt t="61183" x="4187825" y="2938463"/>
          <p14:tracePt t="61194" x="4197350" y="2938463"/>
          <p14:tracePt t="61211" x="4214813" y="2938463"/>
          <p14:tracePt t="61232" x="4276725" y="2928938"/>
          <p14:tracePt t="61251" x="4330700" y="2928938"/>
          <p14:tracePt t="61272" x="4402138" y="2928938"/>
          <p14:tracePt t="61291" x="4456113" y="2938463"/>
          <p14:tracePt t="61311" x="4527550" y="2946400"/>
          <p14:tracePt t="61331" x="4562475" y="2955925"/>
          <p14:tracePt t="61352" x="4608513" y="2955925"/>
          <p14:tracePt t="61371" x="4616450" y="2955925"/>
          <p14:tracePt t="61392" x="4633913" y="2955925"/>
          <p14:tracePt t="61411" x="4643438" y="2955925"/>
          <p14:tracePt t="61735" x="4633913" y="2955925"/>
          <p14:tracePt t="61744" x="4616450" y="2955925"/>
          <p14:tracePt t="61754" x="4598988" y="2955925"/>
          <p14:tracePt t="61771" x="4537075" y="2955925"/>
          <p14:tracePt t="61792" x="4419600" y="2938463"/>
          <p14:tracePt t="61811" x="4340225" y="2928938"/>
          <p14:tracePt t="61832" x="4259263" y="2919413"/>
          <p14:tracePt t="61851" x="4241800" y="2919413"/>
          <p14:tracePt t="61872" x="4232275" y="2911475"/>
          <p14:tracePt t="61919" x="4224338" y="2911475"/>
          <p14:tracePt t="61955" x="4214813" y="2901950"/>
          <p14:tracePt t="62047" x="4224338" y="2901950"/>
          <p14:tracePt t="62056" x="4251325" y="2901950"/>
          <p14:tracePt t="62072" x="4313238" y="2901950"/>
          <p14:tracePt t="62091" x="4348163" y="2901950"/>
          <p14:tracePt t="62112" x="4367213" y="2901950"/>
          <p14:tracePt t="62131" x="4402138" y="2901950"/>
          <p14:tracePt t="62152" x="4429125" y="2901950"/>
          <p14:tracePt t="62171" x="4446588" y="2901950"/>
          <p14:tracePt t="62191" x="4456113" y="2901950"/>
          <p14:tracePt t="62455" x="4456113" y="2911475"/>
          <p14:tracePt t="62464" x="4446588" y="2911475"/>
          <p14:tracePt t="62474" x="4438650" y="2928938"/>
          <p14:tracePt t="62491" x="4411663" y="2982913"/>
          <p14:tracePt t="62512" x="4313238" y="3170238"/>
          <p14:tracePt t="62531" x="4251325" y="3322638"/>
          <p14:tracePt t="62552" x="4152900" y="3509963"/>
          <p14:tracePt t="62571" x="4027488" y="3705225"/>
          <p14:tracePt t="62592" x="3990975" y="3759200"/>
          <p14:tracePt t="62632" x="3990975" y="3768725"/>
          <p14:tracePt t="62655" x="4000500" y="3768725"/>
          <p14:tracePt t="62672" x="4017963" y="3776663"/>
          <p14:tracePt t="62691" x="4044950" y="3776663"/>
          <p14:tracePt t="62713" x="4062413" y="3776663"/>
          <p14:tracePt t="62731" x="4071938" y="3768725"/>
          <p14:tracePt t="62760" x="4081463" y="3759200"/>
          <p14:tracePt t="62848" x="4089400" y="3759200"/>
          <p14:tracePt t="62872" x="4089400" y="3768725"/>
          <p14:tracePt t="62882" x="4098925" y="3768725"/>
          <p14:tracePt t="62904" x="4108450" y="3768725"/>
          <p14:tracePt t="62920" x="4116388" y="3768725"/>
          <p14:tracePt t="62931" x="4125913" y="3768725"/>
          <p14:tracePt t="62952" x="4143375" y="3759200"/>
          <p14:tracePt t="62971" x="4205288" y="3732213"/>
          <p14:tracePt t="62992" x="4276725" y="3732213"/>
          <p14:tracePt t="63011" x="4330700" y="3741738"/>
          <p14:tracePt t="63033" x="4446588" y="3751263"/>
          <p14:tracePt t="63051" x="4518025" y="3768725"/>
          <p14:tracePt t="63072" x="4616450" y="3786188"/>
          <p14:tracePt t="63091" x="4670425" y="3795713"/>
          <p14:tracePt t="63112" x="4741863" y="3822700"/>
          <p14:tracePt t="63131" x="4759325" y="3830638"/>
          <p14:tracePt t="63153" x="4786313" y="3848100"/>
          <p14:tracePt t="63216" x="4776788" y="3848100"/>
          <p14:tracePt t="63225" x="4768850" y="3848100"/>
          <p14:tracePt t="63238" x="4751388" y="3848100"/>
          <p14:tracePt t="63251" x="4697413" y="3830638"/>
          <p14:tracePt t="63273" x="4545013" y="3776663"/>
          <p14:tracePt t="63291" x="4419600" y="3732213"/>
          <p14:tracePt t="63312" x="4232275" y="3714750"/>
          <p14:tracePt t="63331" x="4170363" y="3714750"/>
          <p14:tracePt t="63353" x="4143375" y="3714750"/>
          <p14:tracePt t="63408" x="4152900" y="3714750"/>
          <p14:tracePt t="63418" x="4160838" y="3714750"/>
          <p14:tracePt t="63433" x="4214813" y="3714750"/>
          <p14:tracePt t="63452" x="4276725" y="3724275"/>
          <p14:tracePt t="63473" x="4357688" y="3741738"/>
          <p14:tracePt t="63491" x="4411663" y="3751263"/>
          <p14:tracePt t="63513" x="4510088" y="3759200"/>
          <p14:tracePt t="63531" x="4554538" y="3759200"/>
          <p14:tracePt t="63553" x="4625975" y="3759200"/>
          <p14:tracePt t="63571" x="4633913" y="3759200"/>
          <p14:tracePt t="63591" x="4643438" y="3759200"/>
          <p14:tracePt t="63616" x="4652963" y="3759200"/>
          <p14:tracePt t="63776" x="4643438" y="3759200"/>
          <p14:tracePt t="63792" x="4633913" y="3759200"/>
          <p14:tracePt t="63808" x="4616450" y="3759200"/>
          <p14:tracePt t="63824" x="4598988" y="3759200"/>
          <p14:tracePt t="63835" x="4589463" y="3759200"/>
          <p14:tracePt t="63852" x="4537075" y="3768725"/>
          <p14:tracePt t="63871" x="4510088" y="3776663"/>
          <p14:tracePt t="63944" x="4510088" y="3768725"/>
          <p14:tracePt t="64016" x="4510088" y="3776663"/>
          <p14:tracePt t="64025" x="4518025" y="3776663"/>
          <p14:tracePt t="64037" x="4518025" y="3786188"/>
          <p14:tracePt t="64051" x="4537075" y="3803650"/>
          <p14:tracePt t="64073" x="4545013" y="3813175"/>
          <p14:tracePt t="64256" x="4554538" y="3813175"/>
          <p14:tracePt t="64328" x="4562475" y="3813175"/>
          <p14:tracePt t="64504" x="4554538" y="3813175"/>
          <p14:tracePt t="64513" x="4545013" y="3813175"/>
          <p14:tracePt t="64531" x="4537075" y="3813175"/>
          <p14:tracePt t="64553" x="4510088" y="3813175"/>
          <p14:tracePt t="64571" x="4483100" y="3803650"/>
          <p14:tracePt t="64592" x="4456113" y="3803650"/>
          <p14:tracePt t="64611" x="4446588" y="3803650"/>
          <p14:tracePt t="64640" x="4438650" y="3803650"/>
          <p14:tracePt t="64720" x="4438650" y="3795713"/>
          <p14:tracePt t="64736" x="4446588" y="3795713"/>
          <p14:tracePt t="64753" x="4473575" y="3795713"/>
          <p14:tracePt t="64771" x="4500563" y="3786188"/>
          <p14:tracePt t="64793" x="4554538" y="3786188"/>
          <p14:tracePt t="64812" x="4589463" y="3776663"/>
          <p14:tracePt t="64833" x="4633913" y="3768725"/>
          <p14:tracePt t="64851" x="4643438" y="3768725"/>
          <p14:tracePt t="64873" x="4660900" y="3768725"/>
          <p14:tracePt t="64892" x="4670425" y="3768725"/>
          <p14:tracePt t="64953" x="4670425" y="3776663"/>
          <p14:tracePt t="65048" x="4660900" y="3776663"/>
          <p14:tracePt t="65057" x="4652963" y="3776663"/>
          <p14:tracePt t="65073" x="4598988" y="3776663"/>
          <p14:tracePt t="65092" x="4581525" y="3776663"/>
          <p14:tracePt t="65111" x="4562475" y="3776663"/>
          <p14:tracePt t="65154" x="4562475" y="3768725"/>
          <p14:tracePt t="65172" x="4562475" y="3759200"/>
          <p14:tracePt t="65201" x="4562475" y="3751263"/>
          <p14:tracePt t="65216" x="4572000" y="3732213"/>
          <p14:tracePt t="65233" x="4589463" y="3705225"/>
          <p14:tracePt t="65252" x="4608513" y="3697288"/>
          <p14:tracePt t="65273" x="4625975" y="3687763"/>
          <p14:tracePt t="65293" x="4633913" y="3687763"/>
          <p14:tracePt t="65336" x="4643438" y="3687763"/>
          <p14:tracePt t="65353" x="4652963" y="3705225"/>
          <p14:tracePt t="65371" x="4660900" y="3741738"/>
          <p14:tracePt t="65393" x="4714875" y="3795713"/>
          <p14:tracePt t="65412" x="4759325" y="3822700"/>
          <p14:tracePt t="65433" x="4786313" y="3830638"/>
          <p14:tracePt t="65452" x="4786313" y="3840163"/>
          <p14:tracePt t="65473" x="4741863" y="3867150"/>
          <p14:tracePt t="65492" x="4687888" y="3867150"/>
          <p14:tracePt t="65513" x="4589463" y="3857625"/>
          <p14:tracePt t="65889" x="4589463" y="3848100"/>
          <p14:tracePt t="65899" x="4589463" y="3840163"/>
          <p14:tracePt t="65913" x="4598988" y="3813175"/>
          <p14:tracePt t="65932" x="4660900" y="3803650"/>
          <p14:tracePt t="65952" x="4759325" y="3813175"/>
          <p14:tracePt t="65972" x="5072063" y="3884613"/>
          <p14:tracePt t="65993" x="5348288" y="3990975"/>
          <p14:tracePt t="66012" x="5537200" y="4054475"/>
          <p14:tracePt t="66033" x="5830888" y="4108450"/>
          <p14:tracePt t="66052" x="6062663" y="4197350"/>
          <p14:tracePt t="66073" x="6599238" y="4438650"/>
          <p14:tracePt t="66092" x="6875463" y="4562475"/>
          <p14:tracePt t="66112" x="7251700" y="4633913"/>
          <p14:tracePt t="66132" x="7323138" y="4643438"/>
          <p14:tracePt t="66153" x="7340600" y="4652963"/>
          <p14:tracePt t="66172" x="7331075" y="4660900"/>
          <p14:tracePt t="66193" x="7269163" y="4705350"/>
          <p14:tracePt t="66212" x="7224713" y="4768850"/>
          <p14:tracePt t="66233" x="7188200" y="4857750"/>
          <p14:tracePt t="66252" x="7188200" y="4884738"/>
          <p14:tracePt t="66273" x="7170738" y="4911725"/>
          <p14:tracePt t="66292" x="7161213" y="4946650"/>
          <p14:tracePt t="66313" x="7153275" y="5010150"/>
          <p14:tracePt t="66332" x="7170738" y="5018088"/>
          <p14:tracePt t="66353" x="7224713" y="5027613"/>
          <p14:tracePt t="66372" x="7251700" y="5018088"/>
          <p14:tracePt t="66393" x="7269163" y="5010150"/>
          <p14:tracePt t="66412" x="7286625" y="5000625"/>
          <p14:tracePt t="66433" x="7296150" y="5000625"/>
          <p14:tracePt t="66452" x="7304088" y="5010150"/>
          <p14:tracePt t="66473" x="7331075" y="5045075"/>
          <p14:tracePt t="66492" x="7367588" y="5089525"/>
          <p14:tracePt t="66513" x="7402513" y="5224463"/>
          <p14:tracePt t="66532" x="7412038" y="5330825"/>
          <p14:tracePt t="66553" x="7412038" y="5456238"/>
          <p14:tracePt t="66593" x="7412038" y="5446713"/>
          <p14:tracePt t="66612" x="7419975" y="5394325"/>
          <p14:tracePt t="66633" x="7394575" y="5276850"/>
          <p14:tracePt t="66652" x="7331075" y="5197475"/>
          <p14:tracePt t="66673" x="7259638" y="5062538"/>
          <p14:tracePt t="66692" x="7251700" y="4991100"/>
          <p14:tracePt t="66714" x="7269163" y="4911725"/>
          <p14:tracePt t="66732" x="7304088" y="4902200"/>
          <p14:tracePt t="66753" x="7385050" y="4911725"/>
          <p14:tracePt t="66772" x="7439025" y="4938713"/>
          <p14:tracePt t="66793" x="7500938" y="4991100"/>
          <p14:tracePt t="66812" x="7527925" y="5010150"/>
          <p14:tracePt t="66833" x="7572375" y="5018088"/>
          <p14:tracePt t="66852" x="7581900" y="5027613"/>
          <p14:tracePt t="66873" x="7581900" y="5018088"/>
          <p14:tracePt t="66892" x="7545388" y="4991100"/>
          <p14:tracePt t="66914" x="7419975" y="4911725"/>
          <p14:tracePt t="66932" x="7304088" y="4875213"/>
          <p14:tracePt t="66952" x="7224713" y="4840288"/>
          <p14:tracePt t="66972" x="7197725" y="4822825"/>
          <p14:tracePt t="66993" x="7205663" y="4813300"/>
          <p14:tracePt t="67012" x="7251700" y="4813300"/>
          <p14:tracePt t="67033" x="7367588" y="4875213"/>
          <p14:tracePt t="67052" x="7473950" y="4938713"/>
          <p14:tracePt t="67073" x="7500938" y="4965700"/>
          <p14:tracePt t="67114" x="7491413" y="4973638"/>
          <p14:tracePt t="67132" x="7456488" y="4973638"/>
          <p14:tracePt t="67154" x="7367588" y="4965700"/>
          <p14:tracePt t="67172" x="7331075" y="4956175"/>
          <p14:tracePt t="67192" x="7304088" y="4946650"/>
          <p14:tracePt t="67225" x="7313613" y="4946650"/>
          <p14:tracePt t="67235" x="7323138" y="4946650"/>
          <p14:tracePt t="67252" x="7429500" y="4946650"/>
          <p14:tracePt t="67273" x="7500938" y="4965700"/>
          <p14:tracePt t="67292" x="7537450" y="4965700"/>
          <p14:tracePt t="67337" x="7537450" y="4973638"/>
          <p14:tracePt t="67361" x="7537450" y="4983163"/>
          <p14:tracePt t="67372" x="7527925" y="4983163"/>
          <p14:tracePt t="67394" x="7510463" y="5000625"/>
          <p14:tracePt t="67412" x="7500938" y="5010150"/>
          <p14:tracePt t="67434" x="7456488" y="5010150"/>
          <p14:tracePt t="67452" x="7429500" y="5010150"/>
          <p14:tracePt t="67474" x="7419975" y="5000625"/>
          <p14:tracePt t="67514" x="7429500" y="4991100"/>
          <p14:tracePt t="67532" x="7446963" y="4973638"/>
          <p14:tracePt t="67554" x="7483475" y="4965700"/>
          <p14:tracePt t="67572" x="7491413" y="4965700"/>
          <p14:tracePt t="67592" x="7500938" y="4965700"/>
          <p14:tracePt t="67650" x="7500938" y="4973638"/>
          <p14:tracePt t="67659" x="7500938" y="4991100"/>
          <p14:tracePt t="67673" x="7510463" y="5018088"/>
          <p14:tracePt t="67692" x="7527925" y="5089525"/>
          <p14:tracePt t="67714" x="7527925" y="5160963"/>
          <p14:tracePt t="67732" x="7545388" y="5224463"/>
          <p14:tracePt t="67754" x="7554913" y="5286375"/>
          <p14:tracePt t="67772" x="7554913" y="5313363"/>
          <p14:tracePt t="67794" x="7554913" y="5367338"/>
          <p14:tracePt t="67812" x="7554913" y="5402263"/>
          <p14:tracePt t="67834" x="7545388" y="5456238"/>
          <p14:tracePt t="67852" x="7537450" y="5483225"/>
          <p14:tracePt t="67874" x="7518400" y="5500688"/>
          <p14:tracePt t="67892" x="7500938" y="5527675"/>
          <p14:tracePt t="67914" x="7466013" y="5554663"/>
          <p14:tracePt t="67932" x="7419975" y="5581650"/>
          <p14:tracePt t="67952" x="7313613" y="5653088"/>
          <p14:tracePt t="67972" x="7205663" y="5724525"/>
          <p14:tracePt t="67993" x="7099300" y="5786438"/>
          <p14:tracePt t="68012" x="7081838" y="5795963"/>
          <p14:tracePt t="68034" x="7027863" y="5813425"/>
          <p14:tracePt t="68052" x="6983413" y="5813425"/>
          <p14:tracePt t="68074" x="6813550" y="5803900"/>
          <p14:tracePt t="68092" x="6661150" y="5776913"/>
          <p14:tracePt t="68114" x="6527800" y="5768975"/>
          <p14:tracePt t="68132" x="6438900" y="5768975"/>
          <p14:tracePt t="68154" x="6276975" y="5768975"/>
          <p14:tracePt t="68172" x="6224588" y="5768975"/>
          <p14:tracePt t="68194" x="6197600" y="5768975"/>
          <p14:tracePt t="68212" x="6197600" y="5759450"/>
          <p14:tracePt t="68233" x="6303963" y="5705475"/>
          <p14:tracePt t="68252" x="6465888" y="5653088"/>
          <p14:tracePt t="68274" x="6777038" y="5545138"/>
          <p14:tracePt t="68292" x="6929438" y="5473700"/>
          <p14:tracePt t="68313" x="7072313" y="5367338"/>
          <p14:tracePt t="68332" x="7134225" y="5241925"/>
          <p14:tracePt t="68354" x="7134225" y="5143500"/>
          <p14:tracePt t="68372" x="7089775" y="5072063"/>
          <p14:tracePt t="68394" x="7054850" y="5054600"/>
          <p14:tracePt t="68434" x="7054850" y="5045075"/>
          <p14:tracePt t="68443" x="7054850" y="5037138"/>
          <p14:tracePt t="68457" x="7072313" y="5010150"/>
          <p14:tracePt t="68474" x="7099300" y="4991100"/>
          <p14:tracePt t="68492" x="7126288" y="4973638"/>
          <p14:tracePt t="68514" x="7153275" y="4965700"/>
          <p14:tracePt t="68533" x="7188200" y="4946650"/>
          <p14:tracePt t="68554" x="7242175" y="4919663"/>
          <p14:tracePt t="68572" x="7286625" y="4902200"/>
          <p14:tracePt t="68593" x="7331075" y="4884738"/>
          <p14:tracePt t="68612" x="7340600" y="4884738"/>
          <p14:tracePt t="68632" x="7348538" y="4884738"/>
          <p14:tracePt t="68674" x="7348538" y="4894263"/>
          <p14:tracePt t="68689" x="7348538" y="4902200"/>
          <p14:tracePt t="68705" x="7348538" y="4911725"/>
          <p14:tracePt t="68722" x="7340600" y="4911725"/>
          <p14:tracePt t="68732" x="7340600" y="4919663"/>
          <p14:tracePt t="68754" x="7323138" y="4929188"/>
          <p14:tracePt t="68772" x="7304088" y="4938713"/>
          <p14:tracePt t="68794" x="7259638" y="4938713"/>
          <p14:tracePt t="68812" x="7242175" y="4938713"/>
          <p14:tracePt t="68834" x="7232650" y="4938713"/>
          <p14:tracePt t="68890" x="7242175" y="4946650"/>
          <p14:tracePt t="68900" x="7242175" y="4956175"/>
          <p14:tracePt t="68914" x="7296150" y="4991100"/>
          <p14:tracePt t="68932" x="7340600" y="5010150"/>
          <p14:tracePt t="68953" x="7394575" y="5027613"/>
          <p14:tracePt t="68972" x="7456488" y="5045075"/>
          <p14:tracePt t="68994" x="7473950" y="5062538"/>
          <p14:tracePt t="69012" x="7483475" y="5062538"/>
          <p14:tracePt t="69049" x="7473950" y="5062538"/>
          <p14:tracePt t="69059" x="7466013" y="5062538"/>
          <p14:tracePt t="69074" x="7402513" y="5062538"/>
          <p14:tracePt t="69092" x="7340600" y="5054600"/>
          <p14:tracePt t="69115" x="7242175" y="5018088"/>
          <p14:tracePt t="69132" x="7205663" y="5000625"/>
          <p14:tracePt t="69154" x="7188200" y="4983163"/>
          <p14:tracePt t="69172" x="7188200" y="4973638"/>
          <p14:tracePt t="69194" x="7205663" y="4973638"/>
          <p14:tracePt t="69212" x="7242175" y="4973638"/>
          <p14:tracePt t="69234" x="7323138" y="4973638"/>
          <p14:tracePt t="69252" x="7348538" y="4973638"/>
          <p14:tracePt t="69274" x="7402513" y="4983163"/>
          <p14:tracePt t="69292" x="7429500" y="4983163"/>
          <p14:tracePt t="69314" x="7466013" y="5000625"/>
          <p14:tracePt t="69332" x="7483475" y="5018088"/>
          <p14:tracePt t="69354" x="7510463" y="5054600"/>
          <p14:tracePt t="69372" x="7510463" y="5072063"/>
          <p14:tracePt t="69394" x="7510463" y="5099050"/>
          <p14:tracePt t="69412" x="7510463" y="5126038"/>
          <p14:tracePt t="69434" x="7510463" y="5187950"/>
          <p14:tracePt t="69452" x="7510463" y="5232400"/>
          <p14:tracePt t="69474" x="7500938" y="5303838"/>
          <p14:tracePt t="69492" x="7500938" y="5340350"/>
          <p14:tracePt t="69514" x="7500938" y="5402263"/>
          <p14:tracePt t="69532" x="7500938" y="5438775"/>
          <p14:tracePt t="69553" x="7500938" y="5473700"/>
          <p14:tracePt t="69572" x="7500938" y="5491163"/>
          <p14:tracePt t="69593" x="7491413" y="5500688"/>
          <p14:tracePt t="69634" x="7483475" y="5500688"/>
          <p14:tracePt t="69652" x="7466013" y="5500688"/>
          <p14:tracePt t="69714" x="7466013" y="5491163"/>
          <p14:tracePt t="69737" x="7473950" y="5483225"/>
          <p14:tracePt t="69746" x="7473950" y="5473700"/>
          <p14:tracePt t="69757" x="7483475" y="5473700"/>
          <p14:tracePt t="69772" x="7491413" y="5446713"/>
          <p14:tracePt t="69793" x="7491413" y="5419725"/>
          <p14:tracePt t="69813" x="7491413" y="5394325"/>
          <p14:tracePt t="69835" x="7483475" y="5340350"/>
          <p14:tracePt t="69852" x="7456488" y="5295900"/>
          <p14:tracePt t="69873" x="7419975" y="5251450"/>
          <p14:tracePt t="69893" x="7402513" y="5241925"/>
          <p14:tracePt t="69946" x="7412038" y="5241925"/>
          <p14:tracePt t="69956" x="7412038" y="5251450"/>
          <p14:tracePt t="69972" x="7439025" y="5268913"/>
          <p14:tracePt t="69994" x="7456488" y="5322888"/>
          <p14:tracePt t="70012" x="7456488" y="5330825"/>
          <p14:tracePt t="70033" x="7456488" y="5340350"/>
          <p14:tracePt t="70058" x="7466013" y="5340350"/>
          <p14:tracePt t="70073" x="7466013" y="5330825"/>
          <p14:tracePt t="70092" x="7466013" y="5303838"/>
          <p14:tracePt t="70112" x="7466013" y="5295900"/>
          <p14:tracePt t="70154" x="7466013" y="5313363"/>
          <p14:tracePt t="70163" x="7466013" y="5322888"/>
          <p14:tracePt t="70174" x="7473950" y="5348288"/>
          <p14:tracePt t="70194" x="7491413" y="5411788"/>
          <p14:tracePt t="70212" x="7500938" y="5446713"/>
          <p14:tracePt t="70234" x="7500938" y="5473700"/>
          <p14:tracePt t="70322" x="7491413" y="5473700"/>
          <p14:tracePt t="70332" x="7483475" y="5473700"/>
          <p14:tracePt t="70352" x="7473950" y="5483225"/>
          <p14:tracePt t="70372" x="7446963" y="5545138"/>
          <p14:tracePt t="70395" x="7419975" y="5589588"/>
          <p14:tracePt t="70412" x="7394575" y="5599113"/>
          <p14:tracePt t="70452" x="7394575" y="5572125"/>
          <p14:tracePt t="70473" x="7412038" y="5510213"/>
          <p14:tracePt t="70492" x="7419975" y="5438775"/>
          <p14:tracePt t="70513" x="7429500" y="5313363"/>
          <p14:tracePt t="70533" x="7429500" y="5232400"/>
          <p14:tracePt t="70554" x="7419975" y="5133975"/>
          <p14:tracePt t="70572" x="7394575" y="5099050"/>
          <p14:tracePt t="70594" x="7340600" y="5054600"/>
          <p14:tracePt t="70612" x="7269163" y="5027613"/>
          <p14:tracePt t="70635" x="7143750" y="5018088"/>
          <p14:tracePt t="70652" x="7081838" y="5018088"/>
          <p14:tracePt t="70674" x="7037388" y="5037138"/>
          <p14:tracePt t="70692" x="7000875" y="5045075"/>
          <p14:tracePt t="70714" x="6929438" y="5054600"/>
          <p14:tracePt t="70732" x="6848475" y="5054600"/>
          <p14:tracePt t="70754" x="6661150" y="5054600"/>
          <p14:tracePt t="70773" x="6537325" y="5045075"/>
          <p14:tracePt t="70795" x="6269038" y="4938713"/>
          <p14:tracePt t="70813" x="6126163" y="4875213"/>
          <p14:tracePt t="70834" x="6018213" y="4848225"/>
          <p14:tracePt t="70853" x="6010275" y="4848225"/>
          <p14:tracePt t="70873" x="6000750" y="4848225"/>
          <p14:tracePt t="70986" x="5991225" y="4857750"/>
          <p14:tracePt t="71018" x="5983288" y="4867275"/>
          <p14:tracePt t="71034" x="5973763" y="4875213"/>
          <p14:tracePt t="71050" x="5973763" y="4884738"/>
          <p14:tracePt t="71059" x="5965825" y="4884738"/>
          <p14:tracePt t="71074" x="5956300" y="4894263"/>
          <p14:tracePt t="71093" x="5929313" y="4911725"/>
          <p14:tracePt t="71114" x="5911850" y="4929188"/>
          <p14:tracePt t="71133" x="5902325" y="4938713"/>
          <p14:tracePt t="71153" x="5894388" y="4956175"/>
          <p14:tracePt t="71173" x="5894388" y="4965700"/>
          <p14:tracePt t="71227" x="5894388" y="4956175"/>
          <p14:tracePt t="71236" x="5884863" y="4956175"/>
          <p14:tracePt t="71253" x="5867400" y="4929188"/>
          <p14:tracePt t="71293" x="5894388" y="4929188"/>
          <p14:tracePt t="71313" x="6045200" y="4946650"/>
          <p14:tracePt t="71333" x="6616700" y="5099050"/>
          <p14:tracePt t="71354" x="6965950" y="5143500"/>
          <p14:tracePt t="71373" x="7089775" y="5143500"/>
          <p14:tracePt t="71395" x="7134225" y="5126038"/>
          <p14:tracePt t="71413" x="7143750" y="5116513"/>
          <p14:tracePt t="71433" x="7143750" y="5108575"/>
          <p14:tracePt t="71453" x="7143750" y="5099050"/>
          <p14:tracePt t="71475" x="7134225" y="5099050"/>
          <p14:tracePt t="71493" x="7126288" y="5099050"/>
          <p14:tracePt t="71531" x="7126288" y="5116513"/>
          <p14:tracePt t="71547" x="7126288" y="5126038"/>
          <p14:tracePt t="71650" x="7134225" y="5126038"/>
          <p14:tracePt t="71674" x="7143750" y="5126038"/>
          <p14:tracePt t="71690" x="7153275" y="5126038"/>
          <p14:tracePt t="71700" x="7161213" y="5126038"/>
          <p14:tracePt t="71713" x="7170738" y="5126038"/>
          <p14:tracePt t="71755" x="7180263" y="5126038"/>
          <p14:tracePt t="71842" x="7170738" y="5126038"/>
          <p14:tracePt t="71938" x="7170738" y="5133975"/>
          <p14:tracePt t="72011" x="7161213" y="5133975"/>
          <p14:tracePt t="72020" x="7161213" y="5126038"/>
          <p14:tracePt t="72035" x="7153275" y="5108575"/>
          <p14:tracePt t="72053" x="7134225" y="5089525"/>
          <p14:tracePt t="72073" x="7108825" y="5072063"/>
          <p14:tracePt t="72093" x="7018338" y="5054600"/>
          <p14:tracePt t="72114" x="6813550" y="5045075"/>
          <p14:tracePt t="72133" x="6616700" y="5045075"/>
          <p14:tracePt t="72153" x="6411913" y="5045075"/>
          <p14:tracePt t="72173" x="6089650" y="5045075"/>
          <p14:tracePt t="72193" x="5965825" y="5045075"/>
          <p14:tracePt t="72213" x="5867400" y="5054600"/>
          <p14:tracePt t="72233" x="5786438" y="5062538"/>
          <p14:tracePt t="72253" x="5688013" y="5062538"/>
          <p14:tracePt t="72273" x="5608638" y="5054600"/>
          <p14:tracePt t="72293" x="5438775" y="4991100"/>
          <p14:tracePt t="72313" x="5384800" y="4991100"/>
          <p14:tracePt t="72333" x="5330825" y="4991100"/>
          <p14:tracePt t="72353" x="5313363" y="4991100"/>
          <p14:tracePt t="72373" x="5303838" y="4991100"/>
          <p14:tracePt t="72393" x="5340350" y="4991100"/>
          <p14:tracePt t="72396" x="5367338" y="4991100"/>
          <p14:tracePt t="72413" x="5554663" y="5010150"/>
          <p14:tracePt t="72433" x="5697538" y="5027613"/>
          <p14:tracePt t="72453" x="5795963" y="5027613"/>
          <p14:tracePt t="72675" x="5776913" y="5027613"/>
          <p14:tracePt t="72684" x="5724525" y="5000625"/>
          <p14:tracePt t="72695" x="5705475" y="4983163"/>
          <p14:tracePt t="72713" x="5680075" y="4983163"/>
          <p14:tracePt t="72733" x="5653088" y="4973638"/>
          <p14:tracePt t="72753" x="5634038" y="4973638"/>
          <p14:tracePt t="72773" x="5589588" y="4965700"/>
          <p14:tracePt t="72793" x="5554663" y="4956175"/>
          <p14:tracePt t="72813" x="5527675" y="4956175"/>
          <p14:tracePt t="72834" x="5500688" y="4946650"/>
          <p14:tracePt t="72853" x="5473700" y="4929188"/>
          <p14:tracePt t="72873" x="5446713" y="4919663"/>
          <p14:tracePt t="72893" x="5438775" y="4911725"/>
          <p14:tracePt t="72913" x="5429250" y="4902200"/>
          <p14:tracePt t="72933" x="5411788" y="4902200"/>
          <p14:tracePt t="72953" x="5402263" y="4894263"/>
          <p14:tracePt t="72973" x="5375275" y="4830763"/>
          <p14:tracePt t="72993" x="5367338" y="4786313"/>
          <p14:tracePt t="73013" x="5340350" y="4741863"/>
          <p14:tracePt t="73035" x="5313363" y="4732338"/>
          <p14:tracePt t="73053" x="5251450" y="4724400"/>
          <p14:tracePt t="73073" x="5232400" y="4741863"/>
          <p14:tracePt t="73093" x="5205413" y="4776788"/>
          <p14:tracePt t="73113" x="5180013" y="4822825"/>
          <p14:tracePt t="73133" x="5153025" y="4902200"/>
          <p14:tracePt t="73153" x="5160963" y="4956175"/>
          <p14:tracePt t="73173" x="5232400" y="5062538"/>
          <p14:tracePt t="73195" x="5322888" y="5180013"/>
          <p14:tracePt t="73213" x="5340350" y="5241925"/>
          <p14:tracePt t="73233" x="5348288" y="5286375"/>
          <p14:tracePt t="73253" x="5357813" y="5340350"/>
          <p14:tracePt t="73273" x="5375275" y="5348288"/>
          <p14:tracePt t="73293" x="5384800" y="5367338"/>
          <p14:tracePt t="73313" x="5394325" y="5367338"/>
          <p14:tracePt t="73333" x="5394325" y="5375275"/>
          <p14:tracePt t="73411" x="5394325" y="5384800"/>
          <p14:tracePt t="73428" x="5394325" y="5394325"/>
          <p14:tracePt t="73443" x="5394325" y="5402263"/>
          <p14:tracePt t="73467" x="5394325" y="5411788"/>
          <p14:tracePt t="73548" x="5402263" y="5411788"/>
          <p14:tracePt t="73558" x="5411788" y="5411788"/>
          <p14:tracePt t="73573" x="5483225" y="5394325"/>
          <p14:tracePt t="73593" x="5562600" y="5367338"/>
          <p14:tracePt t="73613" x="5705475" y="5295900"/>
          <p14:tracePt t="73633" x="5813425" y="5241925"/>
          <p14:tracePt t="73653" x="5919788" y="5160963"/>
          <p14:tracePt t="73673" x="5938838" y="5126038"/>
          <p14:tracePt t="73694" x="5946775" y="5072063"/>
          <p14:tracePt t="73713" x="5946775" y="5054600"/>
          <p14:tracePt t="73753" x="5938838" y="5045075"/>
          <p14:tracePt t="73773" x="5929313" y="5045075"/>
          <p14:tracePt t="73811" x="5929313" y="5054600"/>
          <p14:tracePt t="73827" x="5938838" y="5062538"/>
          <p14:tracePt t="73843" x="5946775" y="5062538"/>
          <p14:tracePt t="73854" x="5965825" y="5062538"/>
          <p14:tracePt t="73873" x="5991225" y="5062538"/>
          <p14:tracePt t="73894" x="6062663" y="5062538"/>
          <p14:tracePt t="73913" x="6089650" y="5062538"/>
          <p14:tracePt t="73933" x="6099175" y="5062538"/>
          <p14:tracePt t="74003" x="6099175" y="5054600"/>
          <p14:tracePt t="74044" x="6099175" y="5045075"/>
          <p14:tracePt t="74067" x="6099175" y="5037138"/>
          <p14:tracePt t="74077" x="6089650" y="5037138"/>
          <p14:tracePt t="74093" x="6072188" y="5018088"/>
          <p14:tracePt t="74113" x="6062663" y="5010150"/>
          <p14:tracePt t="74133" x="6018213" y="4983163"/>
          <p14:tracePt t="74153" x="5946775" y="4929188"/>
          <p14:tracePt t="74173" x="5902325" y="4919663"/>
          <p14:tracePt t="74193" x="5884863" y="4911725"/>
          <p14:tracePt t="74213" x="5857875" y="4911725"/>
          <p14:tracePt t="74233" x="5848350" y="4911725"/>
          <p14:tracePt t="74253" x="5840413" y="4911725"/>
          <p14:tracePt t="74276" x="5840413" y="4929188"/>
          <p14:tracePt t="74293" x="5840413" y="4938713"/>
          <p14:tracePt t="74313" x="5848350" y="4956175"/>
          <p14:tracePt t="74334" x="5848350" y="4965700"/>
          <p14:tracePt t="74373" x="5857875" y="4965700"/>
          <p14:tracePt t="74393" x="5867400" y="4973638"/>
          <p14:tracePt t="74548" x="5857875" y="4973638"/>
          <p14:tracePt t="74564" x="5840413" y="4973638"/>
          <p14:tracePt t="74573" x="5822950" y="4973638"/>
          <p14:tracePt t="74593" x="5795963" y="4973638"/>
          <p14:tracePt t="74613" x="5724525" y="4965700"/>
          <p14:tracePt t="74633" x="5688013" y="4946650"/>
          <p14:tracePt t="74653" x="5634038" y="4946650"/>
          <p14:tracePt t="74674" x="5616575" y="4946650"/>
          <p14:tracePt t="74693" x="5572125" y="4946650"/>
          <p14:tracePt t="74713" x="5562600" y="4946650"/>
          <p14:tracePt t="74733" x="5545138" y="4946650"/>
          <p14:tracePt t="74754" x="5537200" y="4946650"/>
          <p14:tracePt t="74773" x="5527675" y="4946650"/>
          <p14:tracePt t="74793" x="5483225" y="4946650"/>
          <p14:tracePt t="74813" x="5429250" y="4919663"/>
          <p14:tracePt t="74833" x="5357813" y="4884738"/>
          <p14:tracePt t="74853" x="5160963" y="4751388"/>
          <p14:tracePt t="74873" x="5010150" y="4670425"/>
          <p14:tracePt t="74894" x="4813300" y="4598988"/>
          <p14:tracePt t="74913" x="4768850" y="4589463"/>
          <p14:tracePt t="74933" x="4714875" y="4581525"/>
          <p14:tracePt t="74953" x="4679950" y="4562475"/>
          <p14:tracePt t="74973" x="4652963" y="4537075"/>
          <p14:tracePt t="74993" x="4608513" y="4510088"/>
          <p14:tracePt t="75013" x="4572000" y="4483100"/>
          <p14:tracePt t="75034" x="4554538" y="4465638"/>
          <p14:tracePt t="75053" x="4473575" y="4438650"/>
          <p14:tracePt t="75073" x="4429125" y="4419600"/>
          <p14:tracePt t="75093" x="4340225" y="4384675"/>
          <p14:tracePt t="75113" x="4295775" y="4375150"/>
          <p14:tracePt t="75133" x="4251325" y="4367213"/>
          <p14:tracePt t="75153" x="4232275" y="4367213"/>
          <p14:tracePt t="75174" x="4214813" y="4357688"/>
          <p14:tracePt t="75194" x="4205288" y="4357688"/>
          <p14:tracePt t="75213" x="4197350" y="4348163"/>
          <p14:tracePt t="75233" x="4187825" y="4340225"/>
          <p14:tracePt t="75253" x="4179888" y="4322763"/>
          <p14:tracePt t="75273" x="4170363" y="4322763"/>
          <p14:tracePt t="75293" x="4152900" y="4322763"/>
          <p14:tracePt t="75372" x="4143375" y="4322763"/>
          <p14:tracePt t="75396" x="4133850" y="4322763"/>
          <p14:tracePt t="75532" x="4125913" y="4322763"/>
          <p14:tracePt t="75572" x="4116388" y="4322763"/>
          <p14:tracePt t="76756" x="4116388" y="4330700"/>
          <p14:tracePt t="76772" x="4116388" y="4340225"/>
          <p14:tracePt t="76804" x="4116388" y="4348163"/>
          <p14:tracePt t="77060" x="4125913" y="4348163"/>
          <p14:tracePt t="77077" x="4133850" y="4348163"/>
          <p14:tracePt t="77093" x="4152900" y="4357688"/>
          <p14:tracePt t="77114" x="4232275" y="4394200"/>
          <p14:tracePt t="77134" x="4375150" y="4438650"/>
          <p14:tracePt t="77154" x="4537075" y="4491038"/>
          <p14:tracePt t="77174" x="4875213" y="4562475"/>
          <p14:tracePt t="77194" x="5072063" y="4625975"/>
          <p14:tracePt t="77214" x="5303838" y="4724400"/>
          <p14:tracePt t="77234" x="5394325" y="4759325"/>
          <p14:tracePt t="77254" x="5491163" y="4822825"/>
          <p14:tracePt t="77274" x="5527675" y="4848225"/>
          <p14:tracePt t="77294" x="5562600" y="4884738"/>
          <p14:tracePt t="77314" x="5599113" y="4938713"/>
          <p14:tracePt t="77334" x="5661025" y="4991100"/>
          <p14:tracePt t="77354" x="5705475" y="5027613"/>
          <p14:tracePt t="77374" x="5822950" y="5072063"/>
          <p14:tracePt t="77394" x="5875338" y="5089525"/>
          <p14:tracePt t="77398" x="5919788" y="5099050"/>
          <p14:tracePt t="77414" x="5956300" y="5099050"/>
          <p14:tracePt t="77434" x="5965825" y="5099050"/>
          <p14:tracePt t="77533" x="5973763" y="5099050"/>
          <p14:tracePt t="77653" x="5973763" y="5089525"/>
          <p14:tracePt t="77765" x="5973763" y="5081588"/>
          <p14:tracePt t="77780" x="5965825" y="5081588"/>
          <p14:tracePt t="77805" x="5956300" y="5081588"/>
          <p14:tracePt t="77815" x="5956300" y="5072063"/>
          <p14:tracePt t="77834" x="5956300" y="5062538"/>
          <p14:tracePt t="77854" x="5938838" y="5045075"/>
          <p14:tracePt t="77874" x="5938838" y="5037138"/>
          <p14:tracePt t="77894" x="5938838" y="5027613"/>
          <p14:tracePt t="77917" x="5938838" y="5018088"/>
          <p14:tracePt t="77934" x="5946775" y="5018088"/>
          <p14:tracePt t="77954" x="5973763" y="5018088"/>
          <p14:tracePt t="77974" x="6000750" y="5018088"/>
          <p14:tracePt t="77994" x="6010275" y="5010150"/>
          <p14:tracePt t="78014" x="6018213" y="5000625"/>
          <p14:tracePt t="78034" x="6027738" y="5000625"/>
          <p14:tracePt t="78054" x="6037263" y="5000625"/>
          <p14:tracePt t="78085" x="6045200" y="5000625"/>
          <p14:tracePt t="78109" x="6054725" y="5010150"/>
          <p14:tracePt t="78119" x="6062663" y="5010150"/>
          <p14:tracePt t="78141" x="6062663" y="5018088"/>
          <p14:tracePt t="78154" x="6072188" y="5018088"/>
          <p14:tracePt t="78174" x="6081713" y="5027613"/>
          <p14:tracePt t="78214" x="6099175" y="5045075"/>
          <p14:tracePt t="78234" x="6099175" y="5054600"/>
          <p14:tracePt t="78254" x="6108700" y="5062538"/>
          <p14:tracePt t="78274" x="6108700" y="5081588"/>
          <p14:tracePt t="78294" x="6108700" y="5099050"/>
          <p14:tracePt t="78314" x="6116638" y="5116513"/>
          <p14:tracePt t="78334" x="6116638" y="5126038"/>
          <p14:tracePt t="78354" x="6116638" y="5143500"/>
          <p14:tracePt t="78374" x="6116638" y="5170488"/>
          <p14:tracePt t="78395" x="6116638" y="5187950"/>
          <p14:tracePt t="78398" x="6126163" y="5197475"/>
          <p14:tracePt t="78414" x="6126163" y="5214938"/>
          <p14:tracePt t="78434" x="6126163" y="5224463"/>
          <p14:tracePt t="78454" x="6126163" y="5232400"/>
          <p14:tracePt t="78474" x="6126163" y="5241925"/>
          <p14:tracePt t="78494" x="6116638" y="5259388"/>
          <p14:tracePt t="78514" x="6116638" y="5268913"/>
          <p14:tracePt t="78534" x="6108700" y="5268913"/>
          <p14:tracePt t="78554" x="6099175" y="5276850"/>
          <p14:tracePt t="78574" x="6081713" y="5286375"/>
          <p14:tracePt t="78594" x="6062663" y="5295900"/>
          <p14:tracePt t="78614" x="6037263" y="5303838"/>
          <p14:tracePt t="78634" x="6027738" y="5313363"/>
          <p14:tracePt t="78654" x="6027738" y="5330825"/>
          <p14:tracePt t="78675" x="6010275" y="5330825"/>
          <p14:tracePt t="78694" x="6000750" y="5330825"/>
          <p14:tracePt t="78714" x="5983288" y="5330825"/>
          <p14:tracePt t="78734" x="5938838" y="5330825"/>
          <p14:tracePt t="78754" x="5911850" y="5330825"/>
          <p14:tracePt t="78774" x="5875338" y="5322888"/>
          <p14:tracePt t="78794" x="5830888" y="5322888"/>
          <p14:tracePt t="78814" x="5795963" y="5322888"/>
          <p14:tracePt t="78834" x="5786438" y="5322888"/>
          <p14:tracePt t="78975" x="5776913" y="5322888"/>
          <p14:tracePt t="78984" x="5768975" y="5322888"/>
          <p14:tracePt t="78997" x="5759450" y="5322888"/>
          <p14:tracePt t="79014" x="5697538" y="5322888"/>
          <p14:tracePt t="79034" x="5616575" y="5348288"/>
          <p14:tracePt t="79054" x="5411788" y="5394325"/>
          <p14:tracePt t="79074" x="5303838" y="5402263"/>
          <p14:tracePt t="79094" x="5251450" y="5402263"/>
          <p14:tracePt t="79114" x="5241925" y="5402263"/>
          <p14:tracePt t="79134" x="5224463" y="5402263"/>
          <p14:tracePt t="79154" x="5214938" y="5419725"/>
          <p14:tracePt t="79174" x="5187950" y="5429250"/>
          <p14:tracePt t="79195" x="5160963" y="5438775"/>
          <p14:tracePt t="79214" x="5126038" y="5446713"/>
          <p14:tracePt t="79234" x="5108575" y="5465763"/>
          <p14:tracePt t="79254" x="5089525" y="5473700"/>
          <p14:tracePt t="79274" x="5081588" y="5483225"/>
          <p14:tracePt t="79294" x="5045075" y="5483225"/>
          <p14:tracePt t="79314" x="5018088" y="5491163"/>
          <p14:tracePt t="79334" x="5000625" y="5500688"/>
          <p14:tracePt t="79397" x="5010150" y="5510213"/>
          <p14:tracePt t="79413" x="5027613" y="5510213"/>
          <p14:tracePt t="79423" x="5045075" y="5510213"/>
          <p14:tracePt t="79434" x="5072063" y="5510213"/>
          <p14:tracePt t="79454" x="5160963" y="5510213"/>
          <p14:tracePt t="79474" x="5241925" y="5491163"/>
          <p14:tracePt t="79494" x="5367338" y="5483225"/>
          <p14:tracePt t="79514" x="5411788" y="5473700"/>
          <p14:tracePt t="79534" x="5456238" y="5456238"/>
          <p14:tracePt t="79554" x="5465763" y="5456238"/>
          <p14:tracePt t="79637" x="5456238" y="5456238"/>
          <p14:tracePt t="79647" x="5438775" y="5456238"/>
          <p14:tracePt t="79657" x="5429250" y="5456238"/>
          <p14:tracePt t="79674" x="5402263" y="5456238"/>
          <p14:tracePt t="79694" x="5384800" y="5456238"/>
          <p14:tracePt t="79714" x="5367338" y="5456238"/>
          <p14:tracePt t="79734" x="5348288" y="5446713"/>
          <p14:tracePt t="79774" x="5348288" y="5438775"/>
          <p14:tracePt t="79794" x="5367338" y="5429250"/>
          <p14:tracePt t="79814" x="5483225" y="5394325"/>
          <p14:tracePt t="79834" x="5537200" y="5384800"/>
          <p14:tracePt t="79854" x="5616575" y="5375275"/>
          <p14:tracePt t="79874" x="5688013" y="5367338"/>
          <p14:tracePt t="79895" x="5795963" y="5340350"/>
          <p14:tracePt t="79915" x="5830888" y="5322888"/>
          <p14:tracePt t="79934" x="5875338" y="5303838"/>
          <p14:tracePt t="79954" x="5884863" y="5303838"/>
          <p14:tracePt t="79981" x="5884863" y="5295900"/>
          <p14:tracePt t="79997" x="5875338" y="5295900"/>
          <p14:tracePt t="80014" x="5857875" y="5295900"/>
          <p14:tracePt t="80035" x="5822950" y="5286375"/>
          <p14:tracePt t="80055" x="5751513" y="5286375"/>
          <p14:tracePt t="80074" x="5670550" y="5286375"/>
          <p14:tracePt t="80094" x="5599113" y="5303838"/>
          <p14:tracePt t="80115" x="5554663" y="5313363"/>
          <p14:tracePt t="80134" x="5491163" y="5322888"/>
          <p14:tracePt t="80154" x="5473700" y="5322888"/>
          <p14:tracePt t="80205" x="5483225" y="5322888"/>
          <p14:tracePt t="80215" x="5491163" y="5322888"/>
          <p14:tracePt t="80234" x="5510213" y="5322888"/>
          <p14:tracePt t="80254" x="5537200" y="5322888"/>
          <p14:tracePt t="80274" x="5545138" y="5313363"/>
          <p14:tracePt t="80294" x="5554663" y="5313363"/>
          <p14:tracePt t="80349" x="5545138" y="5313363"/>
          <p14:tracePt t="80358" x="5537200" y="5313363"/>
          <p14:tracePt t="80374" x="5518150" y="5313363"/>
          <p14:tracePt t="80395" x="5483225" y="5313363"/>
          <p14:tracePt t="80399" x="5456238" y="5313363"/>
          <p14:tracePt t="80414" x="5402263" y="5313363"/>
          <p14:tracePt t="80434" x="5357813" y="5313363"/>
          <p14:tracePt t="80454" x="5303838" y="5313363"/>
          <p14:tracePt t="80474" x="5295900" y="5313363"/>
          <p14:tracePt t="80502" x="5295900" y="5303838"/>
          <p14:tracePt t="80517" x="5295900" y="5295900"/>
          <p14:tracePt t="80534" x="5295900" y="5276850"/>
          <p14:tracePt t="80555" x="5295900" y="5268913"/>
          <p14:tracePt t="80574" x="5295900" y="5241925"/>
          <p14:tracePt t="80594" x="5295900" y="5232400"/>
          <p14:tracePt t="80634" x="5295900" y="5224463"/>
          <p14:tracePt t="80654" x="5295900" y="5214938"/>
          <p14:tracePt t="80734" x="5286375" y="5214938"/>
          <p14:tracePt t="80766" x="5276850" y="5214938"/>
          <p14:tracePt t="80781" x="5268913" y="5214938"/>
          <p14:tracePt t="80794" x="5259388" y="5214938"/>
          <p14:tracePt t="80814" x="5251450" y="5214938"/>
          <p14:tracePt t="80837" x="5241925" y="5214938"/>
          <p14:tracePt t="80855" x="5232400" y="5214938"/>
          <p14:tracePt t="80874" x="5224463" y="5205413"/>
          <p14:tracePt t="80895" x="5214938" y="5205413"/>
          <p14:tracePt t="80915" x="5205413" y="5205413"/>
          <p14:tracePt t="80934" x="5187950" y="5197475"/>
          <p14:tracePt t="80954" x="5180013" y="5197475"/>
          <p14:tracePt t="80975" x="5143500" y="5180013"/>
          <p14:tracePt t="80994" x="5126038" y="5180013"/>
          <p14:tracePt t="81015" x="5099050" y="5170488"/>
          <p14:tracePt t="81035" x="5089525" y="5160963"/>
          <p14:tracePt t="81055" x="5081588" y="5153025"/>
          <p14:tracePt t="81074" x="5081588" y="5143500"/>
          <p14:tracePt t="81094" x="5081588" y="5126038"/>
          <p14:tracePt t="81115" x="5081588" y="5116513"/>
          <p14:tracePt t="81134" x="5081588" y="5108575"/>
          <p14:tracePt t="81155" x="5081588" y="5089525"/>
          <p14:tracePt t="81174" x="5081588" y="5054600"/>
          <p14:tracePt t="81195" x="5089525" y="5027613"/>
          <p14:tracePt t="81215" x="5116513" y="4946650"/>
          <p14:tracePt t="81235" x="5126038" y="4894263"/>
          <p14:tracePt t="81255" x="5153025" y="4786313"/>
          <p14:tracePt t="81275" x="5160963" y="4741863"/>
          <p14:tracePt t="81295" x="5170488" y="4660900"/>
          <p14:tracePt t="81314" x="5170488" y="4608513"/>
          <p14:tracePt t="81335" x="5170488" y="4510088"/>
          <p14:tracePt t="81354" x="5143500" y="4419600"/>
          <p14:tracePt t="81374" x="5099050" y="4313238"/>
          <p14:tracePt t="81395" x="5099050" y="4286250"/>
          <p14:tracePt t="81399" x="5099050" y="4268788"/>
          <p14:tracePt t="81415" x="5099050" y="4251325"/>
          <p14:tracePt t="81435" x="5099050" y="4224338"/>
          <p14:tracePt t="81455" x="5099050" y="4187825"/>
          <p14:tracePt t="81475" x="5099050" y="4179888"/>
          <p14:tracePt t="81495" x="5099050" y="4160838"/>
          <p14:tracePt t="81515" x="5099050" y="4152900"/>
          <p14:tracePt t="81535" x="5108575" y="4116388"/>
          <p14:tracePt t="81555" x="5126038" y="4062413"/>
          <p14:tracePt t="81575" x="5126038" y="4010025"/>
          <p14:tracePt t="81595" x="5133975" y="3973513"/>
          <p14:tracePt t="81615" x="5143500" y="3946525"/>
          <p14:tracePt t="81635" x="5143500" y="3929063"/>
          <p14:tracePt t="81655" x="5143500" y="3902075"/>
          <p14:tracePt t="81675" x="5143500" y="3894138"/>
          <p14:tracePt t="81695" x="5143500" y="3857625"/>
          <p14:tracePt t="81715" x="5133975" y="3848100"/>
          <p14:tracePt t="81735" x="5126038" y="3813175"/>
          <p14:tracePt t="81755" x="5099050" y="3776663"/>
          <p14:tracePt t="81775" x="5081588" y="3732213"/>
          <p14:tracePt t="81795" x="5054600" y="3697288"/>
          <p14:tracePt t="81815" x="5018088" y="3652838"/>
          <p14:tracePt t="81835" x="4991100" y="3633788"/>
          <p14:tracePt t="81855" x="4956175" y="3589338"/>
          <p14:tracePt t="81875" x="4929188" y="3562350"/>
          <p14:tracePt t="81895" x="4875213" y="3517900"/>
          <p14:tracePt t="81915" x="4857750" y="3509963"/>
          <p14:tracePt t="81935" x="4803775" y="3490913"/>
          <p14:tracePt t="81955" x="4786313" y="3465513"/>
          <p14:tracePt t="81975" x="4759325" y="3446463"/>
          <p14:tracePt t="81995" x="4751388" y="3438525"/>
          <p14:tracePt t="82062" x="4751388" y="3429000"/>
          <p14:tracePt t="82071" x="4751388" y="3419475"/>
          <p14:tracePt t="82081" x="4751388" y="3411538"/>
          <p14:tracePt t="82095" x="4751388" y="3402013"/>
          <p14:tracePt t="82115" x="4741863" y="3394075"/>
          <p14:tracePt t="82135" x="4741863" y="3384550"/>
          <p14:tracePt t="82302" x="4741863" y="3375025"/>
          <p14:tracePt t="82318" x="4732338" y="3367088"/>
          <p14:tracePt t="82335" x="4732338" y="3348038"/>
          <p14:tracePt t="82355" x="4732338" y="3340100"/>
          <p14:tracePt t="82375" x="4732338" y="3322638"/>
          <p14:tracePt t="82396" x="4732338" y="3313113"/>
          <p14:tracePt t="82415" x="4732338" y="3303588"/>
          <p14:tracePt t="82438" x="4732338" y="3295650"/>
          <p14:tracePt t="82455" x="4732338" y="3286125"/>
          <p14:tracePt t="82494" x="4732338" y="3276600"/>
          <p14:tracePt t="82598" x="4732338" y="3268663"/>
          <p14:tracePt t="82622" x="4732338" y="3259138"/>
          <p14:tracePt t="82631" x="4732338" y="3251200"/>
          <p14:tracePt t="82642" x="4741863" y="3251200"/>
          <p14:tracePt t="82655" x="4751388" y="3241675"/>
          <p14:tracePt t="82675" x="4751388" y="3232150"/>
          <p14:tracePt t="82695" x="4759325" y="3205163"/>
          <p14:tracePt t="82715" x="4759325" y="3187700"/>
          <p14:tracePt t="82735" x="4768850" y="3187700"/>
          <p14:tracePt t="82755" x="4776788" y="3187700"/>
          <p14:tracePt t="82798" x="4776788" y="3179763"/>
          <p14:tracePt t="82830" x="4776788" y="3170238"/>
          <p14:tracePt t="82841" x="4786313" y="3170238"/>
          <p14:tracePt t="82886" x="4786313" y="3160713"/>
          <p14:tracePt t="82896" x="4795838" y="3160713"/>
          <p14:tracePt t="82935" x="4795838" y="3152775"/>
          <p14:tracePt t="82966" x="4795838" y="3143250"/>
          <p14:tracePt t="83190" x="4795838" y="3133725"/>
          <p14:tracePt t="83214" x="4795838" y="3125788"/>
          <p14:tracePt t="83224" x="4795838" y="3116263"/>
          <p14:tracePt t="83239" x="4795838" y="3108325"/>
          <p14:tracePt t="83311" x="4795838" y="3098800"/>
          <p14:tracePt t="83327" x="4786313" y="3098800"/>
          <p14:tracePt t="83398" x="4786313" y="3108325"/>
          <p14:tracePt t="83790" x="4786313" y="3098800"/>
          <p14:tracePt t="83807" x="4795838" y="3098800"/>
          <p14:tracePt t="83823" x="4795838" y="3089275"/>
          <p14:tracePt t="83839" x="4795838" y="3081338"/>
          <p14:tracePt t="83855" x="4795838" y="3071813"/>
          <p14:tracePt t="83875" x="4803775" y="3071813"/>
          <p14:tracePt t="83896" x="4803775" y="3062288"/>
          <p14:tracePt t="84015" x="4803775" y="3054350"/>
          <p14:tracePt t="84311" x="4813300" y="3054350"/>
          <p14:tracePt t="84334" x="4822825" y="3054350"/>
          <p14:tracePt t="84366" x="4830763" y="3054350"/>
          <p14:tracePt t="84399" x="4840288" y="3054350"/>
          <p14:tracePt t="84408" x="4848225" y="3062288"/>
          <p14:tracePt t="84447" x="4857750" y="3062288"/>
          <p14:tracePt t="84519" x="4857750" y="3071813"/>
          <p14:tracePt t="84599" x="4848225" y="3071813"/>
          <p14:tracePt t="84609" x="4840288" y="3054350"/>
          <p14:tracePt t="84619" x="4822825" y="3054350"/>
          <p14:tracePt t="84635" x="4803775" y="3036888"/>
          <p14:tracePt t="84655" x="4776788" y="3027363"/>
          <p14:tracePt t="84675" x="4768850" y="3027363"/>
          <p14:tracePt t="84696" x="4759325" y="3017838"/>
          <p14:tracePt t="84715" x="4751388" y="3017838"/>
          <p14:tracePt t="84775" x="4759325" y="3017838"/>
          <p14:tracePt t="84791" x="4768850" y="3017838"/>
          <p14:tracePt t="84807" x="4776788" y="3017838"/>
          <p14:tracePt t="84823" x="4795838" y="3017838"/>
          <p14:tracePt t="84835" x="4803775" y="3017838"/>
          <p14:tracePt t="84855" x="4830763" y="3027363"/>
          <p14:tracePt t="84875" x="4840288" y="3027363"/>
          <p14:tracePt t="84896" x="4840288" y="3044825"/>
          <p14:tracePt t="84919" x="4840288" y="3054350"/>
          <p14:tracePt t="84942" x="4840288" y="3062288"/>
          <p14:tracePt t="84967" x="4840288" y="3071813"/>
          <p14:tracePt t="85343" x="4840288" y="3081338"/>
          <p14:tracePt t="85367" x="4840288" y="3089275"/>
          <p14:tracePt t="85377" x="4857750" y="3108325"/>
          <p14:tracePt t="85396" x="4919663" y="3160713"/>
          <p14:tracePt t="85399" x="4946650" y="3187700"/>
          <p14:tracePt t="85415" x="5081588" y="3286125"/>
          <p14:tracePt t="85435" x="5276850" y="3446463"/>
          <p14:tracePt t="85455" x="5616575" y="3795713"/>
          <p14:tracePt t="85476" x="5803900" y="3973513"/>
          <p14:tracePt t="85495" x="6089650" y="4286250"/>
          <p14:tracePt t="85515" x="6205538" y="4429125"/>
          <p14:tracePt t="85535" x="6402388" y="4625975"/>
          <p14:tracePt t="85556" x="6473825" y="4670425"/>
          <p14:tracePt t="85575" x="6599238" y="4732338"/>
          <p14:tracePt t="85595" x="6643688" y="4741863"/>
          <p14:tracePt t="85616" x="6697663" y="4768850"/>
          <p14:tracePt t="85635" x="6759575" y="4795838"/>
          <p14:tracePt t="85655" x="6777038" y="4803775"/>
          <p14:tracePt t="85675" x="6786563" y="4813300"/>
          <p14:tracePt t="85696" x="6840538" y="4848225"/>
          <p14:tracePt t="85715" x="6902450" y="4894263"/>
          <p14:tracePt t="85735" x="6991350" y="4938713"/>
          <p14:tracePt t="85756" x="7027863" y="4946650"/>
          <p14:tracePt t="85776" x="7037388" y="4946650"/>
          <p14:tracePt t="85795" x="7045325" y="4956175"/>
          <p14:tracePt t="85815" x="7126288" y="5010150"/>
          <p14:tracePt t="85836" x="7232650" y="5054600"/>
          <p14:tracePt t="85856" x="7358063" y="5108575"/>
          <p14:tracePt t="85875" x="7394575" y="5126038"/>
          <p14:tracePt t="85916" x="7394575" y="5133975"/>
          <p14:tracePt t="85991" x="7375525" y="5133975"/>
          <p14:tracePt t="86000" x="7375525" y="5126038"/>
          <p14:tracePt t="86015" x="7358063" y="5116513"/>
          <p14:tracePt t="86167" x="7358063" y="5108575"/>
          <p14:tracePt t="86207" x="7367588" y="5108575"/>
          <p14:tracePt t="86255" x="7367588" y="5099050"/>
          <p14:tracePt t="86279" x="7375525" y="5099050"/>
          <p14:tracePt t="86311" x="7375525" y="5089525"/>
          <p14:tracePt t="86321" x="7375525" y="5081588"/>
          <p14:tracePt t="86343" x="7375525" y="5072063"/>
          <p14:tracePt t="86399" x="7385050" y="5072063"/>
          <p14:tracePt t="86455" x="7375525" y="5072063"/>
          <p14:tracePt t="86471" x="7367588" y="5072063"/>
          <p14:tracePt t="86575" x="7358063" y="5072063"/>
          <p14:tracePt t="86591" x="7358063" y="5062538"/>
          <p14:tracePt t="86604" x="7348538" y="5062538"/>
          <p14:tracePt t="86655" x="7358063" y="5062538"/>
          <p14:tracePt t="86671" x="7385050" y="5062538"/>
          <p14:tracePt t="86688" x="7412038" y="5054600"/>
          <p14:tracePt t="86698" x="7419975" y="5054600"/>
          <p14:tracePt t="86716" x="7466013" y="5054600"/>
          <p14:tracePt t="86736" x="7510463" y="5037138"/>
          <p14:tracePt t="86756" x="7527925" y="5027613"/>
          <p14:tracePt t="86776" x="7537450" y="5018088"/>
          <p14:tracePt t="86832" x="7537450" y="5027613"/>
          <p14:tracePt t="86856" x="7537450" y="5037138"/>
          <p14:tracePt t="86872" x="7537450" y="5045075"/>
          <p14:tracePt t="86897" x="7537450" y="5054600"/>
          <p14:tracePt t="86911" x="7537450" y="5062538"/>
          <p14:tracePt t="86927" x="7537450" y="5072063"/>
          <p14:tracePt t="86937" x="7537450" y="5081588"/>
          <p14:tracePt t="86956" x="7545388" y="5099050"/>
          <p14:tracePt t="86977" x="7545388" y="5153025"/>
          <p14:tracePt t="86996" x="7545388" y="5170488"/>
          <p14:tracePt t="87016" x="7545388" y="5224463"/>
          <p14:tracePt t="87036" x="7545388" y="5241925"/>
          <p14:tracePt t="87056" x="7545388" y="5303838"/>
          <p14:tracePt t="87076" x="7537450" y="5348288"/>
          <p14:tracePt t="87096" x="7510463" y="5411788"/>
          <p14:tracePt t="87116" x="7491413" y="5446713"/>
          <p14:tracePt t="87136" x="7491413" y="5465763"/>
          <p14:tracePt t="87156" x="7491413" y="5483225"/>
          <p14:tracePt t="87176" x="7491413" y="5510213"/>
          <p14:tracePt t="87196" x="7491413" y="5518150"/>
          <p14:tracePt t="87280" x="7483475" y="5518150"/>
          <p14:tracePt t="87296" x="7466013" y="5518150"/>
          <p14:tracePt t="87305" x="7456488" y="5518150"/>
          <p14:tracePt t="87315" x="7429500" y="5518150"/>
          <p14:tracePt t="87336" x="7340600" y="5527675"/>
          <p14:tracePt t="87356" x="7259638" y="5545138"/>
          <p14:tracePt t="87376" x="7161213" y="5562600"/>
          <p14:tracePt t="87396" x="7134225" y="5562600"/>
          <p14:tracePt t="87399" x="7126288" y="5562600"/>
          <p14:tracePt t="87416" x="7116763" y="5562600"/>
          <p14:tracePt t="87456" x="7108825" y="5562600"/>
          <p14:tracePt t="87467" x="7108825" y="5572125"/>
          <p14:tracePt t="87480" x="7099300" y="5572125"/>
          <p14:tracePt t="87496" x="7081838" y="5589588"/>
          <p14:tracePt t="87516" x="7018338" y="5608638"/>
          <p14:tracePt t="87536" x="6858000" y="5634038"/>
          <p14:tracePt t="87556" x="6510338" y="5643563"/>
          <p14:tracePt t="87576" x="6010275" y="5572125"/>
          <p14:tracePt t="87596" x="5599113" y="5510213"/>
          <p14:tracePt t="87616" x="5126038" y="5429250"/>
          <p14:tracePt t="87636" x="4965700" y="5384800"/>
          <p14:tracePt t="87656" x="4705350" y="5259388"/>
          <p14:tracePt t="87676" x="4518025" y="5081588"/>
          <p14:tracePt t="87696" x="4187825" y="4741863"/>
          <p14:tracePt t="87716" x="4108450" y="4625975"/>
          <p14:tracePt t="87736" x="4089400" y="4608513"/>
          <p14:tracePt t="87756" x="4081463" y="4598988"/>
          <p14:tracePt t="87776" x="4044950" y="4581525"/>
          <p14:tracePt t="87796" x="4010025" y="4572000"/>
          <p14:tracePt t="87816" x="3946525" y="4562475"/>
          <p14:tracePt t="87856" x="3946525" y="4554538"/>
          <p14:tracePt t="87876" x="3946525" y="4545013"/>
          <p14:tracePt t="87896" x="3929063" y="4537075"/>
          <p14:tracePt t="87916" x="3911600" y="4518025"/>
          <p14:tracePt t="87936" x="3902075" y="4518025"/>
          <p14:tracePt t="87978" x="3911600" y="4518025"/>
          <p14:tracePt t="87996" x="3956050" y="4518025"/>
          <p14:tracePt t="88016" x="3983038" y="4518025"/>
          <p14:tracePt t="88036" x="3990975" y="4527550"/>
          <p14:tracePt t="88056" x="4062413" y="4554538"/>
          <p14:tracePt t="88076" x="4125913" y="4572000"/>
          <p14:tracePt t="88096" x="4197350" y="4598988"/>
          <p14:tracePt t="88116" x="4241800" y="4598988"/>
          <p14:tracePt t="88136" x="4259263" y="4608513"/>
          <p14:tracePt t="88176" x="4268788" y="4616450"/>
          <p14:tracePt t="88196" x="4276725" y="4625975"/>
          <p14:tracePt t="88216" x="4286250" y="4643438"/>
          <p14:tracePt t="88236" x="4286250" y="4652963"/>
          <p14:tracePt t="88256" x="4295775" y="4679950"/>
          <p14:tracePt t="88276" x="4313238" y="4705350"/>
          <p14:tracePt t="88296" x="4313238" y="4776788"/>
          <p14:tracePt t="88316" x="4313238" y="4795838"/>
          <p14:tracePt t="88336" x="4313238" y="4840288"/>
          <p14:tracePt t="88356" x="4322763" y="4867275"/>
          <p14:tracePt t="88376" x="4322763" y="4919663"/>
          <p14:tracePt t="88396" x="4322763" y="4983163"/>
          <p14:tracePt t="88416" x="4322763" y="5037138"/>
          <p14:tracePt t="88436" x="4322763" y="5099050"/>
          <p14:tracePt t="88456" x="4322763" y="5143500"/>
          <p14:tracePt t="88476" x="4322763" y="5153025"/>
          <p14:tracePt t="88496" x="4322763" y="5187950"/>
          <p14:tracePt t="88516" x="4330700" y="5214938"/>
          <p14:tracePt t="88536" x="4357688" y="5251450"/>
          <p14:tracePt t="88556" x="4384675" y="5286375"/>
          <p14:tracePt t="88576" x="4411663" y="5340350"/>
          <p14:tracePt t="88596" x="4419600" y="5375275"/>
          <p14:tracePt t="88617" x="4429125" y="5419725"/>
          <p14:tracePt t="88636" x="4438650" y="5446713"/>
          <p14:tracePt t="88657" x="4438650" y="5465763"/>
          <p14:tracePt t="88696" x="4438650" y="5483225"/>
          <p14:tracePt t="88736" x="4438650" y="5491163"/>
          <p14:tracePt t="88756" x="4438650" y="5500688"/>
          <p14:tracePt t="88792" x="4483100" y="5500688"/>
          <p14:tracePt t="88802" x="4510088" y="5500688"/>
          <p14:tracePt t="88817" x="4660900" y="5510213"/>
          <p14:tracePt t="88836" x="4894263" y="5554663"/>
          <p14:tracePt t="88856" x="5108575" y="5589588"/>
          <p14:tracePt t="88876" x="5259388" y="5599113"/>
          <p14:tracePt t="88897" x="5394325" y="5599113"/>
          <p14:tracePt t="88960" x="5375275" y="5599113"/>
          <p14:tracePt t="89032" x="5375275" y="5608638"/>
          <p14:tracePt t="89048" x="5367338" y="5616575"/>
          <p14:tracePt t="89064" x="5357813" y="5616575"/>
          <p14:tracePt t="89128" x="5367338" y="5608638"/>
          <p14:tracePt t="89137" x="5375275" y="5599113"/>
          <p14:tracePt t="89156" x="5384800" y="5599113"/>
          <p14:tracePt t="89184" x="5375275" y="5599113"/>
          <p14:tracePt t="89196" x="5357813" y="5599113"/>
          <p14:tracePt t="89217" x="5205413" y="5616575"/>
          <p14:tracePt t="89236" x="5116513" y="5626100"/>
          <p14:tracePt t="89256" x="5027613" y="5626100"/>
          <p14:tracePt t="89276" x="4946650" y="5626100"/>
          <p14:tracePt t="89297" x="4902200" y="5626100"/>
          <p14:tracePt t="89316" x="4884738" y="5616575"/>
          <p14:tracePt t="89336" x="4884738" y="5608638"/>
          <p14:tracePt t="89356" x="4894263" y="5608638"/>
          <p14:tracePt t="89377" x="4965700" y="5581650"/>
          <p14:tracePt t="89396" x="5045075" y="5554663"/>
          <p14:tracePt t="89417" x="5170488" y="5518150"/>
          <p14:tracePt t="89436" x="5205413" y="5500688"/>
          <p14:tracePt t="89457" x="5224463" y="5483225"/>
          <p14:tracePt t="89476" x="5241925" y="5465763"/>
          <p14:tracePt t="89496" x="5251450" y="5456238"/>
          <p14:tracePt t="89516" x="5251450" y="5446713"/>
          <p14:tracePt t="89537" x="5214938" y="5438775"/>
          <p14:tracePt t="89557" x="5180013" y="5429250"/>
          <p14:tracePt t="89577" x="5116513" y="5411788"/>
          <p14:tracePt t="89596" x="5099050" y="5394325"/>
          <p14:tracePt t="89617" x="5089525" y="5394325"/>
          <p14:tracePt t="89657" x="5089525" y="5384800"/>
          <p14:tracePt t="89676" x="5081588" y="5375275"/>
          <p14:tracePt t="89697" x="5081588" y="5357813"/>
          <p14:tracePt t="89716" x="5081588" y="5348288"/>
          <p14:tracePt t="89737" x="5072063" y="5313363"/>
          <p14:tracePt t="89756" x="5062538" y="5313363"/>
          <p14:tracePt t="89776" x="5054600" y="5303838"/>
          <p14:tracePt t="89796" x="5054600" y="5295900"/>
          <p14:tracePt t="89816" x="5045075" y="5286375"/>
          <p14:tracePt t="89836" x="5037138" y="5276850"/>
          <p14:tracePt t="89873" x="5037138" y="5268913"/>
          <p14:tracePt t="89913" x="5037138" y="5259388"/>
          <p14:tracePt t="89922" x="5027613" y="5259388"/>
          <p14:tracePt t="89937" x="5027613" y="5241925"/>
          <p14:tracePt t="89956" x="5027613" y="5232400"/>
          <p14:tracePt t="89977" x="5027613" y="5214938"/>
          <p14:tracePt t="89996" x="5027613" y="5205413"/>
          <p14:tracePt t="90024" x="5027613" y="5197475"/>
          <p14:tracePt t="90040" x="5027613" y="5187950"/>
          <p14:tracePt t="90058" x="5027613" y="5170488"/>
          <p14:tracePt t="90076" x="5027613" y="5153025"/>
          <p14:tracePt t="90097" x="5027613" y="5133975"/>
          <p14:tracePt t="90117" x="5027613" y="5126038"/>
          <p14:tracePt t="90137" x="5027613" y="5099050"/>
          <p14:tracePt t="90156" x="5037138" y="5062538"/>
          <p14:tracePt t="90177" x="5037138" y="4991100"/>
          <p14:tracePt t="90197" x="5045075" y="4965700"/>
          <p14:tracePt t="90217" x="5045075" y="4929188"/>
          <p14:tracePt t="90236" x="5045075" y="4911725"/>
          <p14:tracePt t="90257" x="5045075" y="4875213"/>
          <p14:tracePt t="90276" x="5045075" y="4848225"/>
          <p14:tracePt t="90297" x="5045075" y="4830763"/>
          <p14:tracePt t="90316" x="5045075" y="4803775"/>
          <p14:tracePt t="90337" x="5037138" y="4786313"/>
          <p14:tracePt t="90356" x="5037138" y="4768850"/>
          <p14:tracePt t="90377" x="5037138" y="4724400"/>
          <p14:tracePt t="90396" x="5037138" y="4697413"/>
          <p14:tracePt t="90417" x="5037138" y="4660900"/>
          <p14:tracePt t="90457" x="5045075" y="4643438"/>
          <p14:tracePt t="90477" x="5045075" y="4633913"/>
          <p14:tracePt t="90497" x="5045075" y="4616450"/>
          <p14:tracePt t="90516" x="5037138" y="4589463"/>
          <p14:tracePt t="90537" x="5037138" y="4581525"/>
          <p14:tracePt t="90556" x="5027613" y="4581525"/>
          <p14:tracePt t="90577" x="5010150" y="4581525"/>
          <p14:tracePt t="90596" x="5000625" y="4572000"/>
          <p14:tracePt t="90617" x="5000625" y="4554538"/>
          <p14:tracePt t="90636" x="4991100" y="4554538"/>
          <p14:tracePt t="90793" x="4983163" y="4554538"/>
          <p14:tracePt t="90809" x="4973638" y="4554538"/>
          <p14:tracePt t="90825" x="4965700" y="4554538"/>
          <p14:tracePt t="90849" x="4956175" y="4554538"/>
          <p14:tracePt t="90864" x="4956175" y="4545013"/>
          <p14:tracePt t="90899" x="4946650" y="4545013"/>
          <p14:tracePt t="90913" x="4938713" y="4545013"/>
          <p14:tracePt t="90924" x="4938713" y="4537075"/>
          <p14:tracePt t="90938" x="4929188" y="4537075"/>
          <p14:tracePt t="90969" x="4919663" y="4537075"/>
          <p14:tracePt t="90979" x="4919663" y="4527550"/>
          <p14:tracePt t="91024" x="4919663" y="4518025"/>
          <p14:tracePt t="91033" x="4911725" y="4518025"/>
          <p14:tracePt t="91105" x="4902200" y="4518025"/>
          <p14:tracePt t="91129" x="4902200" y="4510088"/>
          <p14:tracePt t="91139" x="4894263" y="4510088"/>
          <p14:tracePt t="91169" x="4884738" y="4510088"/>
          <p14:tracePt t="91193" x="4884738" y="4500563"/>
          <p14:tracePt t="91203" x="4875213" y="4500563"/>
          <p14:tracePt t="91218" x="4867275" y="4491038"/>
          <p14:tracePt t="91236" x="4857750" y="4483100"/>
          <p14:tracePt t="91258" x="4848225" y="4465638"/>
          <p14:tracePt t="91296" x="4848225" y="4456113"/>
          <p14:tracePt t="91345" x="4840288" y="4456113"/>
          <p14:tracePt t="91354" x="4840288" y="4446588"/>
          <p14:tracePt t="91378" x="4840288" y="4438650"/>
          <p14:tracePt t="91396" x="4840288" y="4419600"/>
          <p14:tracePt t="91418" x="4840288" y="4411663"/>
          <p14:tracePt t="91436" x="4840288" y="4402138"/>
          <p14:tracePt t="91458" x="4840288" y="4384675"/>
          <p14:tracePt t="91477" x="4840288" y="4375150"/>
          <p14:tracePt t="91498" x="4830763" y="4357688"/>
          <p14:tracePt t="91516" x="4830763" y="4348163"/>
          <p14:tracePt t="91538" x="4830763" y="4340225"/>
          <p14:tracePt t="91557" x="4830763" y="4330700"/>
          <p14:tracePt t="91578" x="4830763" y="4322763"/>
          <p14:tracePt t="91596" x="4822825" y="4303713"/>
          <p14:tracePt t="91617" x="4822825" y="4295775"/>
          <p14:tracePt t="91636" x="4822825" y="4286250"/>
          <p14:tracePt t="91729" x="4822825" y="4276725"/>
          <p14:tracePt t="91745" x="4822825" y="4268788"/>
          <p14:tracePt t="91778" x="4822825" y="4259263"/>
          <p14:tracePt t="91793" x="4822825" y="4251325"/>
          <p14:tracePt t="91809" x="4822825" y="4241800"/>
          <p14:tracePt t="91819" x="4822825" y="4232275"/>
          <p14:tracePt t="91841" x="4813300" y="4224338"/>
          <p14:tracePt t="91858" x="4803775" y="4205288"/>
          <p14:tracePt t="91877" x="4786313" y="4187825"/>
          <p14:tracePt t="91897" x="4786313" y="4179888"/>
          <p14:tracePt t="91921" x="4776788" y="4179888"/>
          <p14:tracePt t="91938" x="4768850" y="4197350"/>
          <p14:tracePt t="91956" x="4768850" y="4214813"/>
          <p14:tracePt t="91977" x="4768850" y="4232275"/>
          <p14:tracePt t="91997" x="4768850" y="4268788"/>
          <p14:tracePt t="92017" x="4768850" y="4276725"/>
          <p14:tracePt t="92105" x="4768850" y="4268788"/>
          <p14:tracePt t="92121" x="4768850" y="4259263"/>
          <p14:tracePt t="92138" x="4759325" y="4251325"/>
          <p14:tracePt t="92157" x="4759325" y="4241800"/>
          <p14:tracePt t="92289" x="4759325" y="4232275"/>
          <p14:tracePt t="92329" x="4768850" y="4232275"/>
          <p14:tracePt t="92339" x="4776788" y="4232275"/>
          <p14:tracePt t="92357" x="4786313" y="4232275"/>
          <p14:tracePt t="92378" x="4813300" y="4241800"/>
          <p14:tracePt t="92397" x="4813300" y="4251325"/>
          <p14:tracePt t="92417" x="4822825" y="4251325"/>
          <p14:tracePt t="92513" x="4822825" y="4241800"/>
          <p14:tracePt t="92633" x="4830763" y="4259263"/>
          <p14:tracePt t="92642" x="4830763" y="4268788"/>
          <p14:tracePt t="92658" x="4840288" y="4286250"/>
          <p14:tracePt t="92677" x="4840288" y="4313238"/>
          <p14:tracePt t="92698" x="4840288" y="4348163"/>
          <p14:tracePt t="92717" x="4840288" y="4357688"/>
          <p14:tracePt t="92738" x="4840288" y="4367213"/>
          <p14:tracePt t="92757" x="4840288" y="4375150"/>
          <p14:tracePt t="92778" x="4840288" y="4402138"/>
          <p14:tracePt t="92797" x="4840288" y="4411663"/>
          <p14:tracePt t="92818" x="4840288" y="4429125"/>
          <p14:tracePt t="92929" x="4848225" y="4419600"/>
          <p14:tracePt t="92945" x="4848225" y="4402138"/>
          <p14:tracePt t="92957" x="4848225" y="4394200"/>
          <p14:tracePt t="92980" x="4848225" y="4357688"/>
          <p14:tracePt t="92997" x="4848225" y="4330700"/>
          <p14:tracePt t="93018" x="4848225" y="4303713"/>
          <p14:tracePt t="93037" x="4848225" y="4286250"/>
          <p14:tracePt t="93057" x="4848225" y="4276725"/>
          <p14:tracePt t="93394" x="4840288" y="4276725"/>
          <p14:tracePt t="93434" x="4830763" y="4276725"/>
          <p14:tracePt t="93443" x="4830763" y="4268788"/>
          <p14:tracePt t="93458" x="4822825" y="4259263"/>
          <p14:tracePt t="93478" x="4822825" y="4251325"/>
          <p14:tracePt t="93530" x="4813300" y="4251325"/>
          <p14:tracePt t="93540" x="4813300" y="4241800"/>
          <p14:tracePt t="93557" x="4813300" y="4232275"/>
          <p14:tracePt t="93579" x="4813300" y="4224338"/>
          <p14:tracePt t="93597" x="4813300" y="4214813"/>
          <p14:tracePt t="93714" x="4803775" y="4214813"/>
          <p14:tracePt t="93738" x="4795838" y="4214813"/>
          <p14:tracePt t="93754" x="4786313" y="4214813"/>
          <p14:tracePt t="93825" x="4776788" y="4214813"/>
          <p14:tracePt t="93849" x="4768850" y="4214813"/>
          <p14:tracePt t="93866" x="4759325" y="4214813"/>
          <p14:tracePt t="93877" x="4751388" y="4214813"/>
          <p14:tracePt t="93898" x="4732338" y="4214813"/>
          <p14:tracePt t="93917" x="4697413" y="4214813"/>
          <p14:tracePt t="93938" x="4660900" y="4214813"/>
          <p14:tracePt t="93957" x="4643438" y="4214813"/>
          <p14:tracePt t="93979" x="4608513" y="4214813"/>
          <p14:tracePt t="93997" x="4598988" y="4205288"/>
          <p14:tracePt t="94114" x="4598988" y="4214813"/>
          <p14:tracePt t="94124" x="4589463" y="4214813"/>
          <p14:tracePt t="94138" x="4581525" y="4224338"/>
          <p14:tracePt t="94157" x="4572000" y="4241800"/>
          <p14:tracePt t="94179" x="4527550" y="4268788"/>
          <p14:tracePt t="94219" x="4527550" y="4286250"/>
          <p14:tracePt t="94257" x="4527550" y="4295775"/>
          <p14:tracePt t="94277" x="4527550" y="4303713"/>
          <p14:tracePt t="94298" x="4527550" y="4322763"/>
          <p14:tracePt t="94317" x="4527550" y="4330700"/>
          <p14:tracePt t="94338" x="4527550" y="4357688"/>
          <p14:tracePt t="94357" x="4527550" y="4402138"/>
          <p14:tracePt t="94379" x="4537075" y="4438650"/>
          <p14:tracePt t="94397" x="4545013" y="4473575"/>
          <p14:tracePt t="94418" x="4572000" y="4545013"/>
          <p14:tracePt t="94437" x="4589463" y="4598988"/>
          <p14:tracePt t="94458" x="4633913" y="4652963"/>
          <p14:tracePt t="94478" x="4652963" y="4687888"/>
          <p14:tracePt t="94498" x="4687888" y="4786313"/>
          <p14:tracePt t="94517" x="4714875" y="4857750"/>
          <p14:tracePt t="94539" x="4732338" y="4991100"/>
          <p14:tracePt t="94557" x="4751388" y="5072063"/>
          <p14:tracePt t="94578" x="4751388" y="5153025"/>
          <p14:tracePt t="94597" x="4751388" y="5214938"/>
          <p14:tracePt t="94619" x="4751388" y="5303838"/>
          <p14:tracePt t="94637" x="4751388" y="5348288"/>
          <p14:tracePt t="94658" x="4751388" y="5411788"/>
          <p14:tracePt t="94677" x="4751388" y="5473700"/>
          <p14:tracePt t="94698" x="4759325" y="5545138"/>
          <p14:tracePt t="94717" x="4768850" y="5572125"/>
          <p14:tracePt t="94738" x="4786313" y="5599113"/>
          <p14:tracePt t="96986" x="4795838" y="5589588"/>
          <p14:tracePt t="97005" x="4813300" y="5581650"/>
          <p14:tracePt t="97026" x="4813300" y="5572125"/>
          <p14:tracePt t="97555" x="4822825" y="5572125"/>
          <p14:tracePt t="97571" x="4840288" y="5562600"/>
          <p14:tracePt t="97581" x="4875213" y="5545138"/>
          <p14:tracePt t="97598" x="5010150" y="5446713"/>
          <p14:tracePt t="97619" x="5357813" y="5160963"/>
          <p14:tracePt t="97638" x="5562600" y="5000625"/>
          <p14:tracePt t="97659" x="5875338" y="4759325"/>
          <p14:tracePt t="97678" x="6072188" y="4625975"/>
          <p14:tracePt t="97699" x="6330950" y="4429125"/>
          <p14:tracePt t="97718" x="6438900" y="4348163"/>
          <p14:tracePt t="97740" x="6510338" y="4295775"/>
          <p14:tracePt t="97758" x="6537325" y="4276725"/>
          <p14:tracePt t="97778" x="6545263" y="4268788"/>
          <p14:tracePt t="97803" x="6554788" y="4268788"/>
          <p14:tracePt t="97818" x="6554788" y="4259263"/>
          <p14:tracePt t="97851" x="6554788" y="4251325"/>
          <p14:tracePt t="97861" x="6554788" y="4241800"/>
          <p14:tracePt t="97878" x="6562725" y="4205288"/>
          <p14:tracePt t="97899" x="6653213" y="4116388"/>
          <p14:tracePt t="97918" x="6724650" y="4081463"/>
          <p14:tracePt t="97939" x="6840538" y="4037013"/>
          <p14:tracePt t="97958" x="6956425" y="4010025"/>
          <p14:tracePt t="97980" x="7134225" y="3929063"/>
          <p14:tracePt t="97998" x="7286625" y="3867150"/>
          <p14:tracePt t="98020" x="7491413" y="3776663"/>
          <p14:tracePt t="98038" x="7572375" y="3741738"/>
          <p14:tracePt t="98059" x="7705725" y="3660775"/>
          <p14:tracePt t="98078" x="7786688" y="3598863"/>
          <p14:tracePt t="98099" x="7875588" y="3500438"/>
          <p14:tracePt t="98118" x="7894638" y="3465513"/>
          <p14:tracePt t="98158" x="7902575" y="3465513"/>
          <p14:tracePt t="98180" x="7912100" y="3465513"/>
          <p14:tracePt t="98198" x="7920038" y="3465513"/>
          <p14:tracePt t="98220" x="7929563" y="3465513"/>
          <p14:tracePt t="98238" x="7939088" y="3465513"/>
          <p14:tracePt t="98259" x="7956550" y="3473450"/>
          <p14:tracePt t="98278" x="7956550" y="3482975"/>
          <p14:tracePt t="98299" x="7966075" y="3482975"/>
          <p14:tracePt t="98318" x="7974013" y="3482975"/>
          <p14:tracePt t="98340" x="7991475" y="3482975"/>
          <p14:tracePt t="98358" x="8001000" y="3482975"/>
          <p14:tracePt t="98379" x="8018463" y="3509963"/>
          <p14:tracePt t="98398" x="8018463" y="3554413"/>
          <p14:tracePt t="98420" x="8018463" y="3608388"/>
          <p14:tracePt t="98438" x="8018463" y="3633788"/>
          <p14:tracePt t="98460" x="8018463" y="3643313"/>
          <p14:tracePt t="98478" x="8018463" y="3660775"/>
          <p14:tracePt t="98500" x="8018463" y="3679825"/>
          <p14:tracePt t="98518" x="8010525" y="3697288"/>
          <p14:tracePt t="98643" x="8018463" y="3697288"/>
          <p14:tracePt t="98667" x="8018463" y="3687763"/>
          <p14:tracePt t="98676" x="8027988" y="3679825"/>
          <p14:tracePt t="98698" x="8027988" y="3670300"/>
          <p14:tracePt t="98755" x="8018463" y="3670300"/>
          <p14:tracePt t="98765" x="8010525" y="3670300"/>
          <p14:tracePt t="98780" x="8001000" y="3670300"/>
          <p14:tracePt t="98798" x="8001000" y="3679825"/>
          <p14:tracePt t="98819" x="7991475" y="3687763"/>
          <p14:tracePt t="98838" x="7983538" y="3697288"/>
          <p14:tracePt t="98899" x="7991475" y="3697288"/>
          <p14:tracePt t="98916" x="8001000" y="3697288"/>
          <p14:tracePt t="98931" x="8010525" y="3697288"/>
          <p14:tracePt t="98947" x="8018463" y="3697288"/>
          <p14:tracePt t="98972" x="8027988" y="3697288"/>
          <p14:tracePt t="99083" x="8037513" y="3705225"/>
          <p14:tracePt t="99092" x="8045450" y="3724275"/>
          <p14:tracePt t="99102" x="8054975" y="3732213"/>
          <p14:tracePt t="99118" x="8072438" y="3759200"/>
          <p14:tracePt t="99139" x="8081963" y="3795713"/>
          <p14:tracePt t="99158" x="8099425" y="3813175"/>
          <p14:tracePt t="99180" x="8108950" y="3848100"/>
          <p14:tracePt t="99198" x="8116888" y="3884613"/>
          <p14:tracePt t="99219" x="8134350" y="3946525"/>
          <p14:tracePt t="99238" x="8143875" y="4000500"/>
          <p14:tracePt t="99259" x="8153400" y="4081463"/>
          <p14:tracePt t="99278" x="8161338" y="4143375"/>
          <p14:tracePt t="99299" x="8161338" y="4259263"/>
          <p14:tracePt t="99318" x="8161338" y="4340225"/>
          <p14:tracePt t="99340" x="8161338" y="4527550"/>
          <p14:tracePt t="99358" x="8161338" y="4643438"/>
          <p14:tracePt t="99380" x="8161338" y="4938713"/>
          <p14:tracePt t="99398" x="8161338" y="5072063"/>
          <p14:tracePt t="99419" x="8126413" y="5241925"/>
          <p14:tracePt t="99438" x="8108950" y="5357813"/>
          <p14:tracePt t="99460" x="8089900" y="5483225"/>
          <p14:tracePt t="99478" x="8037513" y="5608638"/>
          <p14:tracePt t="99499" x="8001000" y="5653088"/>
          <p14:tracePt t="99518" x="8001000" y="5670550"/>
          <p14:tracePt t="99540" x="7991475" y="5688013"/>
          <p14:tracePt t="99558" x="7991475" y="5697538"/>
          <p14:tracePt t="99579" x="7983538" y="5705475"/>
          <p14:tracePt t="99598" x="7974013" y="5732463"/>
          <p14:tracePt t="99619" x="7956550" y="5776913"/>
          <p14:tracePt t="99638" x="7947025" y="5830888"/>
          <p14:tracePt t="99659" x="7939088" y="5894388"/>
          <p14:tracePt t="99678" x="7929563" y="5938838"/>
          <p14:tracePt t="99699" x="7902575" y="5991225"/>
          <p14:tracePt t="99718" x="7894638" y="6037263"/>
          <p14:tracePt t="99740" x="7858125" y="6116638"/>
          <p14:tracePt t="99758" x="7840663" y="6161088"/>
          <p14:tracePt t="99780" x="7823200" y="6224588"/>
          <p14:tracePt t="99798" x="7813675" y="6269038"/>
          <p14:tracePt t="99819" x="7804150" y="6276975"/>
          <p14:tracePt t="99838" x="7786688" y="6276975"/>
          <p14:tracePt t="99858" x="7759700" y="6276975"/>
          <p14:tracePt t="99878" x="7634288" y="6215063"/>
          <p14:tracePt t="99899" x="7510463" y="6170613"/>
          <p14:tracePt t="99918" x="7259638" y="6108700"/>
          <p14:tracePt t="99940" x="7116763" y="6089650"/>
          <p14:tracePt t="99958" x="7054850" y="6089650"/>
          <p14:tracePt t="99979" x="7010400" y="6089650"/>
          <p14:tracePt t="99998" x="6894513" y="6072188"/>
          <p14:tracePt t="100020" x="6769100" y="6054725"/>
          <p14:tracePt t="100038" x="6697663" y="6037263"/>
          <p14:tracePt t="100059" x="6581775" y="6010275"/>
          <p14:tracePt t="100078" x="6518275" y="5973763"/>
          <p14:tracePt t="100099" x="6438900" y="5956300"/>
          <p14:tracePt t="100118" x="6313488" y="5894388"/>
          <p14:tracePt t="100139" x="6143625" y="5840413"/>
          <p14:tracePt t="100158" x="6010275" y="5803900"/>
          <p14:tracePt t="100179" x="5857875" y="5786438"/>
          <p14:tracePt t="100199" x="5759450" y="5786438"/>
          <p14:tracePt t="100220" x="5634038" y="5776913"/>
          <p14:tracePt t="100238" x="5537200" y="5759450"/>
          <p14:tracePt t="100260" x="5322888" y="5741988"/>
          <p14:tracePt t="100278" x="5214938" y="5732463"/>
          <p14:tracePt t="100300" x="5062538" y="5732463"/>
          <p14:tracePt t="100318" x="5000625" y="5732463"/>
          <p14:tracePt t="100340" x="4919663" y="5732463"/>
          <p14:tracePt t="100358" x="4840288" y="5732463"/>
          <p14:tracePt t="100379" x="4795838" y="5732463"/>
          <p14:tracePt t="100398" x="4732338" y="5732463"/>
          <p14:tracePt t="100420" x="4670425" y="5732463"/>
          <p14:tracePt t="100438" x="4625975" y="5732463"/>
          <p14:tracePt t="100460" x="4527550" y="5751513"/>
          <p14:tracePt t="100478" x="4456113" y="5759450"/>
          <p14:tracePt t="100500" x="4348163" y="5776913"/>
          <p14:tracePt t="100518" x="4313238" y="5786438"/>
          <p14:tracePt t="100539" x="4303713" y="5795963"/>
          <p14:tracePt t="100580" x="4303713" y="5786438"/>
          <p14:tracePt t="100598" x="4322763" y="5776913"/>
          <p14:tracePt t="100619" x="4367213" y="5688013"/>
          <p14:tracePt t="100638" x="4402138" y="5562600"/>
          <p14:tracePt t="100660" x="4465638" y="5205413"/>
          <p14:tracePt t="100678" x="4491038" y="5018088"/>
          <p14:tracePt t="100700" x="4500563" y="4867275"/>
          <p14:tracePt t="100718" x="4500563" y="4803775"/>
          <p14:tracePt t="100740" x="4500563" y="4679950"/>
          <p14:tracePt t="100758" x="4500563" y="4598988"/>
          <p14:tracePt t="100780" x="4518025" y="4518025"/>
          <p14:tracePt t="100798" x="4537075" y="4473575"/>
          <p14:tracePt t="100819" x="4572000" y="4446588"/>
          <p14:tracePt t="100839" x="4589463" y="4429125"/>
          <p14:tracePt t="100860" x="4598988" y="4419600"/>
          <p14:tracePt t="100878" x="4616450" y="4419600"/>
          <p14:tracePt t="100900" x="4643438" y="4357688"/>
          <p14:tracePt t="100919" x="4670425" y="4303713"/>
          <p14:tracePt t="100940" x="4687888" y="4286250"/>
          <p14:tracePt t="100958" x="4697413" y="4276725"/>
          <p14:tracePt t="100979" x="4705350" y="4268788"/>
          <p14:tracePt t="100998" x="4714875" y="4259263"/>
          <p14:tracePt t="101019" x="4732338" y="4251325"/>
          <p14:tracePt t="101038" x="4768850" y="4232275"/>
          <p14:tracePt t="101060" x="4840288" y="4224338"/>
          <p14:tracePt t="101078" x="4875213" y="4205288"/>
          <p14:tracePt t="101099" x="4902200" y="4187825"/>
          <p14:tracePt t="101118" x="4938713" y="4160838"/>
          <p14:tracePt t="101140" x="5000625" y="4108450"/>
          <p14:tracePt t="101158" x="5045075" y="4081463"/>
          <p14:tracePt t="101179" x="5081588" y="4071938"/>
          <p14:tracePt t="101199" x="5133975" y="4062413"/>
          <p14:tracePt t="101219" x="5143500" y="4062413"/>
          <p14:tracePt t="101238" x="5143500" y="4054475"/>
          <p14:tracePt t="102568" x="5160963" y="4044950"/>
          <p14:tracePt t="102591" x="5214938" y="3990975"/>
          <p14:tracePt t="102616" x="5367338" y="3884613"/>
          <p14:tracePt t="102642" x="5527675" y="3875088"/>
          <p14:tracePt t="102665" x="5751513" y="3902075"/>
          <p14:tracePt t="102692" x="5991225" y="3894138"/>
          <p14:tracePt t="102716" x="6108700" y="3875088"/>
          <p14:tracePt t="102741" x="6205538" y="3857625"/>
          <p14:tracePt t="102764" x="6259513" y="3840163"/>
          <p14:tracePt t="102785" x="6286500" y="3830638"/>
          <p14:tracePt t="102810" x="6357938" y="3768725"/>
          <p14:tracePt t="102834" x="6402388" y="3705225"/>
          <p14:tracePt t="102859" x="6429375" y="3670300"/>
          <p14:tracePt t="102902" x="6438900" y="3670300"/>
          <p14:tracePt t="103089" x="6456363" y="3670300"/>
          <p14:tracePt t="103112" x="6473825" y="3670300"/>
          <p14:tracePt t="103135" x="6491288" y="3670300"/>
          <p14:tracePt t="103249" x="6518275" y="3768725"/>
          <p14:tracePt t="103271" x="6545263" y="3867150"/>
          <p14:tracePt t="103295" x="6554788" y="3990975"/>
          <p14:tracePt t="103321" x="6554788" y="4116388"/>
          <p14:tracePt t="103344" x="6562725" y="4205288"/>
          <p14:tracePt t="103364" x="6581775" y="4340225"/>
          <p14:tracePt t="103389" x="6589713" y="4554538"/>
          <p14:tracePt t="103403" x="6589713" y="4589463"/>
          <p14:tracePt t="103405" x="6589713" y="4687888"/>
          <p14:tracePt t="103421" x="6589713" y="4751388"/>
          <p14:tracePt t="103439" x="6589713" y="4786313"/>
          <p14:tracePt t="103460" x="6608763" y="4867275"/>
          <p14:tracePt t="103479" x="6616700" y="4919663"/>
          <p14:tracePt t="103499" x="6634163" y="4956175"/>
          <p14:tracePt t="103519" x="6661150" y="5018088"/>
          <p14:tracePt t="103539" x="6661150" y="5045075"/>
          <p14:tracePt t="103559" x="6661150" y="5081588"/>
          <p14:tracePt t="103580" x="6661150" y="5126038"/>
          <p14:tracePt t="103599" x="6661150" y="5170488"/>
          <p14:tracePt t="103620" x="6670675" y="5232400"/>
          <p14:tracePt t="103639" x="6670675" y="5268913"/>
          <p14:tracePt t="103659" x="6670675" y="5295900"/>
          <p14:tracePt t="103679" x="6670675" y="5348288"/>
          <p14:tracePt t="103701" x="6670675" y="5419725"/>
          <p14:tracePt t="103719" x="6643688" y="5483225"/>
          <p14:tracePt t="103739" x="6626225" y="5527675"/>
          <p14:tracePt t="103759" x="6589713" y="5599113"/>
          <p14:tracePt t="103781" x="6562725" y="5661025"/>
          <p14:tracePt t="103799" x="6537325" y="5724525"/>
          <p14:tracePt t="103819" x="6500813" y="5776913"/>
          <p14:tracePt t="103839" x="6473825" y="5813425"/>
          <p14:tracePt t="103859" x="6465888" y="5822950"/>
          <p14:tracePt t="103879" x="6456363" y="5830888"/>
          <p14:tracePt t="103899" x="6456363" y="5840413"/>
          <p14:tracePt t="103919" x="6438900" y="5848350"/>
          <p14:tracePt t="103939" x="6402388" y="5857875"/>
          <p14:tracePt t="103959" x="6340475" y="5867400"/>
          <p14:tracePt t="103979" x="6286500" y="5875338"/>
          <p14:tracePt t="103999" x="6215063" y="5894388"/>
          <p14:tracePt t="104019" x="6134100" y="5902325"/>
          <p14:tracePt t="104039" x="6054725" y="5902325"/>
          <p14:tracePt t="104059" x="5983288" y="5894388"/>
          <p14:tracePt t="104079" x="5803900" y="5867400"/>
          <p14:tracePt t="104099" x="5661025" y="5857875"/>
          <p14:tracePt t="104119" x="5375275" y="5857875"/>
          <p14:tracePt t="104139" x="5232400" y="5857875"/>
          <p14:tracePt t="104159" x="5000625" y="5822950"/>
          <p14:tracePt t="104179" x="4911725" y="5803900"/>
          <p14:tracePt t="104199" x="4786313" y="5786438"/>
          <p14:tracePt t="104219" x="4741863" y="5776913"/>
          <p14:tracePt t="104239" x="4697413" y="5759450"/>
          <p14:tracePt t="104259" x="4679950" y="5759450"/>
          <p14:tracePt t="104279" x="4652963" y="5741988"/>
          <p14:tracePt t="104299" x="4643438" y="5732463"/>
          <p14:tracePt t="104319" x="4616450" y="5732463"/>
          <p14:tracePt t="104339" x="4608513" y="5732463"/>
          <p14:tracePt t="104359" x="4598988" y="5732463"/>
          <p14:tracePt t="104379" x="4581525" y="5732463"/>
          <p14:tracePt t="104399" x="4572000" y="5715000"/>
          <p14:tracePt t="104420" x="4527550" y="5715000"/>
          <p14:tracePt t="104422" x="4518025" y="5715000"/>
          <p14:tracePt t="104439" x="4456113" y="5697538"/>
          <p14:tracePt t="104459" x="4384675" y="5670550"/>
          <p14:tracePt t="104479" x="4322763" y="5634038"/>
          <p14:tracePt t="104499" x="4313238" y="5608638"/>
          <p14:tracePt t="104519" x="4303713" y="5572125"/>
          <p14:tracePt t="104539" x="4303713" y="5527675"/>
          <p14:tracePt t="104559" x="4340225" y="5419725"/>
          <p14:tracePt t="104579" x="4357688" y="5330825"/>
          <p14:tracePt t="104599" x="4411663" y="5197475"/>
          <p14:tracePt t="104619" x="4465638" y="5081588"/>
          <p14:tracePt t="104639" x="4500563" y="4894263"/>
          <p14:tracePt t="104659" x="4562475" y="4660900"/>
          <p14:tracePt t="104679" x="4616450" y="4491038"/>
          <p14:tracePt t="104699" x="4643438" y="4419600"/>
          <p14:tracePt t="104719" x="4687888" y="4322763"/>
          <p14:tracePt t="104739" x="4705350" y="4303713"/>
          <p14:tracePt t="104759" x="4724400" y="4251325"/>
          <p14:tracePt t="104780" x="4751388" y="4160838"/>
          <p14:tracePt t="104799" x="4751388" y="3990975"/>
          <p14:tracePt t="104819" x="4751388" y="3902075"/>
          <p14:tracePt t="104839" x="4741863" y="3786188"/>
          <p14:tracePt t="104859" x="4724400" y="3687763"/>
          <p14:tracePt t="104880" x="4705350" y="3625850"/>
          <p14:tracePt t="104899" x="4705350" y="3589338"/>
          <p14:tracePt t="104919" x="4705350" y="3536950"/>
          <p14:tracePt t="104939" x="4697413" y="3509963"/>
          <p14:tracePt t="104959" x="4679950" y="3465513"/>
          <p14:tracePt t="104979" x="4660900" y="3438525"/>
          <p14:tracePt t="104999" x="4616450" y="3394075"/>
          <p14:tracePt t="105019" x="4598988" y="3367088"/>
          <p14:tracePt t="105039" x="4572000" y="3286125"/>
          <p14:tracePt t="105059" x="4572000" y="3205163"/>
          <p14:tracePt t="105079" x="4572000" y="3108325"/>
          <p14:tracePt t="105099" x="4581525" y="3044825"/>
          <p14:tracePt t="105119" x="4581525" y="2982913"/>
          <p14:tracePt t="105139" x="4581525" y="2955925"/>
          <p14:tracePt t="105160" x="4581525" y="2946400"/>
          <p14:tracePt t="105237" x="4589463" y="2946400"/>
          <p14:tracePt t="105253" x="4598988" y="2946400"/>
          <p14:tracePt t="105269" x="4608513" y="2946400"/>
          <p14:tracePt t="105280" x="4616450" y="2946400"/>
          <p14:tracePt t="105299" x="4670425" y="2973388"/>
          <p14:tracePt t="105319" x="4724400" y="2973388"/>
          <p14:tracePt t="105339" x="4768850" y="2973388"/>
          <p14:tracePt t="105359" x="4956175" y="2973388"/>
          <p14:tracePt t="105379" x="5054600" y="3000375"/>
          <p14:tracePt t="105399" x="5232400" y="3027363"/>
          <p14:tracePt t="105419" x="5286375" y="3036888"/>
          <p14:tracePt t="105422" x="5303838" y="3036888"/>
          <p14:tracePt t="105439" x="5313363" y="3036888"/>
          <p14:tracePt t="105558" x="5303838" y="3036888"/>
          <p14:tracePt t="105581" x="5295900" y="3036888"/>
          <p14:tracePt t="105591" x="5286375" y="3036888"/>
          <p14:tracePt t="105601" x="5276850" y="3036888"/>
          <p14:tracePt t="105619" x="5268913" y="3036888"/>
          <p14:tracePt t="105677" x="5268913" y="3027363"/>
          <p14:tracePt t="105710" x="5268913" y="3017838"/>
          <p14:tracePt t="105719" x="5276850" y="3009900"/>
          <p14:tracePt t="105739" x="5286375" y="3000375"/>
          <p14:tracePt t="105759" x="5340350" y="2973388"/>
          <p14:tracePt t="105780" x="5367338" y="2965450"/>
          <p14:tracePt t="105799" x="5402263" y="2955925"/>
          <p14:tracePt t="105819" x="5419725" y="2955925"/>
          <p14:tracePt t="105839" x="5456238" y="2973388"/>
          <p14:tracePt t="105859" x="5483225" y="3000375"/>
          <p14:tracePt t="105879" x="5518150" y="3054350"/>
          <p14:tracePt t="105899" x="5537200" y="3089275"/>
          <p14:tracePt t="105920" x="5554663" y="3125788"/>
          <p14:tracePt t="105939" x="5562600" y="3152775"/>
          <p14:tracePt t="105960" x="5599113" y="3205163"/>
          <p14:tracePt t="105979" x="5643563" y="3276600"/>
          <p14:tracePt t="105999" x="5688013" y="3348038"/>
          <p14:tracePt t="106019" x="5697538" y="3367088"/>
          <p14:tracePt t="106039" x="5697538" y="3402013"/>
          <p14:tracePt t="106060" x="5697538" y="3438525"/>
          <p14:tracePt t="106079" x="5688013" y="3554413"/>
          <p14:tracePt t="106099" x="5653088" y="3652838"/>
          <p14:tracePt t="106119" x="5616575" y="3732213"/>
          <p14:tracePt t="106139" x="5589588" y="3795713"/>
          <p14:tracePt t="106160" x="5589588" y="3867150"/>
          <p14:tracePt t="106179" x="5589588" y="3929063"/>
          <p14:tracePt t="106199" x="5589588" y="4010025"/>
          <p14:tracePt t="106219" x="5589588" y="4037013"/>
          <p14:tracePt t="106239" x="5581650" y="4081463"/>
          <p14:tracePt t="106259" x="5562600" y="4125913"/>
          <p14:tracePt t="106280" x="5554663" y="4197350"/>
          <p14:tracePt t="106299" x="5545138" y="4241800"/>
          <p14:tracePt t="106319" x="5518150" y="4268788"/>
          <p14:tracePt t="106339" x="5510213" y="4286250"/>
          <p14:tracePt t="106359" x="5473700" y="4295775"/>
          <p14:tracePt t="106379" x="5438775" y="4295775"/>
          <p14:tracePt t="106399" x="5367338" y="4303713"/>
          <p14:tracePt t="106420" x="5313363" y="4313238"/>
          <p14:tracePt t="106422" x="5268913" y="4322763"/>
          <p14:tracePt t="106439" x="5214938" y="4322763"/>
          <p14:tracePt t="106459" x="5170488" y="4322763"/>
          <p14:tracePt t="106479" x="5133975" y="4322763"/>
          <p14:tracePt t="106499" x="5126038" y="4322763"/>
          <p14:tracePt t="106519" x="5108575" y="4330700"/>
          <p14:tracePt t="106539" x="5099050" y="4330700"/>
          <p14:tracePt t="106590" x="5099050" y="4322763"/>
          <p14:tracePt t="106600" x="5089525" y="4313238"/>
          <p14:tracePt t="106619" x="5081588" y="4286250"/>
          <p14:tracePt t="106640" x="5054600" y="4205288"/>
          <p14:tracePt t="106659" x="5045075" y="4108450"/>
          <p14:tracePt t="106679" x="5018088" y="3867150"/>
          <p14:tracePt t="106700" x="5010150" y="3759200"/>
          <p14:tracePt t="106719" x="5010150" y="3527425"/>
          <p14:tracePt t="106740" x="5010150" y="3322638"/>
          <p14:tracePt t="106759" x="5054600" y="3000375"/>
          <p14:tracePt t="106780" x="5116513" y="2724150"/>
          <p14:tracePt t="106799" x="5180013" y="2562225"/>
          <p14:tracePt t="106819" x="5197475" y="2536825"/>
          <p14:tracePt t="106839" x="5205413" y="2527300"/>
          <p14:tracePt t="106870" x="5205413" y="2536825"/>
          <p14:tracePt t="106910" x="5205413" y="2544763"/>
          <p14:tracePt t="106926" x="5214938" y="2554288"/>
          <p14:tracePt t="106939" x="5241925" y="2562225"/>
          <p14:tracePt t="106959" x="5340350" y="2589213"/>
          <p14:tracePt t="106979" x="5456238" y="2598738"/>
          <p14:tracePt t="106999" x="5527675" y="2608263"/>
          <p14:tracePt t="107019" x="5562600" y="2608263"/>
          <p14:tracePt t="107039" x="5599113" y="2616200"/>
          <p14:tracePt t="107060" x="5616575" y="2625725"/>
          <p14:tracePt t="107079" x="5626100" y="2643188"/>
          <p14:tracePt t="107099" x="5626100" y="2660650"/>
          <p14:tracePt t="107119" x="5626100" y="2697163"/>
          <p14:tracePt t="107139" x="5643563" y="2732088"/>
          <p14:tracePt t="107160" x="5661025" y="2847975"/>
          <p14:tracePt t="107180" x="5661025" y="2901950"/>
          <p14:tracePt t="107200" x="5661025" y="2965450"/>
          <p14:tracePt t="107219" x="5661025" y="3027363"/>
          <p14:tracePt t="107240" x="5653088" y="3089275"/>
          <p14:tracePt t="107259" x="5643563" y="3116263"/>
          <p14:tracePt t="107280" x="5634038" y="3179763"/>
          <p14:tracePt t="107299" x="5634038" y="3214688"/>
          <p14:tracePt t="107319" x="5634038" y="3259138"/>
          <p14:tracePt t="107390" x="5634038" y="3268663"/>
          <p14:tracePt t="107406" x="5643563" y="3286125"/>
          <p14:tracePt t="107420" x="5697538" y="3313113"/>
          <p14:tracePt t="107440" x="5795963" y="3375025"/>
          <p14:tracePt t="107460" x="5822950" y="3394075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7963" y="312738"/>
            <a:ext cx="2881312" cy="47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422275" y="836295"/>
            <a:ext cx="7739063" cy="10668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rgbClr val="0000FF"/>
              </a:buClr>
              <a:buSzPct val="80000"/>
            </a:pPr>
            <a:endParaRPr lang="en-US" sz="2000" dirty="0">
              <a:latin typeface="Arial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22276" y="5676900"/>
            <a:ext cx="8569324" cy="5334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 marL="230188" indent="-230188">
              <a:spcBef>
                <a:spcPct val="20000"/>
              </a:spcBef>
              <a:buClr>
                <a:srgbClr val="0000FF"/>
              </a:buClr>
              <a:buFont typeface="Symbol" pitchFamily="18" charset="2"/>
              <a:buChar char="Þ"/>
            </a:pPr>
            <a:r>
              <a:rPr lang="en-US" sz="2000" b="1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A hazard detection unit </a:t>
            </a:r>
            <a:r>
              <a:rPr lang="en-US" sz="2000" dirty="0" smtClean="0">
                <a:latin typeface="+mj-lt"/>
              </a:rPr>
              <a:t>has to </a:t>
            </a:r>
            <a:r>
              <a:rPr lang="en-US" sz="2000" dirty="0">
                <a:latin typeface="+mj-lt"/>
              </a:rPr>
              <a:t>“stall” </a:t>
            </a:r>
            <a:r>
              <a:rPr lang="en-US" sz="2000" dirty="0" smtClean="0">
                <a:latin typeface="+mj-lt"/>
              </a:rPr>
              <a:t>the instruction following the load</a:t>
            </a:r>
            <a:endParaRPr lang="en-US" sz="2000" dirty="0">
              <a:latin typeface="+mj-lt"/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title"/>
          </p:nvPr>
        </p:nvSpPr>
        <p:spPr>
          <a:xfrm>
            <a:off x="869950" y="0"/>
            <a:ext cx="7391400" cy="836613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Can't always forward</a:t>
            </a:r>
          </a:p>
        </p:txBody>
      </p:sp>
      <p:sp>
        <p:nvSpPr>
          <p:cNvPr id="281" name="Прямоугольник 280"/>
          <p:cNvSpPr/>
          <p:nvPr/>
        </p:nvSpPr>
        <p:spPr>
          <a:xfrm>
            <a:off x="609600" y="670560"/>
            <a:ext cx="8001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200" dirty="0">
                <a:latin typeface="+mj-lt"/>
              </a:rPr>
              <a:t>Load word can still causes a hazard: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200" dirty="0">
                <a:latin typeface="+mj-lt"/>
              </a:rPr>
              <a:t>an </a:t>
            </a:r>
            <a:r>
              <a:rPr lang="en-US" sz="2200" dirty="0" smtClean="0">
                <a:latin typeface="+mj-lt"/>
              </a:rPr>
              <a:t>instruction follows </a:t>
            </a:r>
            <a:r>
              <a:rPr lang="en-US" sz="2200" dirty="0">
                <a:latin typeface="+mj-lt"/>
              </a:rPr>
              <a:t>a load </a:t>
            </a:r>
            <a:r>
              <a:rPr lang="en-US" sz="2200" dirty="0" smtClean="0">
                <a:latin typeface="+mj-lt"/>
              </a:rPr>
              <a:t>instruction and reads the same register that is written by the load.</a:t>
            </a:r>
            <a:endParaRPr lang="en-US" sz="2200" dirty="0">
              <a:latin typeface="+mj-lt"/>
            </a:endParaRPr>
          </a:p>
        </p:txBody>
      </p:sp>
      <p:grpSp>
        <p:nvGrpSpPr>
          <p:cNvPr id="320" name="Группа 319"/>
          <p:cNvGrpSpPr/>
          <p:nvPr/>
        </p:nvGrpSpPr>
        <p:grpSpPr>
          <a:xfrm>
            <a:off x="162657" y="2133600"/>
            <a:ext cx="8356503" cy="3227080"/>
            <a:chOff x="162657" y="2133600"/>
            <a:chExt cx="8356503" cy="3227080"/>
          </a:xfrm>
        </p:grpSpPr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5358694" y="3114018"/>
              <a:ext cx="179017" cy="510198"/>
            </a:xfrm>
            <a:custGeom>
              <a:avLst/>
              <a:gdLst>
                <a:gd name="T0" fmla="*/ 0 w 109"/>
                <a:gd name="T1" fmla="*/ 0 h 285"/>
                <a:gd name="T2" fmla="*/ 0 w 109"/>
                <a:gd name="T3" fmla="*/ 182562 h 285"/>
                <a:gd name="T4" fmla="*/ 50975 w 109"/>
                <a:gd name="T5" fmla="*/ 228600 h 285"/>
                <a:gd name="T6" fmla="*/ 0 w 109"/>
                <a:gd name="T7" fmla="*/ 269875 h 285"/>
                <a:gd name="T8" fmla="*/ 0 w 109"/>
                <a:gd name="T9" fmla="*/ 452437 h 285"/>
                <a:gd name="T10" fmla="*/ 158750 w 109"/>
                <a:gd name="T11" fmla="*/ 315912 h 285"/>
                <a:gd name="T12" fmla="*/ 158750 w 109"/>
                <a:gd name="T13" fmla="*/ 139700 h 285"/>
                <a:gd name="T14" fmla="*/ 0 w 109"/>
                <a:gd name="T15" fmla="*/ 0 h 285"/>
                <a:gd name="T16" fmla="*/ 0 w 109"/>
                <a:gd name="T17" fmla="*/ 0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9"/>
                <a:gd name="T28" fmla="*/ 0 h 285"/>
                <a:gd name="T29" fmla="*/ 109 w 109"/>
                <a:gd name="T30" fmla="*/ 285 h 2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9" h="285">
                  <a:moveTo>
                    <a:pt x="0" y="0"/>
                  </a:moveTo>
                  <a:lnTo>
                    <a:pt x="0" y="115"/>
                  </a:lnTo>
                  <a:lnTo>
                    <a:pt x="35" y="144"/>
                  </a:lnTo>
                  <a:lnTo>
                    <a:pt x="0" y="170"/>
                  </a:lnTo>
                  <a:lnTo>
                    <a:pt x="0" y="285"/>
                  </a:lnTo>
                  <a:lnTo>
                    <a:pt x="109" y="199"/>
                  </a:lnTo>
                  <a:lnTo>
                    <a:pt x="109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9" name="Группа 318"/>
            <p:cNvGrpSpPr/>
            <p:nvPr/>
          </p:nvGrpSpPr>
          <p:grpSpPr>
            <a:xfrm>
              <a:off x="162657" y="2133600"/>
              <a:ext cx="8356503" cy="3227080"/>
              <a:chOff x="162657" y="2133600"/>
              <a:chExt cx="8356503" cy="3227080"/>
            </a:xfrm>
          </p:grpSpPr>
          <p:sp>
            <p:nvSpPr>
              <p:cNvPr id="5" name="Rectangle 4"/>
              <p:cNvSpPr>
                <a:spLocks noChangeArrowheads="1"/>
              </p:cNvSpPr>
              <p:nvPr/>
            </p:nvSpPr>
            <p:spPr bwMode="auto">
              <a:xfrm>
                <a:off x="2467712" y="2292108"/>
                <a:ext cx="0" cy="205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2510676" y="2428161"/>
                <a:ext cx="0" cy="205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2308386" y="2562424"/>
                <a:ext cx="0" cy="2058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6339706" y="4460225"/>
                <a:ext cx="148583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5772222" y="3898112"/>
                <a:ext cx="152165" cy="1790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5208319" y="3305566"/>
                <a:ext cx="150374" cy="179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7587454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104775 w 71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"/>
                  <a:gd name="T16" fmla="*/ 0 h 144"/>
                  <a:gd name="T17" fmla="*/ 71 w 71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  <a:lnTo>
                      <a:pt x="71" y="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7587454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4"/>
                  <a:gd name="T14" fmla="*/ 71 w 71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7705605" y="4974003"/>
                <a:ext cx="119942" cy="261365"/>
              </a:xfrm>
              <a:custGeom>
                <a:avLst/>
                <a:gdLst>
                  <a:gd name="T0" fmla="*/ 0 w 73"/>
                  <a:gd name="T1" fmla="*/ 0 h 146"/>
                  <a:gd name="T2" fmla="*/ 106363 w 73"/>
                  <a:gd name="T3" fmla="*/ 3175 h 146"/>
                  <a:gd name="T4" fmla="*/ 106363 w 73"/>
                  <a:gd name="T5" fmla="*/ 231775 h 146"/>
                  <a:gd name="T6" fmla="*/ 0 w 73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6"/>
                  <a:gd name="T14" fmla="*/ 73 w 73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6">
                    <a:moveTo>
                      <a:pt x="0" y="0"/>
                    </a:moveTo>
                    <a:lnTo>
                      <a:pt x="73" y="2"/>
                    </a:lnTo>
                    <a:lnTo>
                      <a:pt x="73" y="146"/>
                    </a:lnTo>
                    <a:lnTo>
                      <a:pt x="0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5"/>
              <p:cNvSpPr>
                <a:spLocks noChangeShapeType="1"/>
              </p:cNvSpPr>
              <p:nvPr/>
            </p:nvSpPr>
            <p:spPr bwMode="auto">
              <a:xfrm>
                <a:off x="6132047" y="4460225"/>
                <a:ext cx="11994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7141702" y="4399360"/>
                <a:ext cx="119941" cy="255994"/>
              </a:xfrm>
              <a:custGeom>
                <a:avLst/>
                <a:gdLst>
                  <a:gd name="T0" fmla="*/ 0 w 73"/>
                  <a:gd name="T1" fmla="*/ 223837 h 143"/>
                  <a:gd name="T2" fmla="*/ 106362 w 73"/>
                  <a:gd name="T3" fmla="*/ 227012 h 143"/>
                  <a:gd name="T4" fmla="*/ 106362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7023551" y="4395779"/>
                <a:ext cx="118151" cy="259574"/>
              </a:xfrm>
              <a:custGeom>
                <a:avLst/>
                <a:gdLst>
                  <a:gd name="T0" fmla="*/ 104775 w 71"/>
                  <a:gd name="T1" fmla="*/ 0 h 145"/>
                  <a:gd name="T2" fmla="*/ 0 w 71"/>
                  <a:gd name="T3" fmla="*/ 3175 h 145"/>
                  <a:gd name="T4" fmla="*/ 0 w 71"/>
                  <a:gd name="T5" fmla="*/ 230187 h 145"/>
                  <a:gd name="T6" fmla="*/ 104775 w 71"/>
                  <a:gd name="T7" fmla="*/ 230187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5"/>
                  <a:gd name="T14" fmla="*/ 71 w 71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1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5568143" y="3885581"/>
                <a:ext cx="118151" cy="3580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5568143" y="4028794"/>
                <a:ext cx="35624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30"/>
              <p:cNvSpPr>
                <a:spLocks noChangeShapeType="1"/>
              </p:cNvSpPr>
              <p:nvPr/>
            </p:nvSpPr>
            <p:spPr bwMode="auto">
              <a:xfrm>
                <a:off x="6135627" y="4594488"/>
                <a:ext cx="356243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5002449" y="3432668"/>
                <a:ext cx="35624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>
                <a:off x="5002449" y="3305566"/>
                <a:ext cx="119942" cy="1791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3754702" y="2664685"/>
                <a:ext cx="119941" cy="257784"/>
              </a:xfrm>
              <a:custGeom>
                <a:avLst/>
                <a:gdLst>
                  <a:gd name="T0" fmla="*/ 0 w 73"/>
                  <a:gd name="T1" fmla="*/ 225425 h 144"/>
                  <a:gd name="T2" fmla="*/ 106362 w 73"/>
                  <a:gd name="T3" fmla="*/ 228600 h 144"/>
                  <a:gd name="T4" fmla="*/ 106362 w 73"/>
                  <a:gd name="T5" fmla="*/ 0 h 144"/>
                  <a:gd name="T6" fmla="*/ 0 w 73"/>
                  <a:gd name="T7" fmla="*/ 0 h 144"/>
                  <a:gd name="T8" fmla="*/ 0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>
                <a:spLocks/>
              </p:cNvSpPr>
              <p:nvPr/>
            </p:nvSpPr>
            <p:spPr bwMode="auto">
              <a:xfrm>
                <a:off x="3754702" y="2664685"/>
                <a:ext cx="119941" cy="257784"/>
              </a:xfrm>
              <a:custGeom>
                <a:avLst/>
                <a:gdLst>
                  <a:gd name="T0" fmla="*/ 0 w 73"/>
                  <a:gd name="T1" fmla="*/ 225425 h 144"/>
                  <a:gd name="T2" fmla="*/ 106362 w 73"/>
                  <a:gd name="T3" fmla="*/ 228600 h 144"/>
                  <a:gd name="T4" fmla="*/ 106362 w 73"/>
                  <a:gd name="T5" fmla="*/ 0 h 144"/>
                  <a:gd name="T6" fmla="*/ 0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3636551" y="2661105"/>
                <a:ext cx="118151" cy="261365"/>
              </a:xfrm>
              <a:custGeom>
                <a:avLst/>
                <a:gdLst>
                  <a:gd name="T0" fmla="*/ 104775 w 71"/>
                  <a:gd name="T1" fmla="*/ 0 h 146"/>
                  <a:gd name="T2" fmla="*/ 0 w 71"/>
                  <a:gd name="T3" fmla="*/ 3175 h 146"/>
                  <a:gd name="T4" fmla="*/ 0 w 71"/>
                  <a:gd name="T5" fmla="*/ 231775 h 146"/>
                  <a:gd name="T6" fmla="*/ 104775 w 71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6"/>
                  <a:gd name="T14" fmla="*/ 71 w 71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6">
                    <a:moveTo>
                      <a:pt x="71" y="0"/>
                    </a:moveTo>
                    <a:lnTo>
                      <a:pt x="0" y="2"/>
                    </a:lnTo>
                    <a:lnTo>
                      <a:pt x="0" y="146"/>
                    </a:lnTo>
                    <a:lnTo>
                      <a:pt x="71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3697417" y="2713020"/>
                <a:ext cx="32223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3726059" y="2713020"/>
                <a:ext cx="9487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8" name="Freeform 38"/>
              <p:cNvSpPr>
                <a:spLocks/>
              </p:cNvSpPr>
              <p:nvPr/>
            </p:nvSpPr>
            <p:spPr bwMode="auto">
              <a:xfrm>
                <a:off x="4794790" y="2535793"/>
                <a:ext cx="179017" cy="510199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84150 h 285"/>
                  <a:gd name="T4" fmla="*/ 49518 w 109"/>
                  <a:gd name="T5" fmla="*/ 227013 h 285"/>
                  <a:gd name="T6" fmla="*/ 0 w 109"/>
                  <a:gd name="T7" fmla="*/ 269875 h 285"/>
                  <a:gd name="T8" fmla="*/ 0 w 109"/>
                  <a:gd name="T9" fmla="*/ 452438 h 285"/>
                  <a:gd name="T10" fmla="*/ 158750 w 109"/>
                  <a:gd name="T11" fmla="*/ 315913 h 285"/>
                  <a:gd name="T12" fmla="*/ 158750 w 109"/>
                  <a:gd name="T13" fmla="*/ 139700 h 285"/>
                  <a:gd name="T14" fmla="*/ 0 w 109"/>
                  <a:gd name="T15" fmla="*/ 0 h 285"/>
                  <a:gd name="T16" fmla="*/ 0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4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4794790" y="2535793"/>
                <a:ext cx="179017" cy="510199"/>
              </a:xfrm>
              <a:custGeom>
                <a:avLst/>
                <a:gdLst>
                  <a:gd name="T0" fmla="*/ 0 w 109"/>
                  <a:gd name="T1" fmla="*/ 0 h 285"/>
                  <a:gd name="T2" fmla="*/ 0 w 109"/>
                  <a:gd name="T3" fmla="*/ 184150 h 285"/>
                  <a:gd name="T4" fmla="*/ 49518 w 109"/>
                  <a:gd name="T5" fmla="*/ 227013 h 285"/>
                  <a:gd name="T6" fmla="*/ 0 w 109"/>
                  <a:gd name="T7" fmla="*/ 269875 h 285"/>
                  <a:gd name="T8" fmla="*/ 0 w 109"/>
                  <a:gd name="T9" fmla="*/ 452438 h 285"/>
                  <a:gd name="T10" fmla="*/ 158750 w 109"/>
                  <a:gd name="T11" fmla="*/ 315913 h 285"/>
                  <a:gd name="T12" fmla="*/ 158750 w 109"/>
                  <a:gd name="T13" fmla="*/ 139700 h 285"/>
                  <a:gd name="T14" fmla="*/ 0 w 109"/>
                  <a:gd name="T15" fmla="*/ 0 h 285"/>
                  <a:gd name="T16" fmla="*/ 0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0" y="116"/>
                    </a:lnTo>
                    <a:lnTo>
                      <a:pt x="34" y="143"/>
                    </a:lnTo>
                    <a:lnTo>
                      <a:pt x="0" y="170"/>
                    </a:lnTo>
                    <a:lnTo>
                      <a:pt x="0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3871062" y="2791788"/>
                <a:ext cx="32939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6565268" y="4988325"/>
                <a:ext cx="119941" cy="255995"/>
              </a:xfrm>
              <a:custGeom>
                <a:avLst/>
                <a:gdLst>
                  <a:gd name="T0" fmla="*/ 0 w 73"/>
                  <a:gd name="T1" fmla="*/ 223838 h 143"/>
                  <a:gd name="T2" fmla="*/ 106362 w 73"/>
                  <a:gd name="T3" fmla="*/ 227013 h 143"/>
                  <a:gd name="T4" fmla="*/ 106362 w 73"/>
                  <a:gd name="T5" fmla="*/ 0 h 143"/>
                  <a:gd name="T6" fmla="*/ 0 w 73"/>
                  <a:gd name="T7" fmla="*/ 0 h 143"/>
                  <a:gd name="T8" fmla="*/ 0 w 73"/>
                  <a:gd name="T9" fmla="*/ 223838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>
                <a:spLocks/>
              </p:cNvSpPr>
              <p:nvPr/>
            </p:nvSpPr>
            <p:spPr bwMode="auto">
              <a:xfrm>
                <a:off x="6565268" y="4988325"/>
                <a:ext cx="119941" cy="255995"/>
              </a:xfrm>
              <a:custGeom>
                <a:avLst/>
                <a:gdLst>
                  <a:gd name="T0" fmla="*/ 0 w 73"/>
                  <a:gd name="T1" fmla="*/ 223838 h 143"/>
                  <a:gd name="T2" fmla="*/ 106362 w 73"/>
                  <a:gd name="T3" fmla="*/ 227013 h 143"/>
                  <a:gd name="T4" fmla="*/ 106362 w 73"/>
                  <a:gd name="T5" fmla="*/ 0 h 143"/>
                  <a:gd name="T6" fmla="*/ 0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43"/>
              <p:cNvSpPr>
                <a:spLocks noChangeShapeType="1"/>
              </p:cNvSpPr>
              <p:nvPr/>
            </p:nvSpPr>
            <p:spPr bwMode="auto">
              <a:xfrm flipV="1">
                <a:off x="6443536" y="4981164"/>
                <a:ext cx="3580" cy="2667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44"/>
              <p:cNvSpPr>
                <a:spLocks noChangeShapeType="1"/>
              </p:cNvSpPr>
              <p:nvPr/>
            </p:nvSpPr>
            <p:spPr bwMode="auto">
              <a:xfrm>
                <a:off x="6443536" y="4984744"/>
                <a:ext cx="12710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45"/>
              <p:cNvSpPr>
                <a:spLocks noChangeShapeType="1"/>
              </p:cNvSpPr>
              <p:nvPr/>
            </p:nvSpPr>
            <p:spPr bwMode="auto">
              <a:xfrm>
                <a:off x="6443536" y="5240739"/>
                <a:ext cx="12710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46"/>
              <p:cNvSpPr>
                <a:spLocks noChangeArrowheads="1"/>
              </p:cNvSpPr>
              <p:nvPr/>
            </p:nvSpPr>
            <p:spPr bwMode="auto">
              <a:xfrm>
                <a:off x="6477549" y="5036660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47" name="Rectangle 47"/>
              <p:cNvSpPr>
                <a:spLocks noChangeArrowheads="1"/>
              </p:cNvSpPr>
              <p:nvPr/>
            </p:nvSpPr>
            <p:spPr bwMode="auto">
              <a:xfrm>
                <a:off x="6552736" y="503666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48" name="Rectangle 48"/>
              <p:cNvSpPr>
                <a:spLocks noChangeArrowheads="1"/>
              </p:cNvSpPr>
              <p:nvPr/>
            </p:nvSpPr>
            <p:spPr bwMode="auto">
              <a:xfrm>
                <a:off x="6611812" y="503666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6681628" y="5049191"/>
                <a:ext cx="368775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4311444" y="2652154"/>
                <a:ext cx="119942" cy="255994"/>
              </a:xfrm>
              <a:custGeom>
                <a:avLst/>
                <a:gdLst>
                  <a:gd name="T0" fmla="*/ 0 w 73"/>
                  <a:gd name="T1" fmla="*/ 227012 h 143"/>
                  <a:gd name="T2" fmla="*/ 106363 w 73"/>
                  <a:gd name="T3" fmla="*/ 227012 h 143"/>
                  <a:gd name="T4" fmla="*/ 106363 w 73"/>
                  <a:gd name="T5" fmla="*/ 0 h 143"/>
                  <a:gd name="T6" fmla="*/ 2914 w 73"/>
                  <a:gd name="T7" fmla="*/ 0 h 143"/>
                  <a:gd name="T8" fmla="*/ 0 w 73"/>
                  <a:gd name="T9" fmla="*/ 227012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>
                <a:spLocks/>
              </p:cNvSpPr>
              <p:nvPr/>
            </p:nvSpPr>
            <p:spPr bwMode="auto">
              <a:xfrm>
                <a:off x="4311444" y="2652154"/>
                <a:ext cx="119942" cy="255994"/>
              </a:xfrm>
              <a:custGeom>
                <a:avLst/>
                <a:gdLst>
                  <a:gd name="T0" fmla="*/ 0 w 73"/>
                  <a:gd name="T1" fmla="*/ 227012 h 143"/>
                  <a:gd name="T2" fmla="*/ 106363 w 73"/>
                  <a:gd name="T3" fmla="*/ 227012 h 143"/>
                  <a:gd name="T4" fmla="*/ 106363 w 73"/>
                  <a:gd name="T5" fmla="*/ 0 h 143"/>
                  <a:gd name="T6" fmla="*/ 2914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 flipV="1">
                <a:off x="4195084" y="2648574"/>
                <a:ext cx="1790" cy="2667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53"/>
              <p:cNvSpPr>
                <a:spLocks noChangeShapeType="1"/>
              </p:cNvSpPr>
              <p:nvPr/>
            </p:nvSpPr>
            <p:spPr bwMode="auto">
              <a:xfrm>
                <a:off x="4195084" y="2652154"/>
                <a:ext cx="12352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Line 54"/>
              <p:cNvSpPr>
                <a:spLocks noChangeShapeType="1"/>
              </p:cNvSpPr>
              <p:nvPr/>
            </p:nvSpPr>
            <p:spPr bwMode="auto">
              <a:xfrm>
                <a:off x="4195084" y="2908148"/>
                <a:ext cx="123521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Rectangle 55"/>
              <p:cNvSpPr>
                <a:spLocks noChangeArrowheads="1"/>
              </p:cNvSpPr>
              <p:nvPr/>
            </p:nvSpPr>
            <p:spPr bwMode="auto">
              <a:xfrm>
                <a:off x="4227307" y="270406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56" name="Rectangle 56"/>
              <p:cNvSpPr>
                <a:spLocks noChangeArrowheads="1"/>
              </p:cNvSpPr>
              <p:nvPr/>
            </p:nvSpPr>
            <p:spPr bwMode="auto">
              <a:xfrm>
                <a:off x="4302494" y="270406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57" name="Rectangle 57"/>
              <p:cNvSpPr>
                <a:spLocks noChangeArrowheads="1"/>
              </p:cNvSpPr>
              <p:nvPr/>
            </p:nvSpPr>
            <p:spPr bwMode="auto">
              <a:xfrm>
                <a:off x="4359779" y="270406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58" name="Line 58"/>
              <p:cNvSpPr>
                <a:spLocks noChangeShapeType="1"/>
              </p:cNvSpPr>
              <p:nvPr/>
            </p:nvSpPr>
            <p:spPr bwMode="auto">
              <a:xfrm>
                <a:off x="4431386" y="2716601"/>
                <a:ext cx="359823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59"/>
              <p:cNvSpPr>
                <a:spLocks noChangeShapeType="1"/>
              </p:cNvSpPr>
              <p:nvPr/>
            </p:nvSpPr>
            <p:spPr bwMode="auto">
              <a:xfrm>
                <a:off x="4973807" y="2791788"/>
                <a:ext cx="356244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60"/>
              <p:cNvSpPr>
                <a:spLocks noChangeShapeType="1"/>
              </p:cNvSpPr>
              <p:nvPr/>
            </p:nvSpPr>
            <p:spPr bwMode="auto">
              <a:xfrm>
                <a:off x="4438547" y="2854443"/>
                <a:ext cx="356243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>
                <a:spLocks/>
              </p:cNvSpPr>
              <p:nvPr/>
            </p:nvSpPr>
            <p:spPr bwMode="auto">
              <a:xfrm>
                <a:off x="4141379" y="2727342"/>
                <a:ext cx="59075" cy="64446"/>
              </a:xfrm>
              <a:custGeom>
                <a:avLst/>
                <a:gdLst>
                  <a:gd name="T0" fmla="*/ 0 w 36"/>
                  <a:gd name="T1" fmla="*/ 57150 h 36"/>
                  <a:gd name="T2" fmla="*/ 0 w 36"/>
                  <a:gd name="T3" fmla="*/ 0 h 36"/>
                  <a:gd name="T4" fmla="*/ 52387 w 36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6"/>
                  <a:gd name="T11" fmla="*/ 36 w 36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6">
                    <a:moveTo>
                      <a:pt x="0" y="36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>
                <a:spLocks/>
              </p:cNvSpPr>
              <p:nvPr/>
            </p:nvSpPr>
            <p:spPr bwMode="auto">
              <a:xfrm>
                <a:off x="4318605" y="3241120"/>
                <a:ext cx="119942" cy="255995"/>
              </a:xfrm>
              <a:custGeom>
                <a:avLst/>
                <a:gdLst>
                  <a:gd name="T0" fmla="*/ 0 w 73"/>
                  <a:gd name="T1" fmla="*/ 227013 h 143"/>
                  <a:gd name="T2" fmla="*/ 106363 w 73"/>
                  <a:gd name="T3" fmla="*/ 227013 h 143"/>
                  <a:gd name="T4" fmla="*/ 106363 w 73"/>
                  <a:gd name="T5" fmla="*/ 0 h 143"/>
                  <a:gd name="T6" fmla="*/ 2914 w 73"/>
                  <a:gd name="T7" fmla="*/ 0 h 143"/>
                  <a:gd name="T8" fmla="*/ 0 w 73"/>
                  <a:gd name="T9" fmla="*/ 227013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3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63"/>
              <p:cNvSpPr>
                <a:spLocks/>
              </p:cNvSpPr>
              <p:nvPr/>
            </p:nvSpPr>
            <p:spPr bwMode="auto">
              <a:xfrm>
                <a:off x="4318605" y="3241120"/>
                <a:ext cx="119942" cy="255995"/>
              </a:xfrm>
              <a:custGeom>
                <a:avLst/>
                <a:gdLst>
                  <a:gd name="T0" fmla="*/ 0 w 73"/>
                  <a:gd name="T1" fmla="*/ 227013 h 143"/>
                  <a:gd name="T2" fmla="*/ 106363 w 73"/>
                  <a:gd name="T3" fmla="*/ 227013 h 143"/>
                  <a:gd name="T4" fmla="*/ 106363 w 73"/>
                  <a:gd name="T5" fmla="*/ 0 h 143"/>
                  <a:gd name="T6" fmla="*/ 2914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3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64"/>
              <p:cNvSpPr>
                <a:spLocks/>
              </p:cNvSpPr>
              <p:nvPr/>
            </p:nvSpPr>
            <p:spPr bwMode="auto">
              <a:xfrm>
                <a:off x="4200454" y="3241120"/>
                <a:ext cx="121732" cy="255995"/>
              </a:xfrm>
              <a:custGeom>
                <a:avLst/>
                <a:gdLst>
                  <a:gd name="T0" fmla="*/ 104992 w 73"/>
                  <a:gd name="T1" fmla="*/ 0 h 143"/>
                  <a:gd name="T2" fmla="*/ 0 w 73"/>
                  <a:gd name="T3" fmla="*/ 0 h 143"/>
                  <a:gd name="T4" fmla="*/ 0 w 73"/>
                  <a:gd name="T5" fmla="*/ 227013 h 143"/>
                  <a:gd name="T6" fmla="*/ 107950 w 73"/>
                  <a:gd name="T7" fmla="*/ 227013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71" y="0"/>
                    </a:moveTo>
                    <a:lnTo>
                      <a:pt x="0" y="0"/>
                    </a:lnTo>
                    <a:lnTo>
                      <a:pt x="0" y="143"/>
                    </a:lnTo>
                    <a:lnTo>
                      <a:pt x="73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Rectangle 65"/>
              <p:cNvSpPr>
                <a:spLocks noChangeArrowheads="1"/>
              </p:cNvSpPr>
              <p:nvPr/>
            </p:nvSpPr>
            <p:spPr bwMode="auto">
              <a:xfrm>
                <a:off x="4261319" y="3293035"/>
                <a:ext cx="32223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66" name="Rectangle 66"/>
              <p:cNvSpPr>
                <a:spLocks noChangeArrowheads="1"/>
              </p:cNvSpPr>
              <p:nvPr/>
            </p:nvSpPr>
            <p:spPr bwMode="auto">
              <a:xfrm>
                <a:off x="4289962" y="3293035"/>
                <a:ext cx="94880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67" name="Freeform 67"/>
              <p:cNvSpPr>
                <a:spLocks/>
              </p:cNvSpPr>
              <p:nvPr/>
            </p:nvSpPr>
            <p:spPr bwMode="auto">
              <a:xfrm>
                <a:off x="4884298" y="3241120"/>
                <a:ext cx="118151" cy="255995"/>
              </a:xfrm>
              <a:custGeom>
                <a:avLst/>
                <a:gdLst>
                  <a:gd name="T0" fmla="*/ 0 w 72"/>
                  <a:gd name="T1" fmla="*/ 227013 h 143"/>
                  <a:gd name="T2" fmla="*/ 104775 w 72"/>
                  <a:gd name="T3" fmla="*/ 227013 h 143"/>
                  <a:gd name="T4" fmla="*/ 104775 w 72"/>
                  <a:gd name="T5" fmla="*/ 0 h 143"/>
                  <a:gd name="T6" fmla="*/ 1455 w 72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3"/>
                  <a:gd name="T14" fmla="*/ 72 w 72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3">
                    <a:moveTo>
                      <a:pt x="0" y="143"/>
                    </a:moveTo>
                    <a:lnTo>
                      <a:pt x="72" y="143"/>
                    </a:lnTo>
                    <a:lnTo>
                      <a:pt x="72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68"/>
              <p:cNvSpPr>
                <a:spLocks noChangeShapeType="1"/>
              </p:cNvSpPr>
              <p:nvPr/>
            </p:nvSpPr>
            <p:spPr bwMode="auto">
              <a:xfrm flipV="1">
                <a:off x="4766147" y="3237539"/>
                <a:ext cx="1791" cy="2631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69"/>
              <p:cNvSpPr>
                <a:spLocks noChangeShapeType="1"/>
              </p:cNvSpPr>
              <p:nvPr/>
            </p:nvSpPr>
            <p:spPr bwMode="auto">
              <a:xfrm>
                <a:off x="4766147" y="3241120"/>
                <a:ext cx="118151" cy="17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70"/>
              <p:cNvSpPr>
                <a:spLocks noChangeShapeType="1"/>
              </p:cNvSpPr>
              <p:nvPr/>
            </p:nvSpPr>
            <p:spPr bwMode="auto">
              <a:xfrm>
                <a:off x="4766147" y="3497114"/>
                <a:ext cx="11815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72"/>
              <p:cNvSpPr>
                <a:spLocks noChangeShapeType="1"/>
              </p:cNvSpPr>
              <p:nvPr/>
            </p:nvSpPr>
            <p:spPr bwMode="auto">
              <a:xfrm>
                <a:off x="4438547" y="3368222"/>
                <a:ext cx="327600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73"/>
              <p:cNvSpPr>
                <a:spLocks noChangeShapeType="1"/>
              </p:cNvSpPr>
              <p:nvPr/>
            </p:nvSpPr>
            <p:spPr bwMode="auto">
              <a:xfrm>
                <a:off x="6132047" y="3368222"/>
                <a:ext cx="116360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>
                <a:spLocks/>
              </p:cNvSpPr>
              <p:nvPr/>
            </p:nvSpPr>
            <p:spPr bwMode="auto">
              <a:xfrm>
                <a:off x="4705281" y="3305566"/>
                <a:ext cx="60866" cy="62656"/>
              </a:xfrm>
              <a:custGeom>
                <a:avLst/>
                <a:gdLst>
                  <a:gd name="T0" fmla="*/ 0 w 37"/>
                  <a:gd name="T1" fmla="*/ 55563 h 35"/>
                  <a:gd name="T2" fmla="*/ 0 w 37"/>
                  <a:gd name="T3" fmla="*/ 0 h 35"/>
                  <a:gd name="T4" fmla="*/ 53975 w 37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5"/>
                  <a:gd name="T11" fmla="*/ 37 w 37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5">
                    <a:moveTo>
                      <a:pt x="0" y="35"/>
                    </a:moveTo>
                    <a:lnTo>
                      <a:pt x="0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>
                <a:spLocks/>
              </p:cNvSpPr>
              <p:nvPr/>
            </p:nvSpPr>
            <p:spPr bwMode="auto">
              <a:xfrm>
                <a:off x="3992794" y="2535793"/>
                <a:ext cx="91299" cy="513779"/>
              </a:xfrm>
              <a:custGeom>
                <a:avLst/>
                <a:gdLst>
                  <a:gd name="T0" fmla="*/ 79491 w 55"/>
                  <a:gd name="T1" fmla="*/ 455613 h 287"/>
                  <a:gd name="T2" fmla="*/ 80963 w 55"/>
                  <a:gd name="T3" fmla="*/ 0 h 287"/>
                  <a:gd name="T4" fmla="*/ 0 w 55"/>
                  <a:gd name="T5" fmla="*/ 0 h 287"/>
                  <a:gd name="T6" fmla="*/ 0 w 55"/>
                  <a:gd name="T7" fmla="*/ 455613 h 287"/>
                  <a:gd name="T8" fmla="*/ 80963 w 55"/>
                  <a:gd name="T9" fmla="*/ 455613 h 287"/>
                  <a:gd name="T10" fmla="*/ 80963 w 55"/>
                  <a:gd name="T11" fmla="*/ 455613 h 287"/>
                  <a:gd name="T12" fmla="*/ 79491 w 55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5"/>
                  <a:gd name="T22" fmla="*/ 0 h 287"/>
                  <a:gd name="T23" fmla="*/ 55 w 55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5" h="287">
                    <a:moveTo>
                      <a:pt x="54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>
                <a:spLocks/>
              </p:cNvSpPr>
              <p:nvPr/>
            </p:nvSpPr>
            <p:spPr bwMode="auto">
              <a:xfrm>
                <a:off x="3992794" y="2535793"/>
                <a:ext cx="91299" cy="513779"/>
              </a:xfrm>
              <a:custGeom>
                <a:avLst/>
                <a:gdLst>
                  <a:gd name="T0" fmla="*/ 79491 w 55"/>
                  <a:gd name="T1" fmla="*/ 455613 h 287"/>
                  <a:gd name="T2" fmla="*/ 80963 w 55"/>
                  <a:gd name="T3" fmla="*/ 0 h 287"/>
                  <a:gd name="T4" fmla="*/ 0 w 55"/>
                  <a:gd name="T5" fmla="*/ 0 h 287"/>
                  <a:gd name="T6" fmla="*/ 0 w 55"/>
                  <a:gd name="T7" fmla="*/ 455613 h 287"/>
                  <a:gd name="T8" fmla="*/ 80963 w 55"/>
                  <a:gd name="T9" fmla="*/ 455613 h 287"/>
                  <a:gd name="T10" fmla="*/ 80963 w 55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4" y="287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>
                <a:spLocks/>
              </p:cNvSpPr>
              <p:nvPr/>
            </p:nvSpPr>
            <p:spPr bwMode="auto">
              <a:xfrm>
                <a:off x="4560278" y="2535793"/>
                <a:ext cx="87718" cy="513779"/>
              </a:xfrm>
              <a:custGeom>
                <a:avLst/>
                <a:gdLst>
                  <a:gd name="T0" fmla="*/ 74906 w 54"/>
                  <a:gd name="T1" fmla="*/ 455613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7787 w 54"/>
                  <a:gd name="T9" fmla="*/ 455613 h 287"/>
                  <a:gd name="T10" fmla="*/ 77787 w 54"/>
                  <a:gd name="T11" fmla="*/ 455613 h 287"/>
                  <a:gd name="T12" fmla="*/ 74906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>
                <a:spLocks/>
              </p:cNvSpPr>
              <p:nvPr/>
            </p:nvSpPr>
            <p:spPr bwMode="auto">
              <a:xfrm>
                <a:off x="4560278" y="2535793"/>
                <a:ext cx="87718" cy="513779"/>
              </a:xfrm>
              <a:custGeom>
                <a:avLst/>
                <a:gdLst>
                  <a:gd name="T0" fmla="*/ 74906 w 54"/>
                  <a:gd name="T1" fmla="*/ 455613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7787 w 54"/>
                  <a:gd name="T9" fmla="*/ 455613 h 287"/>
                  <a:gd name="T10" fmla="*/ 77787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>
                <a:spLocks/>
              </p:cNvSpPr>
              <p:nvPr/>
            </p:nvSpPr>
            <p:spPr bwMode="auto">
              <a:xfrm>
                <a:off x="5122391" y="2535793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>
                <a:spLocks/>
              </p:cNvSpPr>
              <p:nvPr/>
            </p:nvSpPr>
            <p:spPr bwMode="auto">
              <a:xfrm>
                <a:off x="5122391" y="2535793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>
                <a:spLocks/>
              </p:cNvSpPr>
              <p:nvPr/>
            </p:nvSpPr>
            <p:spPr bwMode="auto">
              <a:xfrm>
                <a:off x="5686294" y="2535793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>
                <a:spLocks/>
              </p:cNvSpPr>
              <p:nvPr/>
            </p:nvSpPr>
            <p:spPr bwMode="auto">
              <a:xfrm>
                <a:off x="4560278" y="3114018"/>
                <a:ext cx="87718" cy="513778"/>
              </a:xfrm>
              <a:custGeom>
                <a:avLst/>
                <a:gdLst>
                  <a:gd name="T0" fmla="*/ 74906 w 54"/>
                  <a:gd name="T1" fmla="*/ 452437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7787 w 54"/>
                  <a:gd name="T9" fmla="*/ 455612 h 287"/>
                  <a:gd name="T10" fmla="*/ 77787 w 54"/>
                  <a:gd name="T11" fmla="*/ 455612 h 287"/>
                  <a:gd name="T12" fmla="*/ 74906 w 54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83"/>
              <p:cNvSpPr>
                <a:spLocks/>
              </p:cNvSpPr>
              <p:nvPr/>
            </p:nvSpPr>
            <p:spPr bwMode="auto">
              <a:xfrm>
                <a:off x="4560278" y="3114018"/>
                <a:ext cx="87718" cy="513778"/>
              </a:xfrm>
              <a:custGeom>
                <a:avLst/>
                <a:gdLst>
                  <a:gd name="T0" fmla="*/ 74906 w 54"/>
                  <a:gd name="T1" fmla="*/ 452437 h 287"/>
                  <a:gd name="T2" fmla="*/ 77787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7787 w 54"/>
                  <a:gd name="T9" fmla="*/ 455612 h 287"/>
                  <a:gd name="T10" fmla="*/ 77787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84"/>
              <p:cNvSpPr>
                <a:spLocks/>
              </p:cNvSpPr>
              <p:nvPr/>
            </p:nvSpPr>
            <p:spPr bwMode="auto">
              <a:xfrm>
                <a:off x="5122391" y="3114018"/>
                <a:ext cx="89508" cy="513778"/>
              </a:xfrm>
              <a:custGeom>
                <a:avLst/>
                <a:gdLst>
                  <a:gd name="T0" fmla="*/ 7643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76435 w 54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85"/>
              <p:cNvSpPr>
                <a:spLocks/>
              </p:cNvSpPr>
              <p:nvPr/>
            </p:nvSpPr>
            <p:spPr bwMode="auto">
              <a:xfrm>
                <a:off x="5122391" y="3114018"/>
                <a:ext cx="89508" cy="513778"/>
              </a:xfrm>
              <a:custGeom>
                <a:avLst/>
                <a:gdLst>
                  <a:gd name="T0" fmla="*/ 7643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86"/>
              <p:cNvSpPr>
                <a:spLocks/>
              </p:cNvSpPr>
              <p:nvPr/>
            </p:nvSpPr>
            <p:spPr bwMode="auto">
              <a:xfrm>
                <a:off x="5686294" y="3114018"/>
                <a:ext cx="89508" cy="513778"/>
              </a:xfrm>
              <a:custGeom>
                <a:avLst/>
                <a:gdLst>
                  <a:gd name="T0" fmla="*/ 7643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76435 w 54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87"/>
              <p:cNvSpPr>
                <a:spLocks/>
              </p:cNvSpPr>
              <p:nvPr/>
            </p:nvSpPr>
            <p:spPr bwMode="auto">
              <a:xfrm>
                <a:off x="6251988" y="3114018"/>
                <a:ext cx="87719" cy="513778"/>
              </a:xfrm>
              <a:custGeom>
                <a:avLst/>
                <a:gdLst>
                  <a:gd name="T0" fmla="*/ 77788 w 53"/>
                  <a:gd name="T1" fmla="*/ 452437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8 w 53"/>
                  <a:gd name="T9" fmla="*/ 455612 h 287"/>
                  <a:gd name="T10" fmla="*/ 77788 w 53"/>
                  <a:gd name="T11" fmla="*/ 455612 h 287"/>
                  <a:gd name="T12" fmla="*/ 77788 w 53"/>
                  <a:gd name="T13" fmla="*/ 452437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5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5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88"/>
              <p:cNvSpPr>
                <a:spLocks noChangeArrowheads="1"/>
              </p:cNvSpPr>
              <p:nvPr/>
            </p:nvSpPr>
            <p:spPr bwMode="auto">
              <a:xfrm>
                <a:off x="7023551" y="3819345"/>
                <a:ext cx="118151" cy="257784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Rectangle 89"/>
              <p:cNvSpPr>
                <a:spLocks noChangeArrowheads="1"/>
              </p:cNvSpPr>
              <p:nvPr/>
            </p:nvSpPr>
            <p:spPr bwMode="auto">
              <a:xfrm>
                <a:off x="7023551" y="3819345"/>
                <a:ext cx="118151" cy="25778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90"/>
              <p:cNvSpPr>
                <a:spLocks noChangeShapeType="1"/>
              </p:cNvSpPr>
              <p:nvPr/>
            </p:nvSpPr>
            <p:spPr bwMode="auto">
              <a:xfrm flipV="1">
                <a:off x="7258063" y="3815765"/>
                <a:ext cx="3580" cy="2649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91"/>
              <p:cNvSpPr>
                <a:spLocks noChangeShapeType="1"/>
              </p:cNvSpPr>
              <p:nvPr/>
            </p:nvSpPr>
            <p:spPr bwMode="auto">
              <a:xfrm flipH="1">
                <a:off x="7138122" y="3819345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92"/>
              <p:cNvSpPr>
                <a:spLocks noChangeShapeType="1"/>
              </p:cNvSpPr>
              <p:nvPr/>
            </p:nvSpPr>
            <p:spPr bwMode="auto">
              <a:xfrm flipH="1">
                <a:off x="7138122" y="4077129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>
                <a:spLocks/>
              </p:cNvSpPr>
              <p:nvPr/>
            </p:nvSpPr>
            <p:spPr bwMode="auto">
              <a:xfrm>
                <a:off x="4884298" y="3819345"/>
                <a:ext cx="118151" cy="257784"/>
              </a:xfrm>
              <a:custGeom>
                <a:avLst/>
                <a:gdLst>
                  <a:gd name="T0" fmla="*/ 0 w 72"/>
                  <a:gd name="T1" fmla="*/ 228600 h 144"/>
                  <a:gd name="T2" fmla="*/ 104775 w 72"/>
                  <a:gd name="T3" fmla="*/ 228600 h 144"/>
                  <a:gd name="T4" fmla="*/ 104775 w 72"/>
                  <a:gd name="T5" fmla="*/ 0 h 144"/>
                  <a:gd name="T6" fmla="*/ 1455 w 72"/>
                  <a:gd name="T7" fmla="*/ 0 h 144"/>
                  <a:gd name="T8" fmla="*/ 0 w 72"/>
                  <a:gd name="T9" fmla="*/ 228600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144"/>
                  <a:gd name="T17" fmla="*/ 72 w 72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144">
                    <a:moveTo>
                      <a:pt x="0" y="144"/>
                    </a:moveTo>
                    <a:lnTo>
                      <a:pt x="72" y="144"/>
                    </a:lnTo>
                    <a:lnTo>
                      <a:pt x="72" y="0"/>
                    </a:lnTo>
                    <a:lnTo>
                      <a:pt x="1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>
                <a:spLocks/>
              </p:cNvSpPr>
              <p:nvPr/>
            </p:nvSpPr>
            <p:spPr bwMode="auto">
              <a:xfrm>
                <a:off x="4884298" y="3819345"/>
                <a:ext cx="118151" cy="257784"/>
              </a:xfrm>
              <a:custGeom>
                <a:avLst/>
                <a:gdLst>
                  <a:gd name="T0" fmla="*/ 0 w 72"/>
                  <a:gd name="T1" fmla="*/ 228600 h 144"/>
                  <a:gd name="T2" fmla="*/ 104775 w 72"/>
                  <a:gd name="T3" fmla="*/ 228600 h 144"/>
                  <a:gd name="T4" fmla="*/ 104775 w 72"/>
                  <a:gd name="T5" fmla="*/ 0 h 144"/>
                  <a:gd name="T6" fmla="*/ 1455 w 72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4"/>
                  <a:gd name="T14" fmla="*/ 72 w 7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4">
                    <a:moveTo>
                      <a:pt x="0" y="144"/>
                    </a:moveTo>
                    <a:lnTo>
                      <a:pt x="72" y="144"/>
                    </a:lnTo>
                    <a:lnTo>
                      <a:pt x="72" y="0"/>
                    </a:lnTo>
                    <a:lnTo>
                      <a:pt x="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>
                <a:spLocks/>
              </p:cNvSpPr>
              <p:nvPr/>
            </p:nvSpPr>
            <p:spPr bwMode="auto">
              <a:xfrm>
                <a:off x="4766147" y="3819345"/>
                <a:ext cx="118151" cy="257784"/>
              </a:xfrm>
              <a:custGeom>
                <a:avLst/>
                <a:gdLst>
                  <a:gd name="T0" fmla="*/ 103320 w 72"/>
                  <a:gd name="T1" fmla="*/ 0 h 144"/>
                  <a:gd name="T2" fmla="*/ 0 w 72"/>
                  <a:gd name="T3" fmla="*/ 0 h 144"/>
                  <a:gd name="T4" fmla="*/ 0 w 72"/>
                  <a:gd name="T5" fmla="*/ 228600 h 144"/>
                  <a:gd name="T6" fmla="*/ 104775 w 72"/>
                  <a:gd name="T7" fmla="*/ 22860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2"/>
                  <a:gd name="T13" fmla="*/ 0 h 144"/>
                  <a:gd name="T14" fmla="*/ 72 w 72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2" h="144">
                    <a:moveTo>
                      <a:pt x="71" y="0"/>
                    </a:moveTo>
                    <a:lnTo>
                      <a:pt x="0" y="0"/>
                    </a:lnTo>
                    <a:lnTo>
                      <a:pt x="0" y="144"/>
                    </a:lnTo>
                    <a:lnTo>
                      <a:pt x="72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Rectangle 96"/>
              <p:cNvSpPr>
                <a:spLocks noChangeArrowheads="1"/>
              </p:cNvSpPr>
              <p:nvPr/>
            </p:nvSpPr>
            <p:spPr bwMode="auto">
              <a:xfrm>
                <a:off x="4825223" y="3871259"/>
                <a:ext cx="32223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97" name="Rectangle 97"/>
              <p:cNvSpPr>
                <a:spLocks noChangeArrowheads="1"/>
              </p:cNvSpPr>
              <p:nvPr/>
            </p:nvSpPr>
            <p:spPr bwMode="auto">
              <a:xfrm>
                <a:off x="4853866" y="3871259"/>
                <a:ext cx="9487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98" name="Freeform 98"/>
              <p:cNvSpPr>
                <a:spLocks/>
              </p:cNvSpPr>
              <p:nvPr/>
            </p:nvSpPr>
            <p:spPr bwMode="auto">
              <a:xfrm>
                <a:off x="5446411" y="3819345"/>
                <a:ext cx="121732" cy="257784"/>
              </a:xfrm>
              <a:custGeom>
                <a:avLst/>
                <a:gdLst>
                  <a:gd name="T0" fmla="*/ 0 w 73"/>
                  <a:gd name="T1" fmla="*/ 228600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w 73"/>
                  <a:gd name="T9" fmla="*/ 228600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>
                <a:spLocks/>
              </p:cNvSpPr>
              <p:nvPr/>
            </p:nvSpPr>
            <p:spPr bwMode="auto">
              <a:xfrm>
                <a:off x="5446411" y="3819345"/>
                <a:ext cx="121732" cy="257784"/>
              </a:xfrm>
              <a:custGeom>
                <a:avLst/>
                <a:gdLst>
                  <a:gd name="T0" fmla="*/ 0 w 73"/>
                  <a:gd name="T1" fmla="*/ 228600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4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00"/>
              <p:cNvSpPr>
                <a:spLocks noChangeShapeType="1"/>
              </p:cNvSpPr>
              <p:nvPr/>
            </p:nvSpPr>
            <p:spPr bwMode="auto">
              <a:xfrm flipV="1">
                <a:off x="5330051" y="3815765"/>
                <a:ext cx="1790" cy="2649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1"/>
              <p:cNvSpPr>
                <a:spLocks noChangeShapeType="1"/>
              </p:cNvSpPr>
              <p:nvPr/>
            </p:nvSpPr>
            <p:spPr bwMode="auto">
              <a:xfrm>
                <a:off x="5330051" y="3819345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02"/>
              <p:cNvSpPr>
                <a:spLocks noChangeShapeType="1"/>
              </p:cNvSpPr>
              <p:nvPr/>
            </p:nvSpPr>
            <p:spPr bwMode="auto">
              <a:xfrm>
                <a:off x="5330051" y="4077129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103"/>
              <p:cNvSpPr>
                <a:spLocks noChangeArrowheads="1"/>
              </p:cNvSpPr>
              <p:nvPr/>
            </p:nvSpPr>
            <p:spPr bwMode="auto">
              <a:xfrm>
                <a:off x="5360483" y="387125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4" name="Rectangle 104"/>
              <p:cNvSpPr>
                <a:spLocks noChangeArrowheads="1"/>
              </p:cNvSpPr>
              <p:nvPr/>
            </p:nvSpPr>
            <p:spPr bwMode="auto">
              <a:xfrm>
                <a:off x="5437461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5" name="Rectangle 105"/>
              <p:cNvSpPr>
                <a:spLocks noChangeArrowheads="1"/>
              </p:cNvSpPr>
              <p:nvPr/>
            </p:nvSpPr>
            <p:spPr bwMode="auto">
              <a:xfrm>
                <a:off x="5492956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6" name="Freeform 106"/>
              <p:cNvSpPr>
                <a:spLocks/>
              </p:cNvSpPr>
              <p:nvPr/>
            </p:nvSpPr>
            <p:spPr bwMode="auto">
              <a:xfrm>
                <a:off x="5920807" y="3692242"/>
                <a:ext cx="180807" cy="511988"/>
              </a:xfrm>
              <a:custGeom>
                <a:avLst/>
                <a:gdLst>
                  <a:gd name="T0" fmla="*/ 0 w 109"/>
                  <a:gd name="T1" fmla="*/ 0 h 286"/>
                  <a:gd name="T2" fmla="*/ 2942 w 109"/>
                  <a:gd name="T3" fmla="*/ 182562 h 286"/>
                  <a:gd name="T4" fmla="*/ 54426 w 109"/>
                  <a:gd name="T5" fmla="*/ 225425 h 286"/>
                  <a:gd name="T6" fmla="*/ 2942 w 109"/>
                  <a:gd name="T7" fmla="*/ 271462 h 286"/>
                  <a:gd name="T8" fmla="*/ 2942 w 109"/>
                  <a:gd name="T9" fmla="*/ 454025 h 286"/>
                  <a:gd name="T10" fmla="*/ 160337 w 109"/>
                  <a:gd name="T11" fmla="*/ 314325 h 286"/>
                  <a:gd name="T12" fmla="*/ 160337 w 109"/>
                  <a:gd name="T13" fmla="*/ 139700 h 286"/>
                  <a:gd name="T14" fmla="*/ 2942 w 109"/>
                  <a:gd name="T15" fmla="*/ 0 h 286"/>
                  <a:gd name="T16" fmla="*/ 2942 w 109"/>
                  <a:gd name="T17" fmla="*/ 0 h 286"/>
                  <a:gd name="T18" fmla="*/ 0 w 109"/>
                  <a:gd name="T19" fmla="*/ 0 h 2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6"/>
                  <a:gd name="T32" fmla="*/ 109 w 109"/>
                  <a:gd name="T33" fmla="*/ 286 h 2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6">
                    <a:moveTo>
                      <a:pt x="0" y="0"/>
                    </a:moveTo>
                    <a:lnTo>
                      <a:pt x="2" y="115"/>
                    </a:lnTo>
                    <a:lnTo>
                      <a:pt x="37" y="142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09" y="198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>
                <a:spLocks/>
              </p:cNvSpPr>
              <p:nvPr/>
            </p:nvSpPr>
            <p:spPr bwMode="auto">
              <a:xfrm>
                <a:off x="6459647" y="3819345"/>
                <a:ext cx="238093" cy="257784"/>
              </a:xfrm>
              <a:custGeom>
                <a:avLst/>
                <a:gdLst>
                  <a:gd name="T0" fmla="*/ 208206 w 144"/>
                  <a:gd name="T1" fmla="*/ 228600 h 144"/>
                  <a:gd name="T2" fmla="*/ 211138 w 144"/>
                  <a:gd name="T3" fmla="*/ 0 h 144"/>
                  <a:gd name="T4" fmla="*/ 0 w 144"/>
                  <a:gd name="T5" fmla="*/ 0 h 144"/>
                  <a:gd name="T6" fmla="*/ 0 w 144"/>
                  <a:gd name="T7" fmla="*/ 228600 h 144"/>
                  <a:gd name="T8" fmla="*/ 211138 w 144"/>
                  <a:gd name="T9" fmla="*/ 228600 h 144"/>
                  <a:gd name="T10" fmla="*/ 211138 w 144"/>
                  <a:gd name="T11" fmla="*/ 228600 h 1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4"/>
                  <a:gd name="T20" fmla="*/ 144 w 144"/>
                  <a:gd name="T21" fmla="*/ 144 h 1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4">
                    <a:moveTo>
                      <a:pt x="142" y="144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144" y="144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108"/>
              <p:cNvSpPr>
                <a:spLocks noChangeArrowheads="1"/>
              </p:cNvSpPr>
              <p:nvPr/>
            </p:nvSpPr>
            <p:spPr bwMode="auto">
              <a:xfrm>
                <a:off x="6499031" y="387125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09" name="Rectangle 109"/>
              <p:cNvSpPr>
                <a:spLocks noChangeArrowheads="1"/>
              </p:cNvSpPr>
              <p:nvPr/>
            </p:nvSpPr>
            <p:spPr bwMode="auto">
              <a:xfrm>
                <a:off x="6574218" y="3871259"/>
                <a:ext cx="94880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0" name="Rectangle 110"/>
              <p:cNvSpPr>
                <a:spLocks noChangeArrowheads="1"/>
              </p:cNvSpPr>
              <p:nvPr/>
            </p:nvSpPr>
            <p:spPr bwMode="auto">
              <a:xfrm>
                <a:off x="7053983" y="3871259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1" name="Rectangle 111"/>
              <p:cNvSpPr>
                <a:spLocks noChangeArrowheads="1"/>
              </p:cNvSpPr>
              <p:nvPr/>
            </p:nvSpPr>
            <p:spPr bwMode="auto">
              <a:xfrm>
                <a:off x="7129171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/>
            </p:nvSpPr>
            <p:spPr bwMode="auto">
              <a:xfrm>
                <a:off x="7190036" y="3871259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13" name="Line 113"/>
              <p:cNvSpPr>
                <a:spLocks noChangeShapeType="1"/>
              </p:cNvSpPr>
              <p:nvPr/>
            </p:nvSpPr>
            <p:spPr bwMode="auto">
              <a:xfrm>
                <a:off x="5002449" y="3946446"/>
                <a:ext cx="32760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Line 114"/>
              <p:cNvSpPr>
                <a:spLocks noChangeShapeType="1"/>
              </p:cNvSpPr>
              <p:nvPr/>
            </p:nvSpPr>
            <p:spPr bwMode="auto">
              <a:xfrm>
                <a:off x="6695950" y="3946446"/>
                <a:ext cx="32402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>
                <a:spLocks/>
              </p:cNvSpPr>
              <p:nvPr/>
            </p:nvSpPr>
            <p:spPr bwMode="auto">
              <a:xfrm>
                <a:off x="5269185" y="3885581"/>
                <a:ext cx="60866" cy="60866"/>
              </a:xfrm>
              <a:custGeom>
                <a:avLst/>
                <a:gdLst>
                  <a:gd name="T0" fmla="*/ 0 w 37"/>
                  <a:gd name="T1" fmla="*/ 53975 h 34"/>
                  <a:gd name="T2" fmla="*/ 2918 w 37"/>
                  <a:gd name="T3" fmla="*/ 0 h 34"/>
                  <a:gd name="T4" fmla="*/ 53975 w 37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7"/>
                  <a:gd name="T10" fmla="*/ 0 h 34"/>
                  <a:gd name="T11" fmla="*/ 37 w 37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" h="34">
                    <a:moveTo>
                      <a:pt x="0" y="34"/>
                    </a:moveTo>
                    <a:lnTo>
                      <a:pt x="2" y="0"/>
                    </a:lnTo>
                    <a:lnTo>
                      <a:pt x="37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>
                <a:spLocks/>
              </p:cNvSpPr>
              <p:nvPr/>
            </p:nvSpPr>
            <p:spPr bwMode="auto">
              <a:xfrm>
                <a:off x="6396992" y="3946446"/>
                <a:ext cx="418900" cy="195129"/>
              </a:xfrm>
              <a:custGeom>
                <a:avLst/>
                <a:gdLst>
                  <a:gd name="T0" fmla="*/ 0 w 253"/>
                  <a:gd name="T1" fmla="*/ 0 h 109"/>
                  <a:gd name="T2" fmla="*/ 2937 w 253"/>
                  <a:gd name="T3" fmla="*/ 173038 h 109"/>
                  <a:gd name="T4" fmla="*/ 317149 w 253"/>
                  <a:gd name="T5" fmla="*/ 173038 h 109"/>
                  <a:gd name="T6" fmla="*/ 317149 w 253"/>
                  <a:gd name="T7" fmla="*/ 57150 h 109"/>
                  <a:gd name="T8" fmla="*/ 371475 w 253"/>
                  <a:gd name="T9" fmla="*/ 57150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2" y="109"/>
                    </a:lnTo>
                    <a:lnTo>
                      <a:pt x="216" y="109"/>
                    </a:lnTo>
                    <a:lnTo>
                      <a:pt x="216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>
                <a:spLocks/>
              </p:cNvSpPr>
              <p:nvPr/>
            </p:nvSpPr>
            <p:spPr bwMode="auto">
              <a:xfrm>
                <a:off x="5122391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>
                <a:spLocks/>
              </p:cNvSpPr>
              <p:nvPr/>
            </p:nvSpPr>
            <p:spPr bwMode="auto">
              <a:xfrm>
                <a:off x="5122391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>
                <a:spLocks/>
              </p:cNvSpPr>
              <p:nvPr/>
            </p:nvSpPr>
            <p:spPr bwMode="auto">
              <a:xfrm>
                <a:off x="5686294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>
                <a:spLocks/>
              </p:cNvSpPr>
              <p:nvPr/>
            </p:nvSpPr>
            <p:spPr bwMode="auto">
              <a:xfrm>
                <a:off x="5686294" y="3692242"/>
                <a:ext cx="89508" cy="513779"/>
              </a:xfrm>
              <a:custGeom>
                <a:avLst/>
                <a:gdLst>
                  <a:gd name="T0" fmla="*/ 76435 w 54"/>
                  <a:gd name="T1" fmla="*/ 454025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6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>
                <a:spLocks/>
              </p:cNvSpPr>
              <p:nvPr/>
            </p:nvSpPr>
            <p:spPr bwMode="auto">
              <a:xfrm>
                <a:off x="6251988" y="3692242"/>
                <a:ext cx="87719" cy="513779"/>
              </a:xfrm>
              <a:custGeom>
                <a:avLst/>
                <a:gdLst>
                  <a:gd name="T0" fmla="*/ 77788 w 53"/>
                  <a:gd name="T1" fmla="*/ 454025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77788 w 53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>
                <a:spLocks/>
              </p:cNvSpPr>
              <p:nvPr/>
            </p:nvSpPr>
            <p:spPr bwMode="auto">
              <a:xfrm>
                <a:off x="6815892" y="3692242"/>
                <a:ext cx="87718" cy="513779"/>
              </a:xfrm>
              <a:custGeom>
                <a:avLst/>
                <a:gdLst>
                  <a:gd name="T0" fmla="*/ 77787 w 53"/>
                  <a:gd name="T1" fmla="*/ 454025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77787 w 53"/>
                  <a:gd name="T13" fmla="*/ 454025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3"/>
                  <a:gd name="T22" fmla="*/ 0 h 287"/>
                  <a:gd name="T23" fmla="*/ 53 w 53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lnTo>
                      <a:pt x="53" y="286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23"/>
              <p:cNvSpPr>
                <a:spLocks/>
              </p:cNvSpPr>
              <p:nvPr/>
            </p:nvSpPr>
            <p:spPr bwMode="auto">
              <a:xfrm>
                <a:off x="6815892" y="3692242"/>
                <a:ext cx="87718" cy="513779"/>
              </a:xfrm>
              <a:custGeom>
                <a:avLst/>
                <a:gdLst>
                  <a:gd name="T0" fmla="*/ 77787 w 53"/>
                  <a:gd name="T1" fmla="*/ 454025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24"/>
              <p:cNvSpPr>
                <a:spLocks/>
              </p:cNvSpPr>
              <p:nvPr/>
            </p:nvSpPr>
            <p:spPr bwMode="auto">
              <a:xfrm>
                <a:off x="7587454" y="4399360"/>
                <a:ext cx="118151" cy="255994"/>
              </a:xfrm>
              <a:custGeom>
                <a:avLst/>
                <a:gdLst>
                  <a:gd name="T0" fmla="*/ 104775 w 71"/>
                  <a:gd name="T1" fmla="*/ 223837 h 143"/>
                  <a:gd name="T2" fmla="*/ 0 w 71"/>
                  <a:gd name="T3" fmla="*/ 227012 h 143"/>
                  <a:gd name="T4" fmla="*/ 0 w 71"/>
                  <a:gd name="T5" fmla="*/ 0 h 143"/>
                  <a:gd name="T6" fmla="*/ 104775 w 71"/>
                  <a:gd name="T7" fmla="*/ 0 h 143"/>
                  <a:gd name="T8" fmla="*/ 104775 w 71"/>
                  <a:gd name="T9" fmla="*/ 223837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"/>
                  <a:gd name="T16" fmla="*/ 0 h 143"/>
                  <a:gd name="T17" fmla="*/ 71 w 71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1" y="0"/>
                    </a:lnTo>
                    <a:lnTo>
                      <a:pt x="71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>
                <a:spLocks/>
              </p:cNvSpPr>
              <p:nvPr/>
            </p:nvSpPr>
            <p:spPr bwMode="auto">
              <a:xfrm>
                <a:off x="7587454" y="4399360"/>
                <a:ext cx="118151" cy="255994"/>
              </a:xfrm>
              <a:custGeom>
                <a:avLst/>
                <a:gdLst>
                  <a:gd name="T0" fmla="*/ 104775 w 71"/>
                  <a:gd name="T1" fmla="*/ 223837 h 143"/>
                  <a:gd name="T2" fmla="*/ 0 w 71"/>
                  <a:gd name="T3" fmla="*/ 227012 h 143"/>
                  <a:gd name="T4" fmla="*/ 0 w 71"/>
                  <a:gd name="T5" fmla="*/ 0 h 143"/>
                  <a:gd name="T6" fmla="*/ 104775 w 71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3"/>
                  <a:gd name="T14" fmla="*/ 71 w 71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3">
                    <a:moveTo>
                      <a:pt x="71" y="141"/>
                    </a:moveTo>
                    <a:lnTo>
                      <a:pt x="0" y="143"/>
                    </a:lnTo>
                    <a:lnTo>
                      <a:pt x="0" y="0"/>
                    </a:lnTo>
                    <a:lnTo>
                      <a:pt x="7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126"/>
              <p:cNvSpPr>
                <a:spLocks noChangeShapeType="1"/>
              </p:cNvSpPr>
              <p:nvPr/>
            </p:nvSpPr>
            <p:spPr bwMode="auto">
              <a:xfrm flipV="1">
                <a:off x="7821967" y="4392199"/>
                <a:ext cx="3580" cy="2667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127"/>
              <p:cNvSpPr>
                <a:spLocks noChangeShapeType="1"/>
              </p:cNvSpPr>
              <p:nvPr/>
            </p:nvSpPr>
            <p:spPr bwMode="auto">
              <a:xfrm flipH="1">
                <a:off x="7702025" y="4395779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128"/>
              <p:cNvSpPr>
                <a:spLocks noChangeShapeType="1"/>
              </p:cNvSpPr>
              <p:nvPr/>
            </p:nvSpPr>
            <p:spPr bwMode="auto">
              <a:xfrm flipH="1">
                <a:off x="7702025" y="4651773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>
                <a:spLocks/>
              </p:cNvSpPr>
              <p:nvPr/>
            </p:nvSpPr>
            <p:spPr bwMode="auto">
              <a:xfrm>
                <a:off x="5446411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w 73"/>
                  <a:gd name="T9" fmla="*/ 223837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>
                <a:spLocks/>
              </p:cNvSpPr>
              <p:nvPr/>
            </p:nvSpPr>
            <p:spPr bwMode="auto">
              <a:xfrm>
                <a:off x="5446411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>
                <a:spLocks/>
              </p:cNvSpPr>
              <p:nvPr/>
            </p:nvSpPr>
            <p:spPr bwMode="auto">
              <a:xfrm>
                <a:off x="5330051" y="4395779"/>
                <a:ext cx="119941" cy="259574"/>
              </a:xfrm>
              <a:custGeom>
                <a:avLst/>
                <a:gdLst>
                  <a:gd name="T0" fmla="*/ 103448 w 73"/>
                  <a:gd name="T1" fmla="*/ 0 h 145"/>
                  <a:gd name="T2" fmla="*/ 0 w 73"/>
                  <a:gd name="T3" fmla="*/ 3175 h 145"/>
                  <a:gd name="T4" fmla="*/ 0 w 73"/>
                  <a:gd name="T5" fmla="*/ 230187 h 145"/>
                  <a:gd name="T6" fmla="*/ 106362 w 73"/>
                  <a:gd name="T7" fmla="*/ 230187 h 14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5"/>
                  <a:gd name="T14" fmla="*/ 73 w 73"/>
                  <a:gd name="T15" fmla="*/ 145 h 14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5">
                    <a:moveTo>
                      <a:pt x="71" y="0"/>
                    </a:moveTo>
                    <a:lnTo>
                      <a:pt x="0" y="2"/>
                    </a:lnTo>
                    <a:lnTo>
                      <a:pt x="0" y="145"/>
                    </a:lnTo>
                    <a:lnTo>
                      <a:pt x="73" y="145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Rectangle 132"/>
              <p:cNvSpPr>
                <a:spLocks noChangeArrowheads="1"/>
              </p:cNvSpPr>
              <p:nvPr/>
            </p:nvSpPr>
            <p:spPr bwMode="auto">
              <a:xfrm>
                <a:off x="5389126" y="4451274"/>
                <a:ext cx="32223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33" name="Rectangle 133"/>
              <p:cNvSpPr>
                <a:spLocks noChangeArrowheads="1"/>
              </p:cNvSpPr>
              <p:nvPr/>
            </p:nvSpPr>
            <p:spPr bwMode="auto">
              <a:xfrm>
                <a:off x="5421349" y="4451274"/>
                <a:ext cx="94880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34" name="Freeform 134"/>
              <p:cNvSpPr>
                <a:spLocks/>
              </p:cNvSpPr>
              <p:nvPr/>
            </p:nvSpPr>
            <p:spPr bwMode="auto">
              <a:xfrm>
                <a:off x="6010315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w 73"/>
                  <a:gd name="T9" fmla="*/ 223837 h 1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3"/>
                  <a:gd name="T17" fmla="*/ 73 w 73"/>
                  <a:gd name="T18" fmla="*/ 143 h 1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>
                <a:spLocks/>
              </p:cNvSpPr>
              <p:nvPr/>
            </p:nvSpPr>
            <p:spPr bwMode="auto">
              <a:xfrm>
                <a:off x="6010315" y="4399360"/>
                <a:ext cx="121732" cy="255994"/>
              </a:xfrm>
              <a:custGeom>
                <a:avLst/>
                <a:gdLst>
                  <a:gd name="T0" fmla="*/ 0 w 73"/>
                  <a:gd name="T1" fmla="*/ 223837 h 143"/>
                  <a:gd name="T2" fmla="*/ 107950 w 73"/>
                  <a:gd name="T3" fmla="*/ 227012 h 143"/>
                  <a:gd name="T4" fmla="*/ 107950 w 73"/>
                  <a:gd name="T5" fmla="*/ 0 h 143"/>
                  <a:gd name="T6" fmla="*/ 2958 w 73"/>
                  <a:gd name="T7" fmla="*/ 0 h 14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3"/>
                  <a:gd name="T14" fmla="*/ 73 w 73"/>
                  <a:gd name="T15" fmla="*/ 143 h 14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3">
                    <a:moveTo>
                      <a:pt x="0" y="141"/>
                    </a:moveTo>
                    <a:lnTo>
                      <a:pt x="73" y="143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Line 136"/>
              <p:cNvSpPr>
                <a:spLocks noChangeShapeType="1"/>
              </p:cNvSpPr>
              <p:nvPr/>
            </p:nvSpPr>
            <p:spPr bwMode="auto">
              <a:xfrm flipV="1">
                <a:off x="5893954" y="4392199"/>
                <a:ext cx="1791" cy="26673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37"/>
              <p:cNvSpPr>
                <a:spLocks noChangeShapeType="1"/>
              </p:cNvSpPr>
              <p:nvPr/>
            </p:nvSpPr>
            <p:spPr bwMode="auto">
              <a:xfrm>
                <a:off x="5893954" y="4395779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38"/>
              <p:cNvSpPr>
                <a:spLocks noChangeShapeType="1"/>
              </p:cNvSpPr>
              <p:nvPr/>
            </p:nvSpPr>
            <p:spPr bwMode="auto">
              <a:xfrm>
                <a:off x="5893954" y="4651773"/>
                <a:ext cx="11994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>
                <a:spLocks/>
              </p:cNvSpPr>
              <p:nvPr/>
            </p:nvSpPr>
            <p:spPr bwMode="auto">
              <a:xfrm>
                <a:off x="6484710" y="4268677"/>
                <a:ext cx="182597" cy="513779"/>
              </a:xfrm>
              <a:custGeom>
                <a:avLst/>
                <a:gdLst>
                  <a:gd name="T0" fmla="*/ 0 w 110"/>
                  <a:gd name="T1" fmla="*/ 0 h 287"/>
                  <a:gd name="T2" fmla="*/ 2944 w 110"/>
                  <a:gd name="T3" fmla="*/ 185738 h 287"/>
                  <a:gd name="T4" fmla="*/ 54466 w 110"/>
                  <a:gd name="T5" fmla="*/ 227013 h 287"/>
                  <a:gd name="T6" fmla="*/ 2944 w 110"/>
                  <a:gd name="T7" fmla="*/ 269875 h 287"/>
                  <a:gd name="T8" fmla="*/ 2944 w 110"/>
                  <a:gd name="T9" fmla="*/ 455613 h 287"/>
                  <a:gd name="T10" fmla="*/ 161925 w 110"/>
                  <a:gd name="T11" fmla="*/ 315913 h 287"/>
                  <a:gd name="T12" fmla="*/ 161925 w 110"/>
                  <a:gd name="T13" fmla="*/ 139700 h 287"/>
                  <a:gd name="T14" fmla="*/ 2944 w 110"/>
                  <a:gd name="T15" fmla="*/ 3175 h 287"/>
                  <a:gd name="T16" fmla="*/ 2944 w 110"/>
                  <a:gd name="T17" fmla="*/ 3175 h 287"/>
                  <a:gd name="T18" fmla="*/ 0 w 110"/>
                  <a:gd name="T19" fmla="*/ 0 h 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0"/>
                  <a:gd name="T31" fmla="*/ 0 h 287"/>
                  <a:gd name="T32" fmla="*/ 110 w 110"/>
                  <a:gd name="T33" fmla="*/ 287 h 28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0" h="287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3"/>
                    </a:lnTo>
                    <a:lnTo>
                      <a:pt x="2" y="170"/>
                    </a:lnTo>
                    <a:lnTo>
                      <a:pt x="2" y="287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>
                <a:spLocks/>
              </p:cNvSpPr>
              <p:nvPr/>
            </p:nvSpPr>
            <p:spPr bwMode="auto">
              <a:xfrm>
                <a:off x="6484710" y="4268677"/>
                <a:ext cx="182597" cy="513779"/>
              </a:xfrm>
              <a:custGeom>
                <a:avLst/>
                <a:gdLst>
                  <a:gd name="T0" fmla="*/ 0 w 110"/>
                  <a:gd name="T1" fmla="*/ 0 h 287"/>
                  <a:gd name="T2" fmla="*/ 2944 w 110"/>
                  <a:gd name="T3" fmla="*/ 185738 h 287"/>
                  <a:gd name="T4" fmla="*/ 54466 w 110"/>
                  <a:gd name="T5" fmla="*/ 227013 h 287"/>
                  <a:gd name="T6" fmla="*/ 2944 w 110"/>
                  <a:gd name="T7" fmla="*/ 269875 h 287"/>
                  <a:gd name="T8" fmla="*/ 2944 w 110"/>
                  <a:gd name="T9" fmla="*/ 455613 h 287"/>
                  <a:gd name="T10" fmla="*/ 161925 w 110"/>
                  <a:gd name="T11" fmla="*/ 315913 h 287"/>
                  <a:gd name="T12" fmla="*/ 161925 w 110"/>
                  <a:gd name="T13" fmla="*/ 139700 h 287"/>
                  <a:gd name="T14" fmla="*/ 2944 w 110"/>
                  <a:gd name="T15" fmla="*/ 3175 h 287"/>
                  <a:gd name="T16" fmla="*/ 2944 w 110"/>
                  <a:gd name="T17" fmla="*/ 3175 h 28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7"/>
                  <a:gd name="T29" fmla="*/ 110 w 110"/>
                  <a:gd name="T30" fmla="*/ 287 h 28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7">
                    <a:moveTo>
                      <a:pt x="0" y="0"/>
                    </a:moveTo>
                    <a:lnTo>
                      <a:pt x="2" y="117"/>
                    </a:lnTo>
                    <a:lnTo>
                      <a:pt x="37" y="143"/>
                    </a:lnTo>
                    <a:lnTo>
                      <a:pt x="2" y="170"/>
                    </a:lnTo>
                    <a:lnTo>
                      <a:pt x="2" y="287"/>
                    </a:lnTo>
                    <a:lnTo>
                      <a:pt x="110" y="199"/>
                    </a:lnTo>
                    <a:lnTo>
                      <a:pt x="110" y="88"/>
                    </a:lnTo>
                    <a:lnTo>
                      <a:pt x="2" y="2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Rectangle 141"/>
              <p:cNvSpPr>
                <a:spLocks noChangeArrowheads="1"/>
              </p:cNvSpPr>
              <p:nvPr/>
            </p:nvSpPr>
            <p:spPr bwMode="auto">
              <a:xfrm>
                <a:off x="7062935" y="445127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2" name="Rectangle 142"/>
              <p:cNvSpPr>
                <a:spLocks noChangeArrowheads="1"/>
              </p:cNvSpPr>
              <p:nvPr/>
            </p:nvSpPr>
            <p:spPr bwMode="auto">
              <a:xfrm>
                <a:off x="7138122" y="4451274"/>
                <a:ext cx="9487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3" name="Rectangle 143"/>
              <p:cNvSpPr>
                <a:spLocks noChangeArrowheads="1"/>
              </p:cNvSpPr>
              <p:nvPr/>
            </p:nvSpPr>
            <p:spPr bwMode="auto">
              <a:xfrm>
                <a:off x="7617887" y="445127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4" name="Rectangle 144"/>
              <p:cNvSpPr>
                <a:spLocks noChangeArrowheads="1"/>
              </p:cNvSpPr>
              <p:nvPr/>
            </p:nvSpPr>
            <p:spPr bwMode="auto">
              <a:xfrm>
                <a:off x="7693075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5" name="Rectangle 145"/>
              <p:cNvSpPr>
                <a:spLocks noChangeArrowheads="1"/>
              </p:cNvSpPr>
              <p:nvPr/>
            </p:nvSpPr>
            <p:spPr bwMode="auto">
              <a:xfrm>
                <a:off x="7752150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46" name="Line 146"/>
              <p:cNvSpPr>
                <a:spLocks noChangeShapeType="1"/>
              </p:cNvSpPr>
              <p:nvPr/>
            </p:nvSpPr>
            <p:spPr bwMode="auto">
              <a:xfrm>
                <a:off x="5568143" y="4524672"/>
                <a:ext cx="32581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Line 147"/>
              <p:cNvSpPr>
                <a:spLocks noChangeShapeType="1"/>
              </p:cNvSpPr>
              <p:nvPr/>
            </p:nvSpPr>
            <p:spPr bwMode="auto">
              <a:xfrm>
                <a:off x="6667307" y="4524672"/>
                <a:ext cx="356244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Line 148"/>
              <p:cNvSpPr>
                <a:spLocks noChangeShapeType="1"/>
              </p:cNvSpPr>
              <p:nvPr/>
            </p:nvSpPr>
            <p:spPr bwMode="auto">
              <a:xfrm>
                <a:off x="7258063" y="4524672"/>
                <a:ext cx="32939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>
                <a:spLocks/>
              </p:cNvSpPr>
              <p:nvPr/>
            </p:nvSpPr>
            <p:spPr bwMode="auto">
              <a:xfrm>
                <a:off x="5833088" y="4463806"/>
                <a:ext cx="60866" cy="60866"/>
              </a:xfrm>
              <a:custGeom>
                <a:avLst/>
                <a:gdLst>
                  <a:gd name="T0" fmla="*/ 0 w 36"/>
                  <a:gd name="T1" fmla="*/ 53975 h 34"/>
                  <a:gd name="T2" fmla="*/ 1499 w 36"/>
                  <a:gd name="T3" fmla="*/ 0 h 34"/>
                  <a:gd name="T4" fmla="*/ 53975 w 36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4"/>
                  <a:gd name="T11" fmla="*/ 36 w 36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4">
                    <a:moveTo>
                      <a:pt x="0" y="34"/>
                    </a:moveTo>
                    <a:lnTo>
                      <a:pt x="1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>
                <a:spLocks/>
              </p:cNvSpPr>
              <p:nvPr/>
            </p:nvSpPr>
            <p:spPr bwMode="auto">
              <a:xfrm>
                <a:off x="6960895" y="4524672"/>
                <a:ext cx="418900" cy="196919"/>
              </a:xfrm>
              <a:custGeom>
                <a:avLst/>
                <a:gdLst>
                  <a:gd name="T0" fmla="*/ 0 w 253"/>
                  <a:gd name="T1" fmla="*/ 0 h 110"/>
                  <a:gd name="T2" fmla="*/ 2937 w 253"/>
                  <a:gd name="T3" fmla="*/ 174625 h 110"/>
                  <a:gd name="T4" fmla="*/ 318617 w 253"/>
                  <a:gd name="T5" fmla="*/ 174625 h 110"/>
                  <a:gd name="T6" fmla="*/ 318617 w 253"/>
                  <a:gd name="T7" fmla="*/ 58738 h 110"/>
                  <a:gd name="T8" fmla="*/ 371475 w 253"/>
                  <a:gd name="T9" fmla="*/ 58738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10"/>
                  <a:gd name="T17" fmla="*/ 253 w 253"/>
                  <a:gd name="T18" fmla="*/ 110 h 1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10">
                    <a:moveTo>
                      <a:pt x="0" y="0"/>
                    </a:moveTo>
                    <a:lnTo>
                      <a:pt x="2" y="110"/>
                    </a:lnTo>
                    <a:lnTo>
                      <a:pt x="217" y="110"/>
                    </a:lnTo>
                    <a:lnTo>
                      <a:pt x="217" y="37"/>
                    </a:lnTo>
                    <a:lnTo>
                      <a:pt x="253" y="3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>
                <a:spLocks/>
              </p:cNvSpPr>
              <p:nvPr/>
            </p:nvSpPr>
            <p:spPr bwMode="auto">
              <a:xfrm>
                <a:off x="5686294" y="4268677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76435 w 54"/>
                  <a:gd name="T13" fmla="*/ 455613 h 2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87"/>
                  <a:gd name="T23" fmla="*/ 54 w 54"/>
                  <a:gd name="T24" fmla="*/ 287 h 28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lnTo>
                      <a:pt x="52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>
                <a:spLocks/>
              </p:cNvSpPr>
              <p:nvPr/>
            </p:nvSpPr>
            <p:spPr bwMode="auto">
              <a:xfrm>
                <a:off x="5686294" y="4268677"/>
                <a:ext cx="89508" cy="513779"/>
              </a:xfrm>
              <a:custGeom>
                <a:avLst/>
                <a:gdLst>
                  <a:gd name="T0" fmla="*/ 7643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2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>
                <a:spLocks/>
              </p:cNvSpPr>
              <p:nvPr/>
            </p:nvSpPr>
            <p:spPr bwMode="auto">
              <a:xfrm>
                <a:off x="6251988" y="4268677"/>
                <a:ext cx="87719" cy="513779"/>
              </a:xfrm>
              <a:custGeom>
                <a:avLst/>
                <a:gdLst>
                  <a:gd name="T0" fmla="*/ 77788 w 53"/>
                  <a:gd name="T1" fmla="*/ 455613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>
                <a:spLocks/>
              </p:cNvSpPr>
              <p:nvPr/>
            </p:nvSpPr>
            <p:spPr bwMode="auto">
              <a:xfrm>
                <a:off x="6251988" y="4268677"/>
                <a:ext cx="87719" cy="513779"/>
              </a:xfrm>
              <a:custGeom>
                <a:avLst/>
                <a:gdLst>
                  <a:gd name="T0" fmla="*/ 77788 w 53"/>
                  <a:gd name="T1" fmla="*/ 455613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>
                <a:spLocks/>
              </p:cNvSpPr>
              <p:nvPr/>
            </p:nvSpPr>
            <p:spPr bwMode="auto">
              <a:xfrm>
                <a:off x="6815892" y="4268677"/>
                <a:ext cx="87718" cy="513779"/>
              </a:xfrm>
              <a:custGeom>
                <a:avLst/>
                <a:gdLst>
                  <a:gd name="T0" fmla="*/ 77787 w 53"/>
                  <a:gd name="T1" fmla="*/ 455613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>
                <a:spLocks/>
              </p:cNvSpPr>
              <p:nvPr/>
            </p:nvSpPr>
            <p:spPr bwMode="auto">
              <a:xfrm>
                <a:off x="6815892" y="4268677"/>
                <a:ext cx="87718" cy="513779"/>
              </a:xfrm>
              <a:custGeom>
                <a:avLst/>
                <a:gdLst>
                  <a:gd name="T0" fmla="*/ 77787 w 53"/>
                  <a:gd name="T1" fmla="*/ 455613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7 w 53"/>
                  <a:gd name="T9" fmla="*/ 455613 h 287"/>
                  <a:gd name="T10" fmla="*/ 77787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>
                <a:spLocks/>
              </p:cNvSpPr>
              <p:nvPr/>
            </p:nvSpPr>
            <p:spPr bwMode="auto">
              <a:xfrm>
                <a:off x="7379794" y="4268677"/>
                <a:ext cx="89508" cy="513779"/>
              </a:xfrm>
              <a:custGeom>
                <a:avLst/>
                <a:gdLst>
                  <a:gd name="T0" fmla="*/ 7937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>
                <a:spLocks/>
              </p:cNvSpPr>
              <p:nvPr/>
            </p:nvSpPr>
            <p:spPr bwMode="auto">
              <a:xfrm>
                <a:off x="7379794" y="4268677"/>
                <a:ext cx="89508" cy="513779"/>
              </a:xfrm>
              <a:custGeom>
                <a:avLst/>
                <a:gdLst>
                  <a:gd name="T0" fmla="*/ 7937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>
                <a:spLocks/>
              </p:cNvSpPr>
              <p:nvPr/>
            </p:nvSpPr>
            <p:spPr bwMode="auto">
              <a:xfrm>
                <a:off x="8153147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104775 w 71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"/>
                  <a:gd name="T16" fmla="*/ 0 h 144"/>
                  <a:gd name="T17" fmla="*/ 71 w 71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  <a:lnTo>
                      <a:pt x="71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>
                <a:spLocks/>
              </p:cNvSpPr>
              <p:nvPr/>
            </p:nvSpPr>
            <p:spPr bwMode="auto">
              <a:xfrm>
                <a:off x="8153147" y="4977584"/>
                <a:ext cx="118151" cy="257784"/>
              </a:xfrm>
              <a:custGeom>
                <a:avLst/>
                <a:gdLst>
                  <a:gd name="T0" fmla="*/ 104775 w 71"/>
                  <a:gd name="T1" fmla="*/ 225425 h 144"/>
                  <a:gd name="T2" fmla="*/ 0 w 71"/>
                  <a:gd name="T3" fmla="*/ 228600 h 144"/>
                  <a:gd name="T4" fmla="*/ 0 w 71"/>
                  <a:gd name="T5" fmla="*/ 0 h 144"/>
                  <a:gd name="T6" fmla="*/ 104775 w 71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"/>
                  <a:gd name="T13" fmla="*/ 0 h 144"/>
                  <a:gd name="T14" fmla="*/ 71 w 71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1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Line 161"/>
              <p:cNvSpPr>
                <a:spLocks noChangeShapeType="1"/>
              </p:cNvSpPr>
              <p:nvPr/>
            </p:nvSpPr>
            <p:spPr bwMode="auto">
              <a:xfrm flipV="1">
                <a:off x="8385869" y="4970423"/>
                <a:ext cx="3580" cy="268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Line 162"/>
              <p:cNvSpPr>
                <a:spLocks noChangeShapeType="1"/>
              </p:cNvSpPr>
              <p:nvPr/>
            </p:nvSpPr>
            <p:spPr bwMode="auto">
              <a:xfrm flipH="1">
                <a:off x="8267718" y="4974003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Line 163"/>
              <p:cNvSpPr>
                <a:spLocks noChangeShapeType="1"/>
              </p:cNvSpPr>
              <p:nvPr/>
            </p:nvSpPr>
            <p:spPr bwMode="auto">
              <a:xfrm flipH="1">
                <a:off x="8267718" y="5231788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64"/>
              <p:cNvSpPr>
                <a:spLocks/>
              </p:cNvSpPr>
              <p:nvPr/>
            </p:nvSpPr>
            <p:spPr bwMode="auto">
              <a:xfrm>
                <a:off x="6010315" y="4977584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>
                <a:spLocks/>
              </p:cNvSpPr>
              <p:nvPr/>
            </p:nvSpPr>
            <p:spPr bwMode="auto">
              <a:xfrm>
                <a:off x="6010315" y="4977584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>
                <a:spLocks/>
              </p:cNvSpPr>
              <p:nvPr/>
            </p:nvSpPr>
            <p:spPr bwMode="auto">
              <a:xfrm>
                <a:off x="5893954" y="4974003"/>
                <a:ext cx="119942" cy="261365"/>
              </a:xfrm>
              <a:custGeom>
                <a:avLst/>
                <a:gdLst>
                  <a:gd name="T0" fmla="*/ 103449 w 73"/>
                  <a:gd name="T1" fmla="*/ 0 h 146"/>
                  <a:gd name="T2" fmla="*/ 0 w 73"/>
                  <a:gd name="T3" fmla="*/ 3175 h 146"/>
                  <a:gd name="T4" fmla="*/ 0 w 73"/>
                  <a:gd name="T5" fmla="*/ 231775 h 146"/>
                  <a:gd name="T6" fmla="*/ 106363 w 73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6"/>
                  <a:gd name="T14" fmla="*/ 73 w 73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6">
                    <a:moveTo>
                      <a:pt x="71" y="0"/>
                    </a:moveTo>
                    <a:lnTo>
                      <a:pt x="0" y="2"/>
                    </a:lnTo>
                    <a:lnTo>
                      <a:pt x="0" y="146"/>
                    </a:lnTo>
                    <a:lnTo>
                      <a:pt x="73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Rectangle 167"/>
              <p:cNvSpPr>
                <a:spLocks noChangeArrowheads="1"/>
              </p:cNvSpPr>
              <p:nvPr/>
            </p:nvSpPr>
            <p:spPr bwMode="auto">
              <a:xfrm>
                <a:off x="5953030" y="5025919"/>
                <a:ext cx="32223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I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68" name="Rectangle 168"/>
              <p:cNvSpPr>
                <a:spLocks noChangeArrowheads="1"/>
              </p:cNvSpPr>
              <p:nvPr/>
            </p:nvSpPr>
            <p:spPr bwMode="auto">
              <a:xfrm>
                <a:off x="5985253" y="5025919"/>
                <a:ext cx="9487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69" name="Freeform 169"/>
              <p:cNvSpPr>
                <a:spLocks/>
              </p:cNvSpPr>
              <p:nvPr/>
            </p:nvSpPr>
            <p:spPr bwMode="auto">
              <a:xfrm>
                <a:off x="7050403" y="4846902"/>
                <a:ext cx="180808" cy="511988"/>
              </a:xfrm>
              <a:custGeom>
                <a:avLst/>
                <a:gdLst>
                  <a:gd name="T0" fmla="*/ 0 w 109"/>
                  <a:gd name="T1" fmla="*/ 0 h 286"/>
                  <a:gd name="T2" fmla="*/ 2942 w 109"/>
                  <a:gd name="T3" fmla="*/ 185737 h 286"/>
                  <a:gd name="T4" fmla="*/ 52956 w 109"/>
                  <a:gd name="T5" fmla="*/ 228600 h 286"/>
                  <a:gd name="T6" fmla="*/ 2942 w 109"/>
                  <a:gd name="T7" fmla="*/ 271462 h 286"/>
                  <a:gd name="T8" fmla="*/ 2942 w 109"/>
                  <a:gd name="T9" fmla="*/ 454025 h 286"/>
                  <a:gd name="T10" fmla="*/ 160338 w 109"/>
                  <a:gd name="T11" fmla="*/ 315912 h 286"/>
                  <a:gd name="T12" fmla="*/ 160338 w 109"/>
                  <a:gd name="T13" fmla="*/ 139700 h 286"/>
                  <a:gd name="T14" fmla="*/ 2942 w 109"/>
                  <a:gd name="T15" fmla="*/ 0 h 286"/>
                  <a:gd name="T16" fmla="*/ 2942 w 109"/>
                  <a:gd name="T17" fmla="*/ 0 h 286"/>
                  <a:gd name="T18" fmla="*/ 0 w 109"/>
                  <a:gd name="T19" fmla="*/ 0 h 2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9"/>
                  <a:gd name="T31" fmla="*/ 0 h 286"/>
                  <a:gd name="T32" fmla="*/ 109 w 109"/>
                  <a:gd name="T33" fmla="*/ 286 h 28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9" h="286">
                    <a:moveTo>
                      <a:pt x="0" y="0"/>
                    </a:moveTo>
                    <a:lnTo>
                      <a:pt x="2" y="117"/>
                    </a:lnTo>
                    <a:lnTo>
                      <a:pt x="36" y="144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>
                <a:spLocks/>
              </p:cNvSpPr>
              <p:nvPr/>
            </p:nvSpPr>
            <p:spPr bwMode="auto">
              <a:xfrm>
                <a:off x="7050403" y="4846902"/>
                <a:ext cx="180808" cy="511988"/>
              </a:xfrm>
              <a:custGeom>
                <a:avLst/>
                <a:gdLst>
                  <a:gd name="T0" fmla="*/ 0 w 109"/>
                  <a:gd name="T1" fmla="*/ 0 h 286"/>
                  <a:gd name="T2" fmla="*/ 2942 w 109"/>
                  <a:gd name="T3" fmla="*/ 185737 h 286"/>
                  <a:gd name="T4" fmla="*/ 52956 w 109"/>
                  <a:gd name="T5" fmla="*/ 228600 h 286"/>
                  <a:gd name="T6" fmla="*/ 2942 w 109"/>
                  <a:gd name="T7" fmla="*/ 271462 h 286"/>
                  <a:gd name="T8" fmla="*/ 2942 w 109"/>
                  <a:gd name="T9" fmla="*/ 454025 h 286"/>
                  <a:gd name="T10" fmla="*/ 160338 w 109"/>
                  <a:gd name="T11" fmla="*/ 315912 h 286"/>
                  <a:gd name="T12" fmla="*/ 160338 w 109"/>
                  <a:gd name="T13" fmla="*/ 139700 h 286"/>
                  <a:gd name="T14" fmla="*/ 2942 w 109"/>
                  <a:gd name="T15" fmla="*/ 0 h 286"/>
                  <a:gd name="T16" fmla="*/ 2942 w 109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6"/>
                  <a:gd name="T29" fmla="*/ 109 w 109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6">
                    <a:moveTo>
                      <a:pt x="0" y="0"/>
                    </a:moveTo>
                    <a:lnTo>
                      <a:pt x="2" y="117"/>
                    </a:lnTo>
                    <a:lnTo>
                      <a:pt x="36" y="144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Rectangle 171"/>
              <p:cNvSpPr>
                <a:spLocks noChangeArrowheads="1"/>
              </p:cNvSpPr>
              <p:nvPr/>
            </p:nvSpPr>
            <p:spPr bwMode="auto">
              <a:xfrm>
                <a:off x="7625048" y="5025919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2" name="Rectangle 172"/>
              <p:cNvSpPr>
                <a:spLocks noChangeArrowheads="1"/>
              </p:cNvSpPr>
              <p:nvPr/>
            </p:nvSpPr>
            <p:spPr bwMode="auto">
              <a:xfrm>
                <a:off x="7702025" y="5025919"/>
                <a:ext cx="94880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3" name="Rectangle 173"/>
              <p:cNvSpPr>
                <a:spLocks noChangeArrowheads="1"/>
              </p:cNvSpPr>
              <p:nvPr/>
            </p:nvSpPr>
            <p:spPr bwMode="auto">
              <a:xfrm>
                <a:off x="8181790" y="5025919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4" name="Rectangle 174"/>
              <p:cNvSpPr>
                <a:spLocks noChangeArrowheads="1"/>
              </p:cNvSpPr>
              <p:nvPr/>
            </p:nvSpPr>
            <p:spPr bwMode="auto">
              <a:xfrm>
                <a:off x="8256977" y="5025919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5" name="Rectangle 175"/>
              <p:cNvSpPr>
                <a:spLocks noChangeArrowheads="1"/>
              </p:cNvSpPr>
              <p:nvPr/>
            </p:nvSpPr>
            <p:spPr bwMode="auto">
              <a:xfrm>
                <a:off x="8316053" y="5025919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76" name="Line 176"/>
              <p:cNvSpPr>
                <a:spLocks noChangeShapeType="1"/>
              </p:cNvSpPr>
              <p:nvPr/>
            </p:nvSpPr>
            <p:spPr bwMode="auto">
              <a:xfrm>
                <a:off x="6132047" y="5104686"/>
                <a:ext cx="315070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177"/>
              <p:cNvSpPr>
                <a:spLocks noChangeShapeType="1"/>
              </p:cNvSpPr>
              <p:nvPr/>
            </p:nvSpPr>
            <p:spPr bwMode="auto">
              <a:xfrm>
                <a:off x="7231211" y="5104686"/>
                <a:ext cx="356243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178"/>
              <p:cNvSpPr>
                <a:spLocks noChangeShapeType="1"/>
              </p:cNvSpPr>
              <p:nvPr/>
            </p:nvSpPr>
            <p:spPr bwMode="auto">
              <a:xfrm>
                <a:off x="7821967" y="5104686"/>
                <a:ext cx="33118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Line 179"/>
              <p:cNvSpPr>
                <a:spLocks noChangeShapeType="1"/>
              </p:cNvSpPr>
              <p:nvPr/>
            </p:nvSpPr>
            <p:spPr bwMode="auto">
              <a:xfrm>
                <a:off x="6688789" y="5165552"/>
                <a:ext cx="365195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>
                <a:spLocks/>
              </p:cNvSpPr>
              <p:nvPr/>
            </p:nvSpPr>
            <p:spPr bwMode="auto">
              <a:xfrm>
                <a:off x="6396992" y="5040240"/>
                <a:ext cx="50125" cy="64446"/>
              </a:xfrm>
              <a:custGeom>
                <a:avLst/>
                <a:gdLst>
                  <a:gd name="T0" fmla="*/ 0 w 30"/>
                  <a:gd name="T1" fmla="*/ 57150 h 36"/>
                  <a:gd name="T2" fmla="*/ 2963 w 30"/>
                  <a:gd name="T3" fmla="*/ 0 h 36"/>
                  <a:gd name="T4" fmla="*/ 44450 w 30"/>
                  <a:gd name="T5" fmla="*/ 0 h 36"/>
                  <a:gd name="T6" fmla="*/ 0 60000 65536"/>
                  <a:gd name="T7" fmla="*/ 0 60000 65536"/>
                  <a:gd name="T8" fmla="*/ 0 60000 65536"/>
                  <a:gd name="T9" fmla="*/ 0 w 30"/>
                  <a:gd name="T10" fmla="*/ 0 h 36"/>
                  <a:gd name="T11" fmla="*/ 30 w 30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" h="36">
                    <a:moveTo>
                      <a:pt x="0" y="36"/>
                    </a:moveTo>
                    <a:lnTo>
                      <a:pt x="2" y="0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>
                <a:spLocks/>
              </p:cNvSpPr>
              <p:nvPr/>
            </p:nvSpPr>
            <p:spPr bwMode="auto">
              <a:xfrm>
                <a:off x="7528379" y="5104686"/>
                <a:ext cx="415319" cy="191548"/>
              </a:xfrm>
              <a:custGeom>
                <a:avLst/>
                <a:gdLst>
                  <a:gd name="T0" fmla="*/ 0 w 251"/>
                  <a:gd name="T1" fmla="*/ 0 h 107"/>
                  <a:gd name="T2" fmla="*/ 0 w 251"/>
                  <a:gd name="T3" fmla="*/ 169862 h 107"/>
                  <a:gd name="T4" fmla="*/ 318411 w 251"/>
                  <a:gd name="T5" fmla="*/ 169862 h 107"/>
                  <a:gd name="T6" fmla="*/ 318411 w 251"/>
                  <a:gd name="T7" fmla="*/ 57150 h 107"/>
                  <a:gd name="T8" fmla="*/ 368300 w 251"/>
                  <a:gd name="T9" fmla="*/ 57150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1"/>
                  <a:gd name="T16" fmla="*/ 0 h 107"/>
                  <a:gd name="T17" fmla="*/ 251 w 251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1" h="107">
                    <a:moveTo>
                      <a:pt x="0" y="0"/>
                    </a:moveTo>
                    <a:lnTo>
                      <a:pt x="0" y="107"/>
                    </a:lnTo>
                    <a:lnTo>
                      <a:pt x="217" y="107"/>
                    </a:lnTo>
                    <a:lnTo>
                      <a:pt x="217" y="36"/>
                    </a:lnTo>
                    <a:lnTo>
                      <a:pt x="251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>
                <a:spLocks/>
              </p:cNvSpPr>
              <p:nvPr/>
            </p:nvSpPr>
            <p:spPr bwMode="auto">
              <a:xfrm>
                <a:off x="6251988" y="4846902"/>
                <a:ext cx="87719" cy="513778"/>
              </a:xfrm>
              <a:custGeom>
                <a:avLst/>
                <a:gdLst>
                  <a:gd name="T0" fmla="*/ 77788 w 53"/>
                  <a:gd name="T1" fmla="*/ 455612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8 w 53"/>
                  <a:gd name="T9" fmla="*/ 455612 h 287"/>
                  <a:gd name="T10" fmla="*/ 77788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83"/>
              <p:cNvSpPr>
                <a:spLocks/>
              </p:cNvSpPr>
              <p:nvPr/>
            </p:nvSpPr>
            <p:spPr bwMode="auto">
              <a:xfrm>
                <a:off x="6251988" y="4846902"/>
                <a:ext cx="87719" cy="513778"/>
              </a:xfrm>
              <a:custGeom>
                <a:avLst/>
                <a:gdLst>
                  <a:gd name="T0" fmla="*/ 77788 w 53"/>
                  <a:gd name="T1" fmla="*/ 455612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8 w 53"/>
                  <a:gd name="T9" fmla="*/ 455612 h 287"/>
                  <a:gd name="T10" fmla="*/ 77788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184"/>
              <p:cNvSpPr>
                <a:spLocks/>
              </p:cNvSpPr>
              <p:nvPr/>
            </p:nvSpPr>
            <p:spPr bwMode="auto">
              <a:xfrm>
                <a:off x="6815892" y="4846902"/>
                <a:ext cx="87718" cy="513778"/>
              </a:xfrm>
              <a:custGeom>
                <a:avLst/>
                <a:gdLst>
                  <a:gd name="T0" fmla="*/ 77787 w 53"/>
                  <a:gd name="T1" fmla="*/ 455612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7 w 53"/>
                  <a:gd name="T9" fmla="*/ 455612 h 287"/>
                  <a:gd name="T10" fmla="*/ 77787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185"/>
              <p:cNvSpPr>
                <a:spLocks/>
              </p:cNvSpPr>
              <p:nvPr/>
            </p:nvSpPr>
            <p:spPr bwMode="auto">
              <a:xfrm>
                <a:off x="6815892" y="4846902"/>
                <a:ext cx="87718" cy="513778"/>
              </a:xfrm>
              <a:custGeom>
                <a:avLst/>
                <a:gdLst>
                  <a:gd name="T0" fmla="*/ 77787 w 53"/>
                  <a:gd name="T1" fmla="*/ 455612 h 287"/>
                  <a:gd name="T2" fmla="*/ 77787 w 53"/>
                  <a:gd name="T3" fmla="*/ 0 h 287"/>
                  <a:gd name="T4" fmla="*/ 0 w 53"/>
                  <a:gd name="T5" fmla="*/ 0 h 287"/>
                  <a:gd name="T6" fmla="*/ 0 w 53"/>
                  <a:gd name="T7" fmla="*/ 455612 h 287"/>
                  <a:gd name="T8" fmla="*/ 77787 w 53"/>
                  <a:gd name="T9" fmla="*/ 455612 h 287"/>
                  <a:gd name="T10" fmla="*/ 77787 w 53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7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186"/>
              <p:cNvSpPr>
                <a:spLocks/>
              </p:cNvSpPr>
              <p:nvPr/>
            </p:nvSpPr>
            <p:spPr bwMode="auto">
              <a:xfrm>
                <a:off x="7379794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187"/>
              <p:cNvSpPr>
                <a:spLocks/>
              </p:cNvSpPr>
              <p:nvPr/>
            </p:nvSpPr>
            <p:spPr bwMode="auto">
              <a:xfrm>
                <a:off x="7379794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Freeform 188"/>
              <p:cNvSpPr>
                <a:spLocks/>
              </p:cNvSpPr>
              <p:nvPr/>
            </p:nvSpPr>
            <p:spPr bwMode="auto">
              <a:xfrm>
                <a:off x="7943698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Freeform 189"/>
              <p:cNvSpPr>
                <a:spLocks/>
              </p:cNvSpPr>
              <p:nvPr/>
            </p:nvSpPr>
            <p:spPr bwMode="auto">
              <a:xfrm>
                <a:off x="7943698" y="4846902"/>
                <a:ext cx="89508" cy="513778"/>
              </a:xfrm>
              <a:custGeom>
                <a:avLst/>
                <a:gdLst>
                  <a:gd name="T0" fmla="*/ 79375 w 54"/>
                  <a:gd name="T1" fmla="*/ 455612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190"/>
              <p:cNvSpPr>
                <a:spLocks/>
              </p:cNvSpPr>
              <p:nvPr/>
            </p:nvSpPr>
            <p:spPr bwMode="auto">
              <a:xfrm>
                <a:off x="5446411" y="2664685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  <a:lnTo>
                      <a:pt x="0" y="142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191"/>
              <p:cNvSpPr>
                <a:spLocks/>
              </p:cNvSpPr>
              <p:nvPr/>
            </p:nvSpPr>
            <p:spPr bwMode="auto">
              <a:xfrm>
                <a:off x="5446411" y="2664685"/>
                <a:ext cx="121732" cy="257784"/>
              </a:xfrm>
              <a:custGeom>
                <a:avLst/>
                <a:gdLst>
                  <a:gd name="T0" fmla="*/ 0 w 73"/>
                  <a:gd name="T1" fmla="*/ 225425 h 144"/>
                  <a:gd name="T2" fmla="*/ 107950 w 73"/>
                  <a:gd name="T3" fmla="*/ 228600 h 144"/>
                  <a:gd name="T4" fmla="*/ 107950 w 73"/>
                  <a:gd name="T5" fmla="*/ 0 h 144"/>
                  <a:gd name="T6" fmla="*/ 2958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0" y="142"/>
                    </a:moveTo>
                    <a:lnTo>
                      <a:pt x="73" y="144"/>
                    </a:lnTo>
                    <a:lnTo>
                      <a:pt x="73" y="0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192"/>
              <p:cNvSpPr>
                <a:spLocks/>
              </p:cNvSpPr>
              <p:nvPr/>
            </p:nvSpPr>
            <p:spPr bwMode="auto">
              <a:xfrm>
                <a:off x="5330051" y="2661105"/>
                <a:ext cx="119941" cy="261365"/>
              </a:xfrm>
              <a:custGeom>
                <a:avLst/>
                <a:gdLst>
                  <a:gd name="T0" fmla="*/ 103448 w 73"/>
                  <a:gd name="T1" fmla="*/ 0 h 146"/>
                  <a:gd name="T2" fmla="*/ 0 w 73"/>
                  <a:gd name="T3" fmla="*/ 3175 h 146"/>
                  <a:gd name="T4" fmla="*/ 0 w 73"/>
                  <a:gd name="T5" fmla="*/ 231775 h 146"/>
                  <a:gd name="T6" fmla="*/ 106362 w 73"/>
                  <a:gd name="T7" fmla="*/ 231775 h 14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6"/>
                  <a:gd name="T14" fmla="*/ 73 w 73"/>
                  <a:gd name="T15" fmla="*/ 146 h 14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6">
                    <a:moveTo>
                      <a:pt x="71" y="0"/>
                    </a:moveTo>
                    <a:lnTo>
                      <a:pt x="0" y="2"/>
                    </a:lnTo>
                    <a:lnTo>
                      <a:pt x="0" y="146"/>
                    </a:lnTo>
                    <a:lnTo>
                      <a:pt x="73" y="14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Rectangle 193"/>
              <p:cNvSpPr>
                <a:spLocks noChangeArrowheads="1"/>
              </p:cNvSpPr>
              <p:nvPr/>
            </p:nvSpPr>
            <p:spPr bwMode="auto">
              <a:xfrm>
                <a:off x="5371224" y="2713020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94" name="Rectangle 194"/>
              <p:cNvSpPr>
                <a:spLocks noChangeArrowheads="1"/>
              </p:cNvSpPr>
              <p:nvPr/>
            </p:nvSpPr>
            <p:spPr bwMode="auto">
              <a:xfrm>
                <a:off x="5446411" y="2713020"/>
                <a:ext cx="94880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195" name="Line 195"/>
              <p:cNvSpPr>
                <a:spLocks noChangeShapeType="1"/>
              </p:cNvSpPr>
              <p:nvPr/>
            </p:nvSpPr>
            <p:spPr bwMode="auto">
              <a:xfrm>
                <a:off x="5568143" y="2791788"/>
                <a:ext cx="11815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196"/>
              <p:cNvSpPr>
                <a:spLocks noChangeShapeType="1"/>
              </p:cNvSpPr>
              <p:nvPr/>
            </p:nvSpPr>
            <p:spPr bwMode="auto">
              <a:xfrm>
                <a:off x="5779383" y="2791788"/>
                <a:ext cx="114571" cy="1790"/>
              </a:xfrm>
              <a:prstGeom prst="line">
                <a:avLst/>
              </a:prstGeom>
              <a:noFill/>
              <a:ln w="15875">
                <a:solidFill>
                  <a:srgbClr val="EB75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197"/>
              <p:cNvSpPr>
                <a:spLocks/>
              </p:cNvSpPr>
              <p:nvPr/>
            </p:nvSpPr>
            <p:spPr bwMode="auto">
              <a:xfrm>
                <a:off x="5893954" y="2664685"/>
                <a:ext cx="119942" cy="257784"/>
              </a:xfrm>
              <a:custGeom>
                <a:avLst/>
                <a:gdLst>
                  <a:gd name="T0" fmla="*/ 103449 w 73"/>
                  <a:gd name="T1" fmla="*/ 225425 h 144"/>
                  <a:gd name="T2" fmla="*/ 0 w 73"/>
                  <a:gd name="T3" fmla="*/ 228600 h 144"/>
                  <a:gd name="T4" fmla="*/ 0 w 73"/>
                  <a:gd name="T5" fmla="*/ 0 h 144"/>
                  <a:gd name="T6" fmla="*/ 106363 w 73"/>
                  <a:gd name="T7" fmla="*/ 0 h 144"/>
                  <a:gd name="T8" fmla="*/ 103449 w 73"/>
                  <a:gd name="T9" fmla="*/ 225425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144"/>
                  <a:gd name="T17" fmla="*/ 73 w 73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1" y="142"/>
                    </a:lnTo>
                    <a:close/>
                  </a:path>
                </a:pathLst>
              </a:custGeom>
              <a:solidFill>
                <a:srgbClr val="FBE2C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98"/>
              <p:cNvSpPr>
                <a:spLocks/>
              </p:cNvSpPr>
              <p:nvPr/>
            </p:nvSpPr>
            <p:spPr bwMode="auto">
              <a:xfrm>
                <a:off x="5893954" y="2664685"/>
                <a:ext cx="119942" cy="257784"/>
              </a:xfrm>
              <a:custGeom>
                <a:avLst/>
                <a:gdLst>
                  <a:gd name="T0" fmla="*/ 103449 w 73"/>
                  <a:gd name="T1" fmla="*/ 225425 h 144"/>
                  <a:gd name="T2" fmla="*/ 0 w 73"/>
                  <a:gd name="T3" fmla="*/ 228600 h 144"/>
                  <a:gd name="T4" fmla="*/ 0 w 73"/>
                  <a:gd name="T5" fmla="*/ 0 h 144"/>
                  <a:gd name="T6" fmla="*/ 106363 w 73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3"/>
                  <a:gd name="T13" fmla="*/ 0 h 144"/>
                  <a:gd name="T14" fmla="*/ 73 w 73"/>
                  <a:gd name="T15" fmla="*/ 144 h 14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3" h="144">
                    <a:moveTo>
                      <a:pt x="71" y="142"/>
                    </a:moveTo>
                    <a:lnTo>
                      <a:pt x="0" y="144"/>
                    </a:lnTo>
                    <a:lnTo>
                      <a:pt x="0" y="0"/>
                    </a:lnTo>
                    <a:lnTo>
                      <a:pt x="73" y="0"/>
                    </a:lnTo>
                  </a:path>
                </a:pathLst>
              </a:custGeom>
              <a:noFill/>
              <a:ln w="9525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Line 199"/>
              <p:cNvSpPr>
                <a:spLocks noChangeShapeType="1"/>
              </p:cNvSpPr>
              <p:nvPr/>
            </p:nvSpPr>
            <p:spPr bwMode="auto">
              <a:xfrm flipV="1">
                <a:off x="6132047" y="2657524"/>
                <a:ext cx="1790" cy="2685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Line 200"/>
              <p:cNvSpPr>
                <a:spLocks noChangeShapeType="1"/>
              </p:cNvSpPr>
              <p:nvPr/>
            </p:nvSpPr>
            <p:spPr bwMode="auto">
              <a:xfrm flipH="1">
                <a:off x="6013896" y="2661105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Line 201"/>
              <p:cNvSpPr>
                <a:spLocks noChangeShapeType="1"/>
              </p:cNvSpPr>
              <p:nvPr/>
            </p:nvSpPr>
            <p:spPr bwMode="auto">
              <a:xfrm flipH="1">
                <a:off x="6013896" y="2918889"/>
                <a:ext cx="11815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Rectangle 202"/>
              <p:cNvSpPr>
                <a:spLocks noChangeArrowheads="1"/>
              </p:cNvSpPr>
              <p:nvPr/>
            </p:nvSpPr>
            <p:spPr bwMode="auto">
              <a:xfrm>
                <a:off x="5924387" y="2713020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3" name="Rectangle 203"/>
              <p:cNvSpPr>
                <a:spLocks noChangeArrowheads="1"/>
              </p:cNvSpPr>
              <p:nvPr/>
            </p:nvSpPr>
            <p:spPr bwMode="auto">
              <a:xfrm>
                <a:off x="6001364" y="271302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4" name="Rectangle 204"/>
              <p:cNvSpPr>
                <a:spLocks noChangeArrowheads="1"/>
              </p:cNvSpPr>
              <p:nvPr/>
            </p:nvSpPr>
            <p:spPr bwMode="auto">
              <a:xfrm>
                <a:off x="6058649" y="2713020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5" name="Rectangle 205"/>
              <p:cNvSpPr>
                <a:spLocks noChangeArrowheads="1"/>
              </p:cNvSpPr>
              <p:nvPr/>
            </p:nvSpPr>
            <p:spPr bwMode="auto">
              <a:xfrm>
                <a:off x="4796581" y="3293035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6" name="Rectangle 206"/>
              <p:cNvSpPr>
                <a:spLocks noChangeArrowheads="1"/>
              </p:cNvSpPr>
              <p:nvPr/>
            </p:nvSpPr>
            <p:spPr bwMode="auto">
              <a:xfrm>
                <a:off x="4873557" y="3293035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7" name="Rectangle 207"/>
              <p:cNvSpPr>
                <a:spLocks noChangeArrowheads="1"/>
              </p:cNvSpPr>
              <p:nvPr/>
            </p:nvSpPr>
            <p:spPr bwMode="auto">
              <a:xfrm>
                <a:off x="4929053" y="3293035"/>
                <a:ext cx="64446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8" name="Rectangle 208"/>
              <p:cNvSpPr>
                <a:spLocks noChangeArrowheads="1"/>
              </p:cNvSpPr>
              <p:nvPr/>
            </p:nvSpPr>
            <p:spPr bwMode="auto">
              <a:xfrm>
                <a:off x="5924387" y="445127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09" name="Rectangle 209"/>
              <p:cNvSpPr>
                <a:spLocks noChangeArrowheads="1"/>
              </p:cNvSpPr>
              <p:nvPr/>
            </p:nvSpPr>
            <p:spPr bwMode="auto">
              <a:xfrm>
                <a:off x="6001364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10" name="Rectangle 210"/>
              <p:cNvSpPr>
                <a:spLocks noChangeArrowheads="1"/>
              </p:cNvSpPr>
              <p:nvPr/>
            </p:nvSpPr>
            <p:spPr bwMode="auto">
              <a:xfrm>
                <a:off x="6058649" y="445127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EB75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13" name="Freeform 213"/>
              <p:cNvSpPr>
                <a:spLocks/>
              </p:cNvSpPr>
              <p:nvPr/>
            </p:nvSpPr>
            <p:spPr bwMode="auto">
              <a:xfrm>
                <a:off x="5990623" y="2840122"/>
                <a:ext cx="48335" cy="51915"/>
              </a:xfrm>
              <a:custGeom>
                <a:avLst/>
                <a:gdLst>
                  <a:gd name="T0" fmla="*/ 20692 w 29"/>
                  <a:gd name="T1" fmla="*/ 42863 h 29"/>
                  <a:gd name="T2" fmla="*/ 23649 w 29"/>
                  <a:gd name="T3" fmla="*/ 46038 h 29"/>
                  <a:gd name="T4" fmla="*/ 26605 w 29"/>
                  <a:gd name="T5" fmla="*/ 42863 h 29"/>
                  <a:gd name="T6" fmla="*/ 31039 w 29"/>
                  <a:gd name="T7" fmla="*/ 42863 h 29"/>
                  <a:gd name="T8" fmla="*/ 33995 w 29"/>
                  <a:gd name="T9" fmla="*/ 39688 h 29"/>
                  <a:gd name="T10" fmla="*/ 33995 w 29"/>
                  <a:gd name="T11" fmla="*/ 39688 h 29"/>
                  <a:gd name="T12" fmla="*/ 36951 w 29"/>
                  <a:gd name="T13" fmla="*/ 36513 h 29"/>
                  <a:gd name="T14" fmla="*/ 39907 w 29"/>
                  <a:gd name="T15" fmla="*/ 33338 h 29"/>
                  <a:gd name="T16" fmla="*/ 39907 w 29"/>
                  <a:gd name="T17" fmla="*/ 30163 h 29"/>
                  <a:gd name="T18" fmla="*/ 42863 w 29"/>
                  <a:gd name="T19" fmla="*/ 26988 h 29"/>
                  <a:gd name="T20" fmla="*/ 42863 w 29"/>
                  <a:gd name="T21" fmla="*/ 20638 h 29"/>
                  <a:gd name="T22" fmla="*/ 42863 w 29"/>
                  <a:gd name="T23" fmla="*/ 17463 h 29"/>
                  <a:gd name="T24" fmla="*/ 39907 w 29"/>
                  <a:gd name="T25" fmla="*/ 14288 h 29"/>
                  <a:gd name="T26" fmla="*/ 39907 w 29"/>
                  <a:gd name="T27" fmla="*/ 12700 h 29"/>
                  <a:gd name="T28" fmla="*/ 36951 w 29"/>
                  <a:gd name="T29" fmla="*/ 9525 h 29"/>
                  <a:gd name="T30" fmla="*/ 33995 w 29"/>
                  <a:gd name="T31" fmla="*/ 6350 h 29"/>
                  <a:gd name="T32" fmla="*/ 33995 w 29"/>
                  <a:gd name="T33" fmla="*/ 3175 h 29"/>
                  <a:gd name="T34" fmla="*/ 31039 w 29"/>
                  <a:gd name="T35" fmla="*/ 3175 h 29"/>
                  <a:gd name="T36" fmla="*/ 26605 w 29"/>
                  <a:gd name="T37" fmla="*/ 0 h 29"/>
                  <a:gd name="T38" fmla="*/ 23649 w 29"/>
                  <a:gd name="T39" fmla="*/ 0 h 29"/>
                  <a:gd name="T40" fmla="*/ 20692 w 29"/>
                  <a:gd name="T41" fmla="*/ 0 h 29"/>
                  <a:gd name="T42" fmla="*/ 17736 w 29"/>
                  <a:gd name="T43" fmla="*/ 0 h 29"/>
                  <a:gd name="T44" fmla="*/ 14780 w 29"/>
                  <a:gd name="T45" fmla="*/ 0 h 29"/>
                  <a:gd name="T46" fmla="*/ 11824 w 29"/>
                  <a:gd name="T47" fmla="*/ 3175 h 29"/>
                  <a:gd name="T48" fmla="*/ 8868 w 29"/>
                  <a:gd name="T49" fmla="*/ 3175 h 29"/>
                  <a:gd name="T50" fmla="*/ 5912 w 29"/>
                  <a:gd name="T51" fmla="*/ 6350 h 29"/>
                  <a:gd name="T52" fmla="*/ 2956 w 29"/>
                  <a:gd name="T53" fmla="*/ 9525 h 29"/>
                  <a:gd name="T54" fmla="*/ 0 w 29"/>
                  <a:gd name="T55" fmla="*/ 12700 h 29"/>
                  <a:gd name="T56" fmla="*/ 0 w 29"/>
                  <a:gd name="T57" fmla="*/ 14288 h 29"/>
                  <a:gd name="T58" fmla="*/ 0 w 29"/>
                  <a:gd name="T59" fmla="*/ 17463 h 29"/>
                  <a:gd name="T60" fmla="*/ 0 w 29"/>
                  <a:gd name="T61" fmla="*/ 20638 h 29"/>
                  <a:gd name="T62" fmla="*/ 0 w 29"/>
                  <a:gd name="T63" fmla="*/ 26988 h 29"/>
                  <a:gd name="T64" fmla="*/ 0 w 29"/>
                  <a:gd name="T65" fmla="*/ 30163 h 29"/>
                  <a:gd name="T66" fmla="*/ 0 w 29"/>
                  <a:gd name="T67" fmla="*/ 33338 h 29"/>
                  <a:gd name="T68" fmla="*/ 2956 w 29"/>
                  <a:gd name="T69" fmla="*/ 36513 h 29"/>
                  <a:gd name="T70" fmla="*/ 5912 w 29"/>
                  <a:gd name="T71" fmla="*/ 39688 h 29"/>
                  <a:gd name="T72" fmla="*/ 8868 w 29"/>
                  <a:gd name="T73" fmla="*/ 39688 h 29"/>
                  <a:gd name="T74" fmla="*/ 11824 w 29"/>
                  <a:gd name="T75" fmla="*/ 42863 h 29"/>
                  <a:gd name="T76" fmla="*/ 14780 w 29"/>
                  <a:gd name="T77" fmla="*/ 42863 h 29"/>
                  <a:gd name="T78" fmla="*/ 17736 w 29"/>
                  <a:gd name="T79" fmla="*/ 46038 h 29"/>
                  <a:gd name="T80" fmla="*/ 20692 w 29"/>
                  <a:gd name="T81" fmla="*/ 46038 h 29"/>
                  <a:gd name="T82" fmla="*/ 20692 w 29"/>
                  <a:gd name="T83" fmla="*/ 46038 h 29"/>
                  <a:gd name="T84" fmla="*/ 20692 w 29"/>
                  <a:gd name="T85" fmla="*/ 42863 h 2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9"/>
                  <a:gd name="T131" fmla="*/ 29 w 29"/>
                  <a:gd name="T132" fmla="*/ 29 h 2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9">
                    <a:moveTo>
                      <a:pt x="14" y="27"/>
                    </a:moveTo>
                    <a:lnTo>
                      <a:pt x="16" y="29"/>
                    </a:lnTo>
                    <a:lnTo>
                      <a:pt x="18" y="27"/>
                    </a:lnTo>
                    <a:lnTo>
                      <a:pt x="21" y="27"/>
                    </a:lnTo>
                    <a:lnTo>
                      <a:pt x="23" y="25"/>
                    </a:lnTo>
                    <a:lnTo>
                      <a:pt x="25" y="23"/>
                    </a:lnTo>
                    <a:lnTo>
                      <a:pt x="27" y="21"/>
                    </a:lnTo>
                    <a:lnTo>
                      <a:pt x="27" y="19"/>
                    </a:lnTo>
                    <a:lnTo>
                      <a:pt x="29" y="17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7" y="9"/>
                    </a:lnTo>
                    <a:lnTo>
                      <a:pt x="27" y="8"/>
                    </a:lnTo>
                    <a:lnTo>
                      <a:pt x="25" y="6"/>
                    </a:lnTo>
                    <a:lnTo>
                      <a:pt x="23" y="4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10" y="27"/>
                    </a:lnTo>
                    <a:lnTo>
                      <a:pt x="12" y="29"/>
                    </a:lnTo>
                    <a:lnTo>
                      <a:pt x="14" y="29"/>
                    </a:lnTo>
                    <a:lnTo>
                      <a:pt x="14" y="27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214"/>
              <p:cNvSpPr>
                <a:spLocks/>
              </p:cNvSpPr>
              <p:nvPr/>
            </p:nvSpPr>
            <p:spPr bwMode="auto">
              <a:xfrm>
                <a:off x="5705987" y="2768515"/>
                <a:ext cx="48334" cy="50125"/>
              </a:xfrm>
              <a:custGeom>
                <a:avLst/>
                <a:gdLst>
                  <a:gd name="T0" fmla="*/ 19214 w 29"/>
                  <a:gd name="T1" fmla="*/ 41275 h 28"/>
                  <a:gd name="T2" fmla="*/ 25126 w 29"/>
                  <a:gd name="T3" fmla="*/ 41275 h 28"/>
                  <a:gd name="T4" fmla="*/ 28082 w 29"/>
                  <a:gd name="T5" fmla="*/ 41275 h 28"/>
                  <a:gd name="T6" fmla="*/ 31038 w 29"/>
                  <a:gd name="T7" fmla="*/ 41275 h 28"/>
                  <a:gd name="T8" fmla="*/ 33994 w 29"/>
                  <a:gd name="T9" fmla="*/ 39688 h 28"/>
                  <a:gd name="T10" fmla="*/ 36950 w 29"/>
                  <a:gd name="T11" fmla="*/ 36513 h 28"/>
                  <a:gd name="T12" fmla="*/ 39906 w 29"/>
                  <a:gd name="T13" fmla="*/ 33338 h 28"/>
                  <a:gd name="T14" fmla="*/ 39906 w 29"/>
                  <a:gd name="T15" fmla="*/ 33338 h 28"/>
                  <a:gd name="T16" fmla="*/ 42862 w 29"/>
                  <a:gd name="T17" fmla="*/ 26988 h 28"/>
                  <a:gd name="T18" fmla="*/ 42862 w 29"/>
                  <a:gd name="T19" fmla="*/ 23812 h 28"/>
                  <a:gd name="T20" fmla="*/ 42862 w 29"/>
                  <a:gd name="T21" fmla="*/ 20638 h 28"/>
                  <a:gd name="T22" fmla="*/ 42862 w 29"/>
                  <a:gd name="T23" fmla="*/ 17463 h 28"/>
                  <a:gd name="T24" fmla="*/ 42862 w 29"/>
                  <a:gd name="T25" fmla="*/ 14288 h 28"/>
                  <a:gd name="T26" fmla="*/ 39906 w 29"/>
                  <a:gd name="T27" fmla="*/ 11113 h 28"/>
                  <a:gd name="T28" fmla="*/ 39906 w 29"/>
                  <a:gd name="T29" fmla="*/ 7938 h 28"/>
                  <a:gd name="T30" fmla="*/ 36950 w 29"/>
                  <a:gd name="T31" fmla="*/ 6350 h 28"/>
                  <a:gd name="T32" fmla="*/ 33994 w 29"/>
                  <a:gd name="T33" fmla="*/ 3175 h 28"/>
                  <a:gd name="T34" fmla="*/ 31038 w 29"/>
                  <a:gd name="T35" fmla="*/ 0 h 28"/>
                  <a:gd name="T36" fmla="*/ 28082 w 29"/>
                  <a:gd name="T37" fmla="*/ 0 h 28"/>
                  <a:gd name="T38" fmla="*/ 25126 w 29"/>
                  <a:gd name="T39" fmla="*/ 0 h 28"/>
                  <a:gd name="T40" fmla="*/ 22170 w 29"/>
                  <a:gd name="T41" fmla="*/ 0 h 28"/>
                  <a:gd name="T42" fmla="*/ 19214 w 29"/>
                  <a:gd name="T43" fmla="*/ 0 h 28"/>
                  <a:gd name="T44" fmla="*/ 13302 w 29"/>
                  <a:gd name="T45" fmla="*/ 0 h 28"/>
                  <a:gd name="T46" fmla="*/ 11824 w 29"/>
                  <a:gd name="T47" fmla="*/ 0 h 28"/>
                  <a:gd name="T48" fmla="*/ 8868 w 29"/>
                  <a:gd name="T49" fmla="*/ 3175 h 28"/>
                  <a:gd name="T50" fmla="*/ 8868 w 29"/>
                  <a:gd name="T51" fmla="*/ 6350 h 28"/>
                  <a:gd name="T52" fmla="*/ 5912 w 29"/>
                  <a:gd name="T53" fmla="*/ 7938 h 28"/>
                  <a:gd name="T54" fmla="*/ 2956 w 29"/>
                  <a:gd name="T55" fmla="*/ 11113 h 28"/>
                  <a:gd name="T56" fmla="*/ 2956 w 29"/>
                  <a:gd name="T57" fmla="*/ 14288 h 28"/>
                  <a:gd name="T58" fmla="*/ 0 w 29"/>
                  <a:gd name="T59" fmla="*/ 17463 h 28"/>
                  <a:gd name="T60" fmla="*/ 0 w 29"/>
                  <a:gd name="T61" fmla="*/ 20638 h 28"/>
                  <a:gd name="T62" fmla="*/ 0 w 29"/>
                  <a:gd name="T63" fmla="*/ 23812 h 28"/>
                  <a:gd name="T64" fmla="*/ 2956 w 29"/>
                  <a:gd name="T65" fmla="*/ 26988 h 28"/>
                  <a:gd name="T66" fmla="*/ 2956 w 29"/>
                  <a:gd name="T67" fmla="*/ 33338 h 28"/>
                  <a:gd name="T68" fmla="*/ 5912 w 29"/>
                  <a:gd name="T69" fmla="*/ 33338 h 28"/>
                  <a:gd name="T70" fmla="*/ 8868 w 29"/>
                  <a:gd name="T71" fmla="*/ 36513 h 28"/>
                  <a:gd name="T72" fmla="*/ 8868 w 29"/>
                  <a:gd name="T73" fmla="*/ 39688 h 28"/>
                  <a:gd name="T74" fmla="*/ 11824 w 29"/>
                  <a:gd name="T75" fmla="*/ 41275 h 28"/>
                  <a:gd name="T76" fmla="*/ 13302 w 29"/>
                  <a:gd name="T77" fmla="*/ 41275 h 28"/>
                  <a:gd name="T78" fmla="*/ 19214 w 29"/>
                  <a:gd name="T79" fmla="*/ 41275 h 28"/>
                  <a:gd name="T80" fmla="*/ 22170 w 29"/>
                  <a:gd name="T81" fmla="*/ 44450 h 28"/>
                  <a:gd name="T82" fmla="*/ 22170 w 29"/>
                  <a:gd name="T83" fmla="*/ 44450 h 28"/>
                  <a:gd name="T84" fmla="*/ 19214 w 29"/>
                  <a:gd name="T85" fmla="*/ 41275 h 2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9"/>
                  <a:gd name="T130" fmla="*/ 0 h 28"/>
                  <a:gd name="T131" fmla="*/ 29 w 29"/>
                  <a:gd name="T132" fmla="*/ 28 h 2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9" h="28">
                    <a:moveTo>
                      <a:pt x="13" y="26"/>
                    </a:moveTo>
                    <a:lnTo>
                      <a:pt x="17" y="26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3" y="25"/>
                    </a:lnTo>
                    <a:lnTo>
                      <a:pt x="25" y="23"/>
                    </a:lnTo>
                    <a:lnTo>
                      <a:pt x="27" y="21"/>
                    </a:lnTo>
                    <a:lnTo>
                      <a:pt x="29" y="17"/>
                    </a:lnTo>
                    <a:lnTo>
                      <a:pt x="29" y="15"/>
                    </a:lnTo>
                    <a:lnTo>
                      <a:pt x="29" y="13"/>
                    </a:lnTo>
                    <a:lnTo>
                      <a:pt x="29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7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6" y="23"/>
                    </a:lnTo>
                    <a:lnTo>
                      <a:pt x="6" y="25"/>
                    </a:lnTo>
                    <a:lnTo>
                      <a:pt x="8" y="26"/>
                    </a:lnTo>
                    <a:lnTo>
                      <a:pt x="9" y="26"/>
                    </a:lnTo>
                    <a:lnTo>
                      <a:pt x="13" y="26"/>
                    </a:lnTo>
                    <a:lnTo>
                      <a:pt x="15" y="28"/>
                    </a:lnTo>
                    <a:lnTo>
                      <a:pt x="13" y="26"/>
                    </a:lnTo>
                    <a:close/>
                  </a:path>
                </a:pathLst>
              </a:custGeom>
              <a:solidFill>
                <a:srgbClr val="EB75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222"/>
              <p:cNvSpPr>
                <a:spLocks/>
              </p:cNvSpPr>
              <p:nvPr/>
            </p:nvSpPr>
            <p:spPr bwMode="auto">
              <a:xfrm>
                <a:off x="5355113" y="3114018"/>
                <a:ext cx="179017" cy="510198"/>
              </a:xfrm>
              <a:custGeom>
                <a:avLst/>
                <a:gdLst>
                  <a:gd name="T0" fmla="*/ 0 w 109"/>
                  <a:gd name="T1" fmla="*/ 0 h 285"/>
                  <a:gd name="T2" fmla="*/ 2913 w 109"/>
                  <a:gd name="T3" fmla="*/ 182562 h 285"/>
                  <a:gd name="T4" fmla="*/ 53888 w 109"/>
                  <a:gd name="T5" fmla="*/ 228600 h 285"/>
                  <a:gd name="T6" fmla="*/ 2913 w 109"/>
                  <a:gd name="T7" fmla="*/ 269875 h 285"/>
                  <a:gd name="T8" fmla="*/ 2913 w 109"/>
                  <a:gd name="T9" fmla="*/ 452437 h 285"/>
                  <a:gd name="T10" fmla="*/ 158750 w 109"/>
                  <a:gd name="T11" fmla="*/ 315912 h 285"/>
                  <a:gd name="T12" fmla="*/ 158750 w 109"/>
                  <a:gd name="T13" fmla="*/ 139700 h 285"/>
                  <a:gd name="T14" fmla="*/ 2913 w 109"/>
                  <a:gd name="T15" fmla="*/ 0 h 285"/>
                  <a:gd name="T16" fmla="*/ 2913 w 109"/>
                  <a:gd name="T17" fmla="*/ 0 h 28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9"/>
                  <a:gd name="T28" fmla="*/ 0 h 285"/>
                  <a:gd name="T29" fmla="*/ 109 w 109"/>
                  <a:gd name="T30" fmla="*/ 285 h 28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9" h="285">
                    <a:moveTo>
                      <a:pt x="0" y="0"/>
                    </a:moveTo>
                    <a:lnTo>
                      <a:pt x="2" y="115"/>
                    </a:lnTo>
                    <a:lnTo>
                      <a:pt x="37" y="144"/>
                    </a:lnTo>
                    <a:lnTo>
                      <a:pt x="2" y="170"/>
                    </a:lnTo>
                    <a:lnTo>
                      <a:pt x="2" y="285"/>
                    </a:lnTo>
                    <a:lnTo>
                      <a:pt x="109" y="199"/>
                    </a:lnTo>
                    <a:lnTo>
                      <a:pt x="109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Freeform 223"/>
              <p:cNvSpPr>
                <a:spLocks/>
              </p:cNvSpPr>
              <p:nvPr/>
            </p:nvSpPr>
            <p:spPr bwMode="auto">
              <a:xfrm>
                <a:off x="5682714" y="2535793"/>
                <a:ext cx="89508" cy="513779"/>
              </a:xfrm>
              <a:custGeom>
                <a:avLst/>
                <a:gdLst>
                  <a:gd name="T0" fmla="*/ 79375 w 54"/>
                  <a:gd name="T1" fmla="*/ 455613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3 h 287"/>
                  <a:gd name="T8" fmla="*/ 79375 w 54"/>
                  <a:gd name="T9" fmla="*/ 455613 h 287"/>
                  <a:gd name="T10" fmla="*/ 79375 w 54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7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Freeform 224"/>
              <p:cNvSpPr>
                <a:spLocks/>
              </p:cNvSpPr>
              <p:nvPr/>
            </p:nvSpPr>
            <p:spPr bwMode="auto">
              <a:xfrm>
                <a:off x="5682714" y="3114018"/>
                <a:ext cx="89508" cy="513778"/>
              </a:xfrm>
              <a:custGeom>
                <a:avLst/>
                <a:gdLst>
                  <a:gd name="T0" fmla="*/ 79375 w 54"/>
                  <a:gd name="T1" fmla="*/ 452437 h 287"/>
                  <a:gd name="T2" fmla="*/ 79375 w 54"/>
                  <a:gd name="T3" fmla="*/ 0 h 287"/>
                  <a:gd name="T4" fmla="*/ 0 w 54"/>
                  <a:gd name="T5" fmla="*/ 0 h 287"/>
                  <a:gd name="T6" fmla="*/ 0 w 54"/>
                  <a:gd name="T7" fmla="*/ 455612 h 287"/>
                  <a:gd name="T8" fmla="*/ 79375 w 54"/>
                  <a:gd name="T9" fmla="*/ 455612 h 287"/>
                  <a:gd name="T10" fmla="*/ 79375 w 54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4"/>
                  <a:gd name="T19" fmla="*/ 0 h 287"/>
                  <a:gd name="T20" fmla="*/ 54 w 54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4" h="287">
                    <a:moveTo>
                      <a:pt x="54" y="285"/>
                    </a:moveTo>
                    <a:lnTo>
                      <a:pt x="54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4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Freeform 225"/>
              <p:cNvSpPr>
                <a:spLocks/>
              </p:cNvSpPr>
              <p:nvPr/>
            </p:nvSpPr>
            <p:spPr bwMode="auto">
              <a:xfrm>
                <a:off x="5919016" y="3692242"/>
                <a:ext cx="180808" cy="511988"/>
              </a:xfrm>
              <a:custGeom>
                <a:avLst/>
                <a:gdLst>
                  <a:gd name="T0" fmla="*/ 0 w 110"/>
                  <a:gd name="T1" fmla="*/ 0 h 286"/>
                  <a:gd name="T2" fmla="*/ 2915 w 110"/>
                  <a:gd name="T3" fmla="*/ 182562 h 286"/>
                  <a:gd name="T4" fmla="*/ 53932 w 110"/>
                  <a:gd name="T5" fmla="*/ 225425 h 286"/>
                  <a:gd name="T6" fmla="*/ 2915 w 110"/>
                  <a:gd name="T7" fmla="*/ 271462 h 286"/>
                  <a:gd name="T8" fmla="*/ 2915 w 110"/>
                  <a:gd name="T9" fmla="*/ 454025 h 286"/>
                  <a:gd name="T10" fmla="*/ 160338 w 110"/>
                  <a:gd name="T11" fmla="*/ 314325 h 286"/>
                  <a:gd name="T12" fmla="*/ 160338 w 110"/>
                  <a:gd name="T13" fmla="*/ 139700 h 286"/>
                  <a:gd name="T14" fmla="*/ 2915 w 110"/>
                  <a:gd name="T15" fmla="*/ 0 h 286"/>
                  <a:gd name="T16" fmla="*/ 2915 w 110"/>
                  <a:gd name="T17" fmla="*/ 0 h 2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10"/>
                  <a:gd name="T28" fmla="*/ 0 h 286"/>
                  <a:gd name="T29" fmla="*/ 110 w 110"/>
                  <a:gd name="T30" fmla="*/ 286 h 2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10" h="286">
                    <a:moveTo>
                      <a:pt x="0" y="0"/>
                    </a:moveTo>
                    <a:lnTo>
                      <a:pt x="2" y="115"/>
                    </a:lnTo>
                    <a:lnTo>
                      <a:pt x="37" y="142"/>
                    </a:lnTo>
                    <a:lnTo>
                      <a:pt x="2" y="171"/>
                    </a:lnTo>
                    <a:lnTo>
                      <a:pt x="2" y="286"/>
                    </a:lnTo>
                    <a:lnTo>
                      <a:pt x="110" y="198"/>
                    </a:lnTo>
                    <a:lnTo>
                      <a:pt x="110" y="88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Freeform 226"/>
              <p:cNvSpPr>
                <a:spLocks/>
              </p:cNvSpPr>
              <p:nvPr/>
            </p:nvSpPr>
            <p:spPr bwMode="auto">
              <a:xfrm>
                <a:off x="6248407" y="3692242"/>
                <a:ext cx="87719" cy="513779"/>
              </a:xfrm>
              <a:custGeom>
                <a:avLst/>
                <a:gdLst>
                  <a:gd name="T0" fmla="*/ 77788 w 53"/>
                  <a:gd name="T1" fmla="*/ 454025 h 287"/>
                  <a:gd name="T2" fmla="*/ 77788 w 53"/>
                  <a:gd name="T3" fmla="*/ 0 h 287"/>
                  <a:gd name="T4" fmla="*/ 0 w 53"/>
                  <a:gd name="T5" fmla="*/ 0 h 287"/>
                  <a:gd name="T6" fmla="*/ 0 w 53"/>
                  <a:gd name="T7" fmla="*/ 455613 h 287"/>
                  <a:gd name="T8" fmla="*/ 77788 w 53"/>
                  <a:gd name="T9" fmla="*/ 455613 h 287"/>
                  <a:gd name="T10" fmla="*/ 77788 w 53"/>
                  <a:gd name="T11" fmla="*/ 455613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3"/>
                  <a:gd name="T19" fmla="*/ 0 h 287"/>
                  <a:gd name="T20" fmla="*/ 53 w 53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3" h="287">
                    <a:moveTo>
                      <a:pt x="53" y="286"/>
                    </a:moveTo>
                    <a:lnTo>
                      <a:pt x="53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3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227"/>
              <p:cNvSpPr>
                <a:spLocks/>
              </p:cNvSpPr>
              <p:nvPr/>
            </p:nvSpPr>
            <p:spPr bwMode="auto">
              <a:xfrm>
                <a:off x="5269185" y="2791788"/>
                <a:ext cx="417109" cy="191548"/>
              </a:xfrm>
              <a:custGeom>
                <a:avLst/>
                <a:gdLst>
                  <a:gd name="T0" fmla="*/ 0 w 253"/>
                  <a:gd name="T1" fmla="*/ 0 h 107"/>
                  <a:gd name="T2" fmla="*/ 2924 w 253"/>
                  <a:gd name="T3" fmla="*/ 169862 h 107"/>
                  <a:gd name="T4" fmla="*/ 317255 w 253"/>
                  <a:gd name="T5" fmla="*/ 169862 h 107"/>
                  <a:gd name="T6" fmla="*/ 317255 w 253"/>
                  <a:gd name="T7" fmla="*/ 57150 h 107"/>
                  <a:gd name="T8" fmla="*/ 369887 w 253"/>
                  <a:gd name="T9" fmla="*/ 57150 h 1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7"/>
                  <a:gd name="T17" fmla="*/ 253 w 253"/>
                  <a:gd name="T18" fmla="*/ 107 h 1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7">
                    <a:moveTo>
                      <a:pt x="0" y="0"/>
                    </a:moveTo>
                    <a:lnTo>
                      <a:pt x="2" y="107"/>
                    </a:lnTo>
                    <a:lnTo>
                      <a:pt x="217" y="107"/>
                    </a:lnTo>
                    <a:lnTo>
                      <a:pt x="217" y="36"/>
                    </a:lnTo>
                    <a:lnTo>
                      <a:pt x="253" y="36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Line 228"/>
              <p:cNvSpPr>
                <a:spLocks noChangeShapeType="1"/>
              </p:cNvSpPr>
              <p:nvPr/>
            </p:nvSpPr>
            <p:spPr bwMode="auto">
              <a:xfrm>
                <a:off x="5537711" y="3368222"/>
                <a:ext cx="14321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Line 229"/>
              <p:cNvSpPr>
                <a:spLocks noChangeShapeType="1"/>
              </p:cNvSpPr>
              <p:nvPr/>
            </p:nvSpPr>
            <p:spPr bwMode="auto">
              <a:xfrm>
                <a:off x="5772222" y="3368222"/>
                <a:ext cx="121732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Line 230"/>
              <p:cNvSpPr>
                <a:spLocks noChangeShapeType="1"/>
              </p:cNvSpPr>
              <p:nvPr/>
            </p:nvSpPr>
            <p:spPr bwMode="auto">
              <a:xfrm>
                <a:off x="6101613" y="3946446"/>
                <a:ext cx="146794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Line 231"/>
              <p:cNvSpPr>
                <a:spLocks noChangeShapeType="1"/>
              </p:cNvSpPr>
              <p:nvPr/>
            </p:nvSpPr>
            <p:spPr bwMode="auto">
              <a:xfrm>
                <a:off x="6336126" y="3946446"/>
                <a:ext cx="123521" cy="35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232"/>
              <p:cNvSpPr>
                <a:spLocks/>
              </p:cNvSpPr>
              <p:nvPr/>
            </p:nvSpPr>
            <p:spPr bwMode="auto">
              <a:xfrm>
                <a:off x="5833088" y="3368222"/>
                <a:ext cx="418900" cy="195128"/>
              </a:xfrm>
              <a:custGeom>
                <a:avLst/>
                <a:gdLst>
                  <a:gd name="T0" fmla="*/ 0 w 253"/>
                  <a:gd name="T1" fmla="*/ 0 h 109"/>
                  <a:gd name="T2" fmla="*/ 1468 w 253"/>
                  <a:gd name="T3" fmla="*/ 173037 h 109"/>
                  <a:gd name="T4" fmla="*/ 317149 w 253"/>
                  <a:gd name="T5" fmla="*/ 173037 h 109"/>
                  <a:gd name="T6" fmla="*/ 317149 w 253"/>
                  <a:gd name="T7" fmla="*/ 60325 h 109"/>
                  <a:gd name="T8" fmla="*/ 371475 w 253"/>
                  <a:gd name="T9" fmla="*/ 60325 h 1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3"/>
                  <a:gd name="T16" fmla="*/ 0 h 109"/>
                  <a:gd name="T17" fmla="*/ 253 w 253"/>
                  <a:gd name="T18" fmla="*/ 109 h 1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3" h="109">
                    <a:moveTo>
                      <a:pt x="0" y="0"/>
                    </a:moveTo>
                    <a:lnTo>
                      <a:pt x="1" y="109"/>
                    </a:lnTo>
                    <a:lnTo>
                      <a:pt x="216" y="109"/>
                    </a:lnTo>
                    <a:lnTo>
                      <a:pt x="216" y="38"/>
                    </a:lnTo>
                    <a:lnTo>
                      <a:pt x="253" y="38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Rectangle 233"/>
              <p:cNvSpPr>
                <a:spLocks noChangeArrowheads="1"/>
              </p:cNvSpPr>
              <p:nvPr/>
            </p:nvSpPr>
            <p:spPr bwMode="auto">
              <a:xfrm>
                <a:off x="5935128" y="3293035"/>
                <a:ext cx="8234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 dirty="0">
                    <a:solidFill>
                      <a:srgbClr val="000000"/>
                    </a:solidFill>
                    <a:latin typeface="Arial" charset="0"/>
                  </a:rPr>
                  <a:t>D</a:t>
                </a:r>
                <a:endParaRPr lang="en-US" sz="1200" b="1" dirty="0">
                  <a:latin typeface="Arial" charset="0"/>
                </a:endParaRPr>
              </a:p>
            </p:txBody>
          </p:sp>
          <p:sp>
            <p:nvSpPr>
              <p:cNvPr id="234" name="Rectangle 234"/>
              <p:cNvSpPr>
                <a:spLocks noChangeArrowheads="1"/>
              </p:cNvSpPr>
              <p:nvPr/>
            </p:nvSpPr>
            <p:spPr bwMode="auto">
              <a:xfrm>
                <a:off x="6010315" y="3293035"/>
                <a:ext cx="94878" cy="1378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M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235" name="Freeform 235"/>
              <p:cNvSpPr>
                <a:spLocks/>
              </p:cNvSpPr>
              <p:nvPr/>
            </p:nvSpPr>
            <p:spPr bwMode="auto">
              <a:xfrm>
                <a:off x="5893954" y="3241120"/>
                <a:ext cx="238093" cy="255995"/>
              </a:xfrm>
              <a:custGeom>
                <a:avLst/>
                <a:gdLst>
                  <a:gd name="T0" fmla="*/ 211138 w 144"/>
                  <a:gd name="T1" fmla="*/ 227013 h 143"/>
                  <a:gd name="T2" fmla="*/ 211138 w 144"/>
                  <a:gd name="T3" fmla="*/ 0 h 143"/>
                  <a:gd name="T4" fmla="*/ 0 w 144"/>
                  <a:gd name="T5" fmla="*/ 0 h 143"/>
                  <a:gd name="T6" fmla="*/ 0 w 144"/>
                  <a:gd name="T7" fmla="*/ 227013 h 143"/>
                  <a:gd name="T8" fmla="*/ 211138 w 144"/>
                  <a:gd name="T9" fmla="*/ 227013 h 143"/>
                  <a:gd name="T10" fmla="*/ 211138 w 144"/>
                  <a:gd name="T11" fmla="*/ 227013 h 14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4"/>
                  <a:gd name="T19" fmla="*/ 0 h 143"/>
                  <a:gd name="T20" fmla="*/ 144 w 144"/>
                  <a:gd name="T21" fmla="*/ 143 h 14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4" h="143">
                    <a:moveTo>
                      <a:pt x="144" y="143"/>
                    </a:moveTo>
                    <a:lnTo>
                      <a:pt x="144" y="0"/>
                    </a:lnTo>
                    <a:lnTo>
                      <a:pt x="0" y="0"/>
                    </a:lnTo>
                    <a:lnTo>
                      <a:pt x="0" y="143"/>
                    </a:lnTo>
                    <a:lnTo>
                      <a:pt x="144" y="14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236"/>
              <p:cNvSpPr>
                <a:spLocks/>
              </p:cNvSpPr>
              <p:nvPr/>
            </p:nvSpPr>
            <p:spPr bwMode="auto">
              <a:xfrm>
                <a:off x="6251988" y="3114018"/>
                <a:ext cx="91299" cy="513778"/>
              </a:xfrm>
              <a:custGeom>
                <a:avLst/>
                <a:gdLst>
                  <a:gd name="T0" fmla="*/ 78019 w 55"/>
                  <a:gd name="T1" fmla="*/ 452437 h 287"/>
                  <a:gd name="T2" fmla="*/ 80963 w 55"/>
                  <a:gd name="T3" fmla="*/ 0 h 287"/>
                  <a:gd name="T4" fmla="*/ 0 w 55"/>
                  <a:gd name="T5" fmla="*/ 0 h 287"/>
                  <a:gd name="T6" fmla="*/ 0 w 55"/>
                  <a:gd name="T7" fmla="*/ 455612 h 287"/>
                  <a:gd name="T8" fmla="*/ 80963 w 55"/>
                  <a:gd name="T9" fmla="*/ 455612 h 287"/>
                  <a:gd name="T10" fmla="*/ 80963 w 55"/>
                  <a:gd name="T11" fmla="*/ 455612 h 2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55"/>
                  <a:gd name="T19" fmla="*/ 0 h 287"/>
                  <a:gd name="T20" fmla="*/ 55 w 55"/>
                  <a:gd name="T21" fmla="*/ 287 h 2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55" h="287">
                    <a:moveTo>
                      <a:pt x="53" y="285"/>
                    </a:moveTo>
                    <a:lnTo>
                      <a:pt x="55" y="0"/>
                    </a:lnTo>
                    <a:lnTo>
                      <a:pt x="0" y="0"/>
                    </a:lnTo>
                    <a:lnTo>
                      <a:pt x="0" y="287"/>
                    </a:lnTo>
                    <a:lnTo>
                      <a:pt x="55" y="287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" name="Group 276"/>
              <p:cNvGrpSpPr>
                <a:grpSpLocks/>
              </p:cNvGrpSpPr>
              <p:nvPr/>
            </p:nvGrpSpPr>
            <p:grpSpPr bwMode="auto">
              <a:xfrm>
                <a:off x="162657" y="2143748"/>
                <a:ext cx="1216215" cy="3131007"/>
                <a:chOff x="211" y="1852"/>
                <a:chExt cx="736" cy="1749"/>
              </a:xfrm>
            </p:grpSpPr>
            <p:sp>
              <p:nvSpPr>
                <p:cNvPr id="277" name="Line 277"/>
                <p:cNvSpPr>
                  <a:spLocks noChangeShapeType="1"/>
                </p:cNvSpPr>
                <p:nvPr/>
              </p:nvSpPr>
              <p:spPr bwMode="auto">
                <a:xfrm>
                  <a:off x="908" y="2140"/>
                  <a:ext cx="2" cy="1418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Freeform 278"/>
                <p:cNvSpPr>
                  <a:spLocks/>
                </p:cNvSpPr>
                <p:nvPr/>
              </p:nvSpPr>
              <p:spPr bwMode="auto">
                <a:xfrm>
                  <a:off x="897" y="3551"/>
                  <a:ext cx="50" cy="50"/>
                </a:xfrm>
                <a:custGeom>
                  <a:avLst/>
                  <a:gdLst>
                    <a:gd name="T0" fmla="*/ 50 w 24"/>
                    <a:gd name="T1" fmla="*/ 0 h 25"/>
                    <a:gd name="T2" fmla="*/ 0 w 24"/>
                    <a:gd name="T3" fmla="*/ 4 h 25"/>
                    <a:gd name="T4" fmla="*/ 27 w 24"/>
                    <a:gd name="T5" fmla="*/ 50 h 25"/>
                    <a:gd name="T6" fmla="*/ 50 w 24"/>
                    <a:gd name="T7" fmla="*/ 4 h 25"/>
                    <a:gd name="T8" fmla="*/ 50 w 24"/>
                    <a:gd name="T9" fmla="*/ 4 h 25"/>
                    <a:gd name="T10" fmla="*/ 50 w 24"/>
                    <a:gd name="T11" fmla="*/ 0 h 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"/>
                    <a:gd name="T19" fmla="*/ 0 h 25"/>
                    <a:gd name="T20" fmla="*/ 24 w 24"/>
                    <a:gd name="T21" fmla="*/ 25 h 2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" h="25">
                      <a:moveTo>
                        <a:pt x="24" y="0"/>
                      </a:moveTo>
                      <a:lnTo>
                        <a:pt x="0" y="2"/>
                      </a:lnTo>
                      <a:lnTo>
                        <a:pt x="13" y="25"/>
                      </a:lnTo>
                      <a:lnTo>
                        <a:pt x="24" y="2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Rectangle 279"/>
                <p:cNvSpPr>
                  <a:spLocks noChangeArrowheads="1"/>
                </p:cNvSpPr>
                <p:nvPr/>
              </p:nvSpPr>
              <p:spPr bwMode="auto">
                <a:xfrm>
                  <a:off x="211" y="1852"/>
                  <a:ext cx="489" cy="36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med" len="lg"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1" dirty="0">
                      <a:latin typeface="+mj-lt"/>
                    </a:rPr>
                    <a:t>Program</a:t>
                  </a:r>
                </a:p>
                <a:p>
                  <a:r>
                    <a:rPr lang="en-US" sz="1200" b="1" dirty="0">
                      <a:latin typeface="+mj-lt"/>
                    </a:rPr>
                    <a:t>execution</a:t>
                  </a:r>
                </a:p>
                <a:p>
                  <a:r>
                    <a:rPr lang="en-US" sz="1200" b="1" dirty="0">
                      <a:latin typeface="+mj-lt"/>
                    </a:rPr>
                    <a:t>order</a:t>
                  </a:r>
                </a:p>
              </p:txBody>
            </p:sp>
          </p:grpSp>
          <p:sp>
            <p:nvSpPr>
              <p:cNvPr id="280" name="Rectangle 280"/>
              <p:cNvSpPr>
                <a:spLocks noChangeArrowheads="1"/>
              </p:cNvSpPr>
              <p:nvPr/>
            </p:nvSpPr>
            <p:spPr bwMode="auto">
              <a:xfrm>
                <a:off x="1440012" y="2609190"/>
                <a:ext cx="2457903" cy="2696123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10000"/>
                  </a:spcBef>
                </a:pPr>
                <a:r>
                  <a:rPr lang="en-US" b="1" dirty="0" err="1">
                    <a:latin typeface="Courier New" pitchFamily="49" charset="0"/>
                  </a:rPr>
                  <a:t>lw</a:t>
                </a:r>
                <a:r>
                  <a:rPr lang="en-US" b="1" dirty="0">
                    <a:latin typeface="Courier New" pitchFamily="49" charset="0"/>
                  </a:rPr>
                  <a:t>  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, 30(R1)</a:t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>
                    <a:latin typeface="Courier New" pitchFamily="49" charset="0"/>
                  </a:rPr>
                  <a:t>and R12,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, R5</a:t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>
                    <a:latin typeface="Courier New" pitchFamily="49" charset="0"/>
                  </a:rPr>
                  <a:t>or  R13,R6, 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/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>
                    <a:latin typeface="Courier New" pitchFamily="49" charset="0"/>
                  </a:rPr>
                  <a:t>add R14,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, 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/>
                </a:r>
                <a:br>
                  <a:rPr lang="en-US" b="1" dirty="0">
                    <a:latin typeface="Courier New" pitchFamily="49" charset="0"/>
                  </a:rPr>
                </a:br>
                <a:endParaRPr lang="en-US" b="1" dirty="0">
                  <a:latin typeface="Courier New" pitchFamily="49" charset="0"/>
                </a:endParaRPr>
              </a:p>
              <a:p>
                <a:pPr>
                  <a:spcBef>
                    <a:spcPct val="10000"/>
                  </a:spcBef>
                </a:pPr>
                <a:r>
                  <a:rPr lang="en-US" b="1" dirty="0" err="1">
                    <a:latin typeface="Courier New" pitchFamily="49" charset="0"/>
                  </a:rPr>
                  <a:t>sw</a:t>
                </a:r>
                <a:r>
                  <a:rPr lang="en-US" b="1" dirty="0">
                    <a:latin typeface="Courier New" pitchFamily="49" charset="0"/>
                  </a:rPr>
                  <a:t>  R15,100(</a:t>
                </a:r>
                <a:r>
                  <a:rPr lang="en-US" b="1" dirty="0">
                    <a:solidFill>
                      <a:schemeClr val="hlink"/>
                    </a:solidFill>
                    <a:latin typeface="Courier New" pitchFamily="49" charset="0"/>
                  </a:rPr>
                  <a:t>R2</a:t>
                </a:r>
                <a:r>
                  <a:rPr lang="en-US" b="1" dirty="0">
                    <a:latin typeface="Courier New" pitchFamily="49" charset="0"/>
                  </a:rPr>
                  <a:t>)</a:t>
                </a:r>
              </a:p>
            </p:txBody>
          </p:sp>
          <p:grpSp>
            <p:nvGrpSpPr>
              <p:cNvPr id="292" name="Группа 291"/>
              <p:cNvGrpSpPr/>
              <p:nvPr/>
            </p:nvGrpSpPr>
            <p:grpSpPr>
              <a:xfrm>
                <a:off x="1695535" y="2133600"/>
                <a:ext cx="6823625" cy="428824"/>
                <a:chOff x="1722562" y="2022646"/>
                <a:chExt cx="6777398" cy="236168"/>
              </a:xfrm>
            </p:grpSpPr>
            <p:sp>
              <p:nvSpPr>
                <p:cNvPr id="282" name="Rectangle 242"/>
                <p:cNvSpPr>
                  <a:spLocks noChangeArrowheads="1"/>
                </p:cNvSpPr>
                <p:nvPr/>
              </p:nvSpPr>
              <p:spPr bwMode="auto">
                <a:xfrm>
                  <a:off x="3728150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1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83" name="Rectangle 246"/>
                <p:cNvSpPr>
                  <a:spLocks noChangeArrowheads="1"/>
                </p:cNvSpPr>
                <p:nvPr/>
              </p:nvSpPr>
              <p:spPr bwMode="auto">
                <a:xfrm>
                  <a:off x="4312294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2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84" name="Rectangle 250"/>
                <p:cNvSpPr>
                  <a:spLocks noChangeArrowheads="1"/>
                </p:cNvSpPr>
                <p:nvPr/>
              </p:nvSpPr>
              <p:spPr bwMode="auto">
                <a:xfrm>
                  <a:off x="4896440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3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85" name="Rectangle 254"/>
                <p:cNvSpPr>
                  <a:spLocks noChangeArrowheads="1"/>
                </p:cNvSpPr>
                <p:nvPr/>
              </p:nvSpPr>
              <p:spPr bwMode="auto">
                <a:xfrm>
                  <a:off x="5485723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4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86" name="Rectangle 258"/>
                <p:cNvSpPr>
                  <a:spLocks noChangeArrowheads="1"/>
                </p:cNvSpPr>
                <p:nvPr/>
              </p:nvSpPr>
              <p:spPr bwMode="auto">
                <a:xfrm>
                  <a:off x="6069868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5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87" name="Rectangle 262"/>
                <p:cNvSpPr>
                  <a:spLocks noChangeArrowheads="1"/>
                </p:cNvSpPr>
                <p:nvPr/>
              </p:nvSpPr>
              <p:spPr bwMode="auto">
                <a:xfrm>
                  <a:off x="6654014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6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88" name="Rectangle 263"/>
                <p:cNvSpPr>
                  <a:spLocks noChangeArrowheads="1"/>
                </p:cNvSpPr>
                <p:nvPr/>
              </p:nvSpPr>
              <p:spPr bwMode="auto">
                <a:xfrm>
                  <a:off x="1722562" y="2022646"/>
                  <a:ext cx="1370135" cy="1186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0000"/>
                      </a:solidFill>
                      <a:latin typeface="+mj-lt"/>
                    </a:rPr>
                    <a:t>Time (clock cycles)</a:t>
                  </a:r>
                  <a:endParaRPr lang="en-US" sz="2000" b="1" dirty="0">
                    <a:latin typeface="+mj-lt"/>
                  </a:endParaRPr>
                </a:p>
              </p:txBody>
            </p:sp>
            <p:sp>
              <p:nvSpPr>
                <p:cNvPr id="289" name="Rectangle 269"/>
                <p:cNvSpPr>
                  <a:spLocks noChangeArrowheads="1"/>
                </p:cNvSpPr>
                <p:nvPr/>
              </p:nvSpPr>
              <p:spPr bwMode="auto">
                <a:xfrm>
                  <a:off x="7238158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>
                      <a:solidFill>
                        <a:srgbClr val="000000"/>
                      </a:solidFill>
                      <a:latin typeface="Neo Sans Intel"/>
                    </a:rPr>
                    <a:t>7</a:t>
                  </a:r>
                  <a:endParaRPr lang="en-US" sz="1100" b="1">
                    <a:latin typeface="Neo Sans Intel"/>
                  </a:endParaRPr>
                </a:p>
              </p:txBody>
            </p:sp>
            <p:sp>
              <p:nvSpPr>
                <p:cNvPr id="290" name="Rectangle 273"/>
                <p:cNvSpPr>
                  <a:spLocks noChangeArrowheads="1"/>
                </p:cNvSpPr>
                <p:nvPr/>
              </p:nvSpPr>
              <p:spPr bwMode="auto">
                <a:xfrm>
                  <a:off x="7822303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8</a:t>
                  </a:r>
                  <a:endParaRPr lang="en-US" sz="1100" b="1" dirty="0">
                    <a:latin typeface="Neo Sans Intel"/>
                  </a:endParaRPr>
                </a:p>
              </p:txBody>
            </p:sp>
            <p:sp>
              <p:nvSpPr>
                <p:cNvPr id="291" name="Rectangle 277"/>
                <p:cNvSpPr>
                  <a:spLocks noChangeArrowheads="1"/>
                </p:cNvSpPr>
                <p:nvPr/>
              </p:nvSpPr>
              <p:spPr bwMode="auto">
                <a:xfrm>
                  <a:off x="8408161" y="2060981"/>
                  <a:ext cx="91799" cy="1978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000000"/>
                      </a:solidFill>
                      <a:latin typeface="Neo Sans Intel"/>
                    </a:rPr>
                    <a:t>9</a:t>
                  </a:r>
                  <a:endParaRPr lang="en-US" sz="1100" b="1" dirty="0">
                    <a:latin typeface="Neo Sans Intel"/>
                  </a:endParaRPr>
                </a:p>
              </p:txBody>
            </p:sp>
          </p:grpSp>
          <p:sp>
            <p:nvSpPr>
              <p:cNvPr id="303" name="Rectangle 88"/>
              <p:cNvSpPr>
                <a:spLocks noChangeArrowheads="1"/>
              </p:cNvSpPr>
              <p:nvPr/>
            </p:nvSpPr>
            <p:spPr bwMode="auto">
              <a:xfrm>
                <a:off x="6435945" y="3248280"/>
                <a:ext cx="118151" cy="257784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Rectangle 89"/>
              <p:cNvSpPr>
                <a:spLocks noChangeArrowheads="1"/>
              </p:cNvSpPr>
              <p:nvPr/>
            </p:nvSpPr>
            <p:spPr bwMode="auto">
              <a:xfrm>
                <a:off x="6435945" y="3248280"/>
                <a:ext cx="118151" cy="25778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Line 90"/>
              <p:cNvSpPr>
                <a:spLocks noChangeShapeType="1"/>
              </p:cNvSpPr>
              <p:nvPr/>
            </p:nvSpPr>
            <p:spPr bwMode="auto">
              <a:xfrm flipV="1">
                <a:off x="6670457" y="3244700"/>
                <a:ext cx="3580" cy="2649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Line 91"/>
              <p:cNvSpPr>
                <a:spLocks noChangeShapeType="1"/>
              </p:cNvSpPr>
              <p:nvPr/>
            </p:nvSpPr>
            <p:spPr bwMode="auto">
              <a:xfrm flipH="1">
                <a:off x="6550516" y="3248280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Line 92"/>
              <p:cNvSpPr>
                <a:spLocks noChangeShapeType="1"/>
              </p:cNvSpPr>
              <p:nvPr/>
            </p:nvSpPr>
            <p:spPr bwMode="auto">
              <a:xfrm flipH="1">
                <a:off x="6550516" y="3506064"/>
                <a:ext cx="119941" cy="17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Rectangle 110"/>
              <p:cNvSpPr>
                <a:spLocks noChangeArrowheads="1"/>
              </p:cNvSpPr>
              <p:nvPr/>
            </p:nvSpPr>
            <p:spPr bwMode="auto">
              <a:xfrm>
                <a:off x="6466377" y="3300194"/>
                <a:ext cx="82348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R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09" name="Rectangle 111"/>
              <p:cNvSpPr>
                <a:spLocks noChangeArrowheads="1"/>
              </p:cNvSpPr>
              <p:nvPr/>
            </p:nvSpPr>
            <p:spPr bwMode="auto">
              <a:xfrm>
                <a:off x="6541565" y="330019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e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10" name="Rectangle 112"/>
              <p:cNvSpPr>
                <a:spLocks noChangeArrowheads="1"/>
              </p:cNvSpPr>
              <p:nvPr/>
            </p:nvSpPr>
            <p:spPr bwMode="auto">
              <a:xfrm>
                <a:off x="6602430" y="3300194"/>
                <a:ext cx="64446" cy="137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Arial" charset="0"/>
                  </a:rPr>
                  <a:t>g</a:t>
                </a:r>
                <a:endParaRPr lang="en-US" sz="1200" b="1">
                  <a:latin typeface="Arial" charset="0"/>
                </a:endParaRPr>
              </a:p>
            </p:txBody>
          </p:sp>
          <p:sp>
            <p:nvSpPr>
              <p:cNvPr id="311" name="Line 114"/>
              <p:cNvSpPr>
                <a:spLocks noChangeShapeType="1"/>
              </p:cNvSpPr>
              <p:nvPr/>
            </p:nvSpPr>
            <p:spPr bwMode="auto">
              <a:xfrm>
                <a:off x="6334760" y="3378961"/>
                <a:ext cx="9760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12" name="Line 214"/>
          <p:cNvSpPr>
            <a:spLocks noChangeShapeType="1"/>
          </p:cNvSpPr>
          <p:nvPr/>
        </p:nvSpPr>
        <p:spPr bwMode="auto">
          <a:xfrm>
            <a:off x="5721552" y="2820121"/>
            <a:ext cx="131834" cy="1100193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13" name="Line 214"/>
          <p:cNvSpPr>
            <a:spLocks noChangeShapeType="1"/>
          </p:cNvSpPr>
          <p:nvPr/>
        </p:nvSpPr>
        <p:spPr bwMode="auto">
          <a:xfrm>
            <a:off x="6006735" y="2820120"/>
            <a:ext cx="246726" cy="1699457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grpSp>
        <p:nvGrpSpPr>
          <p:cNvPr id="318" name="Группа 317"/>
          <p:cNvGrpSpPr/>
          <p:nvPr/>
        </p:nvGrpSpPr>
        <p:grpSpPr>
          <a:xfrm>
            <a:off x="5065580" y="3073755"/>
            <a:ext cx="754501" cy="618487"/>
            <a:chOff x="7116076" y="2769444"/>
            <a:chExt cx="1065258" cy="749170"/>
          </a:xfrm>
        </p:grpSpPr>
        <p:sp>
          <p:nvSpPr>
            <p:cNvPr id="315" name="Пятно 2 314"/>
            <p:cNvSpPr/>
            <p:nvPr/>
          </p:nvSpPr>
          <p:spPr bwMode="auto">
            <a:xfrm rot="1153187">
              <a:off x="7116076" y="2769444"/>
              <a:ext cx="1065258" cy="749170"/>
            </a:xfrm>
            <a:prstGeom prst="irregularSeal2">
              <a:avLst/>
            </a:prstGeom>
            <a:solidFill>
              <a:srgbClr val="FF0000"/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7269481" y="2956479"/>
              <a:ext cx="674046" cy="3728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Need it here!</a:t>
              </a:r>
            </a:p>
          </p:txBody>
        </p:sp>
      </p:grpSp>
      <p:sp>
        <p:nvSpPr>
          <p:cNvPr id="321" name="Line 214"/>
          <p:cNvSpPr>
            <a:spLocks noChangeShapeType="1"/>
          </p:cNvSpPr>
          <p:nvPr/>
        </p:nvSpPr>
        <p:spPr bwMode="auto">
          <a:xfrm>
            <a:off x="5721552" y="2788531"/>
            <a:ext cx="131834" cy="1100193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22" name="Line 214"/>
          <p:cNvSpPr>
            <a:spLocks noChangeShapeType="1"/>
          </p:cNvSpPr>
          <p:nvPr/>
        </p:nvSpPr>
        <p:spPr bwMode="auto">
          <a:xfrm>
            <a:off x="6006735" y="2788530"/>
            <a:ext cx="246726" cy="1699457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4722803"/>
      </p:ext>
    </p:extLst>
  </p:cSld>
  <p:clrMapOvr>
    <a:masterClrMapping/>
  </p:clrMapOvr>
  <p:transition advTm="778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312" grpId="0" animBg="1"/>
      <p:bldP spid="313" grpId="0" animBg="1"/>
      <p:bldP spid="321" grpId="0" animBg="1"/>
      <p:bldP spid="322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8663" x="5822950" y="3384550"/>
          <p14:tracePt t="28680" x="5830888" y="3367088"/>
          <p14:tracePt t="28692" x="5840413" y="3367088"/>
          <p14:tracePt t="28792" x="5840413" y="3375025"/>
          <p14:tracePt t="28808" x="5848350" y="3402013"/>
          <p14:tracePt t="28824" x="5884863" y="3446463"/>
          <p14:tracePt t="28844" x="5911850" y="3473450"/>
          <p14:tracePt t="28864" x="5911850" y="3482975"/>
          <p14:tracePt t="28904" x="5884863" y="3482975"/>
          <p14:tracePt t="28915" x="5857875" y="3473450"/>
          <p14:tracePt t="28929" x="5759450" y="3455988"/>
          <p14:tracePt t="28945" x="5510213" y="3357563"/>
          <p14:tracePt t="28964" x="5160963" y="3224213"/>
          <p14:tracePt t="28985" x="4384675" y="3036888"/>
          <p14:tracePt t="29005" x="4017963" y="2973388"/>
          <p14:tracePt t="29024" x="3562350" y="2894013"/>
          <p14:tracePt t="29044" x="3340100" y="2857500"/>
          <p14:tracePt t="29065" x="3044825" y="2803525"/>
          <p14:tracePt t="29084" x="2874963" y="2776538"/>
          <p14:tracePt t="29088" x="2840038" y="2776538"/>
          <p14:tracePt t="29105" x="2616200" y="2741613"/>
          <p14:tracePt t="29124" x="2482850" y="2714625"/>
          <p14:tracePt t="29146" x="2384425" y="2697163"/>
          <p14:tracePt t="29164" x="2339975" y="2687638"/>
          <p14:tracePt t="29185" x="2286000" y="2670175"/>
          <p14:tracePt t="29205" x="2276475" y="2660650"/>
          <p14:tracePt t="29225" x="2268538" y="2643188"/>
          <p14:tracePt t="29245" x="2268538" y="2633663"/>
          <p14:tracePt t="29264" x="2268538" y="2608263"/>
          <p14:tracePt t="29285" x="2286000" y="2571750"/>
          <p14:tracePt t="29305" x="2303463" y="2554288"/>
          <p14:tracePt t="29324" x="2322513" y="2544763"/>
          <p14:tracePt t="29345" x="2357438" y="2544763"/>
          <p14:tracePt t="29365" x="2419350" y="2544763"/>
          <p14:tracePt t="29385" x="2536825" y="2554288"/>
          <p14:tracePt t="29404" x="2670175" y="2562225"/>
          <p14:tracePt t="29425" x="2982913" y="2562225"/>
          <p14:tracePt t="29445" x="3179763" y="2562225"/>
          <p14:tracePt t="29465" x="3616325" y="2571750"/>
          <p14:tracePt t="29485" x="3919538" y="2589213"/>
          <p14:tracePt t="29505" x="4500563" y="2598738"/>
          <p14:tracePt t="29525" x="4840288" y="2598738"/>
          <p14:tracePt t="29545" x="5214938" y="2598738"/>
          <p14:tracePt t="29565" x="5348288" y="2598738"/>
          <p14:tracePt t="29585" x="5438775" y="2616200"/>
          <p14:tracePt t="29604" x="5473700" y="2625725"/>
          <p14:tracePt t="29625" x="5500688" y="2625725"/>
          <p14:tracePt t="29645" x="5527675" y="2633663"/>
          <p14:tracePt t="29665" x="5599113" y="2660650"/>
          <p14:tracePt t="29685" x="5626100" y="2679700"/>
          <p14:tracePt t="29705" x="5634038" y="2679700"/>
          <p14:tracePt t="29725" x="5643563" y="2679700"/>
          <p14:tracePt t="29745" x="5670550" y="2705100"/>
          <p14:tracePt t="29764" x="5724525" y="2741613"/>
          <p14:tracePt t="29785" x="5803900" y="2803525"/>
          <p14:tracePt t="29805" x="5919788" y="2847975"/>
          <p14:tracePt t="29825" x="5991225" y="2884488"/>
          <p14:tracePt t="29845" x="6062663" y="2911475"/>
          <p14:tracePt t="29865" x="6161088" y="2955925"/>
          <p14:tracePt t="29885" x="6205538" y="2990850"/>
          <p14:tracePt t="29905" x="6251575" y="3027363"/>
          <p14:tracePt t="29925" x="6259513" y="3044825"/>
          <p14:tracePt t="29945" x="6259513" y="3054350"/>
          <p14:tracePt t="29965" x="6259513" y="3062288"/>
          <p14:tracePt t="30017" x="6251575" y="3062288"/>
          <p14:tracePt t="30029" x="6251575" y="3054350"/>
          <p14:tracePt t="30045" x="6242050" y="3054350"/>
          <p14:tracePt t="30065" x="6224588" y="3044825"/>
          <p14:tracePt t="30085" x="6197600" y="3044825"/>
          <p14:tracePt t="30088" x="6180138" y="3036888"/>
          <p14:tracePt t="30105" x="6153150" y="3027363"/>
          <p14:tracePt t="30125" x="6116638" y="3027363"/>
          <p14:tracePt t="30146" x="6045200" y="3009900"/>
          <p14:tracePt t="30165" x="5973763" y="3000375"/>
          <p14:tracePt t="30185" x="5867400" y="2990850"/>
          <p14:tracePt t="30205" x="5653088" y="2990850"/>
          <p14:tracePt t="30225" x="5367338" y="2990850"/>
          <p14:tracePt t="30245" x="5160963" y="2990850"/>
          <p14:tracePt t="30265" x="4884738" y="2990850"/>
          <p14:tracePt t="30285" x="4741863" y="2973388"/>
          <p14:tracePt t="30305" x="4510088" y="2928938"/>
          <p14:tracePt t="30325" x="4375150" y="2901950"/>
          <p14:tracePt t="30345" x="4232275" y="2847975"/>
          <p14:tracePt t="30365" x="4179888" y="2840038"/>
          <p14:tracePt t="30385" x="4125913" y="2822575"/>
          <p14:tracePt t="30405" x="4098925" y="2822575"/>
          <p14:tracePt t="30425" x="4081463" y="2803525"/>
          <p14:tracePt t="30481" x="4071938" y="2795588"/>
          <p14:tracePt t="30529" x="4081463" y="2795588"/>
          <p14:tracePt t="30540" x="4089400" y="2786063"/>
          <p14:tracePt t="30552" x="4160838" y="2768600"/>
          <p14:tracePt t="30565" x="4232275" y="2751138"/>
          <p14:tracePt t="30585" x="4483100" y="2643188"/>
          <p14:tracePt t="30605" x="4643438" y="2581275"/>
          <p14:tracePt t="30625" x="4911725" y="2527300"/>
          <p14:tracePt t="30645" x="5180013" y="2473325"/>
          <p14:tracePt t="30665" x="5402263" y="2446338"/>
          <p14:tracePt t="30685" x="5537200" y="2419350"/>
          <p14:tracePt t="30705" x="5670550" y="2411413"/>
          <p14:tracePt t="30725" x="5697538" y="2411413"/>
          <p14:tracePt t="30745" x="5732463" y="2419350"/>
          <p14:tracePt t="30765" x="5759450" y="2446338"/>
          <p14:tracePt t="30785" x="5822950" y="2500313"/>
          <p14:tracePt t="30805" x="5884863" y="2544763"/>
          <p14:tracePt t="30825" x="5983288" y="2625725"/>
          <p14:tracePt t="30845" x="6161088" y="2732088"/>
          <p14:tracePt t="30865" x="6384925" y="2847975"/>
          <p14:tracePt t="30885" x="6599238" y="2955925"/>
          <p14:tracePt t="30905" x="7027863" y="3205163"/>
          <p14:tracePt t="30925" x="7277100" y="3357563"/>
          <p14:tracePt t="30945" x="7572375" y="3536950"/>
          <p14:tracePt t="30965" x="7715250" y="3608388"/>
          <p14:tracePt t="30985" x="7885113" y="3803650"/>
          <p14:tracePt t="31005" x="7966075" y="4010025"/>
          <p14:tracePt t="31025" x="8010525" y="4581525"/>
          <p14:tracePt t="31045" x="8010525" y="4956175"/>
          <p14:tracePt t="31065" x="7983538" y="5367338"/>
          <p14:tracePt t="31085" x="7983538" y="5643563"/>
          <p14:tracePt t="31089" x="8001000" y="5795963"/>
          <p14:tracePt t="31105" x="8062913" y="5938838"/>
          <p14:tracePt t="31125" x="8143875" y="6037263"/>
          <p14:tracePt t="31147" x="8277225" y="6180138"/>
          <p14:tracePt t="31165" x="8331200" y="6224588"/>
          <p14:tracePt t="31185" x="8367713" y="6251575"/>
          <p14:tracePt t="31205" x="8375650" y="6251575"/>
          <p14:tracePt t="31313" x="8340725" y="6251575"/>
          <p14:tracePt t="31324" x="8313738" y="6242050"/>
          <p14:tracePt t="31345" x="8027988" y="6108700"/>
          <p14:tracePt t="31365" x="7742238" y="5965825"/>
          <p14:tracePt t="31385" x="7385050" y="5795963"/>
          <p14:tracePt t="31405" x="7277100" y="5751513"/>
          <p14:tracePt t="31425" x="7197725" y="5688013"/>
          <p14:tracePt t="31445" x="7170738" y="5653088"/>
          <p14:tracePt t="31465" x="7180263" y="5634038"/>
          <p14:tracePt t="31485" x="7180263" y="5626100"/>
          <p14:tracePt t="31553" x="7188200" y="5626100"/>
          <p14:tracePt t="33042" x="7205663" y="5626100"/>
          <p14:tracePt t="33053" x="7224713" y="5599113"/>
          <p14:tracePt t="33067" x="7224713" y="5438775"/>
          <p14:tracePt t="33085" x="7277100" y="5081588"/>
          <p14:tracePt t="33088" x="7375525" y="4697413"/>
          <p14:tracePt t="33105" x="7500938" y="4384675"/>
          <p14:tracePt t="33125" x="7608888" y="4116388"/>
          <p14:tracePt t="33147" x="7661275" y="3759200"/>
          <p14:tracePt t="33166" x="7626350" y="3598863"/>
          <p14:tracePt t="33185" x="7456488" y="3429000"/>
          <p14:tracePt t="33205" x="7197725" y="3303588"/>
          <p14:tracePt t="33225" x="6911975" y="3276600"/>
          <p14:tracePt t="33245" x="6705600" y="3276600"/>
          <p14:tracePt t="33265" x="6510338" y="3276600"/>
          <p14:tracePt t="33285" x="6456363" y="3259138"/>
          <p14:tracePt t="33307" x="6394450" y="3224213"/>
          <p14:tracePt t="33325" x="6357938" y="3187700"/>
          <p14:tracePt t="33346" x="6313488" y="3116263"/>
          <p14:tracePt t="33365" x="6313488" y="3098800"/>
          <p14:tracePt t="33385" x="6330950" y="3081338"/>
          <p14:tracePt t="33405" x="6348413" y="3054350"/>
          <p14:tracePt t="33426" x="6348413" y="3036888"/>
          <p14:tracePt t="33445" x="6348413" y="3027363"/>
          <p14:tracePt t="33466" x="6348413" y="2973388"/>
          <p14:tracePt t="33485" x="6348413" y="2946400"/>
          <p14:tracePt t="33505" x="6296025" y="2884488"/>
          <p14:tracePt t="33525" x="6224588" y="2857500"/>
          <p14:tracePt t="33546" x="6161088" y="2830513"/>
          <p14:tracePt t="33565" x="6143625" y="2830513"/>
          <p14:tracePt t="33586" x="6116638" y="2830513"/>
          <p14:tracePt t="33605" x="6000750" y="2822575"/>
          <p14:tracePt t="33626" x="5803900" y="2830513"/>
          <p14:tracePt t="33645" x="5661025" y="2867025"/>
          <p14:tracePt t="33666" x="5527675" y="2938463"/>
          <p14:tracePt t="33685" x="5518150" y="2938463"/>
          <p14:tracePt t="33778" x="5518150" y="2919413"/>
          <p14:tracePt t="33789" x="5518150" y="2901950"/>
          <p14:tracePt t="33805" x="5518150" y="2867025"/>
          <p14:tracePt t="33826" x="5518150" y="2840038"/>
          <p14:tracePt t="33930" x="5527675" y="2840038"/>
          <p14:tracePt t="34058" x="5527675" y="2830513"/>
          <p14:tracePt t="34073" x="5527675" y="2822575"/>
          <p14:tracePt t="34090" x="5527675" y="2813050"/>
          <p14:tracePt t="34154" x="5537200" y="2813050"/>
          <p14:tracePt t="34170" x="5545138" y="2813050"/>
          <p14:tracePt t="34186" x="5562600" y="2813050"/>
          <p14:tracePt t="34206" x="5608638" y="2822575"/>
          <p14:tracePt t="34226" x="5634038" y="2840038"/>
          <p14:tracePt t="34245" x="5653088" y="2847975"/>
          <p14:tracePt t="34265" x="5661025" y="2847975"/>
          <p14:tracePt t="34286" x="5670550" y="2847975"/>
          <p14:tracePt t="34307" x="5680075" y="2840038"/>
          <p14:tracePt t="34370" x="5680075" y="2830513"/>
          <p14:tracePt t="34410" x="5688013" y="2830513"/>
          <p14:tracePt t="34426" x="5688013" y="2822575"/>
          <p14:tracePt t="34437" x="5697538" y="2822575"/>
          <p14:tracePt t="34569" x="5697538" y="2813050"/>
          <p14:tracePt t="34626" x="5697538" y="2803525"/>
          <p14:tracePt t="34637" x="5688013" y="2803525"/>
          <p14:tracePt t="34666" x="5680075" y="2803525"/>
          <p14:tracePt t="34682" x="5670550" y="2803525"/>
          <p14:tracePt t="34707" x="5661025" y="2803525"/>
          <p14:tracePt t="34718" x="5653088" y="2803525"/>
          <p14:tracePt t="34731" x="5643563" y="2803525"/>
          <p14:tracePt t="34746" x="5643563" y="2795588"/>
          <p14:tracePt t="34890" x="5653088" y="2795588"/>
          <p14:tracePt t="34906" x="5661025" y="2795588"/>
          <p14:tracePt t="34925" x="5670550" y="2803525"/>
          <p14:tracePt t="34946" x="5670550" y="2813050"/>
          <p14:tracePt t="35010" x="5680075" y="2813050"/>
          <p14:tracePt t="35242" x="5688013" y="2813050"/>
          <p14:tracePt t="35290" x="5697538" y="2813050"/>
          <p14:tracePt t="35330" x="5697538" y="2803525"/>
          <p14:tracePt t="35402" x="5705475" y="2803525"/>
          <p14:tracePt t="35538" x="5705475" y="2813050"/>
          <p14:tracePt t="35554" x="5705475" y="2840038"/>
          <p14:tracePt t="35570" x="5705475" y="2874963"/>
          <p14:tracePt t="35587" x="5705475" y="2928938"/>
          <p14:tracePt t="35606" x="5705475" y="3009900"/>
          <p14:tracePt t="35627" x="5705475" y="3116263"/>
          <p14:tracePt t="35646" x="5705475" y="3187700"/>
          <p14:tracePt t="35667" x="5759450" y="3330575"/>
          <p14:tracePt t="35686" x="5786438" y="3419475"/>
          <p14:tracePt t="35707" x="5795963" y="3527425"/>
          <p14:tracePt t="35726" x="5795963" y="3581400"/>
          <p14:tracePt t="35746" x="5803900" y="3652838"/>
          <p14:tracePt t="35766" x="5822950" y="3724275"/>
          <p14:tracePt t="35787" x="5830888" y="3803650"/>
          <p14:tracePt t="35806" x="5830888" y="3840163"/>
          <p14:tracePt t="35827" x="5840413" y="3875088"/>
          <p14:tracePt t="35846" x="5848350" y="3902075"/>
          <p14:tracePt t="35867" x="5875338" y="3973513"/>
          <p14:tracePt t="35886" x="5884863" y="4000500"/>
          <p14:tracePt t="35907" x="5894388" y="4017963"/>
          <p14:tracePt t="36146" x="5894388" y="4010025"/>
          <p14:tracePt t="36157" x="5894388" y="4000500"/>
          <p14:tracePt t="36171" x="5884863" y="3965575"/>
          <p14:tracePt t="36187" x="5875338" y="3911600"/>
          <p14:tracePt t="36206" x="5848350" y="3840163"/>
          <p14:tracePt t="36227" x="5803900" y="3724275"/>
          <p14:tracePt t="36246" x="5776913" y="3643313"/>
          <p14:tracePt t="36267" x="5768975" y="3455988"/>
          <p14:tracePt t="36286" x="5768975" y="3348038"/>
          <p14:tracePt t="36307" x="5776913" y="3232150"/>
          <p14:tracePt t="36326" x="5786438" y="3197225"/>
          <p14:tracePt t="36347" x="5786438" y="3143250"/>
          <p14:tracePt t="36366" x="5786438" y="3098800"/>
          <p14:tracePt t="36387" x="5786438" y="3027363"/>
          <p14:tracePt t="36406" x="5786438" y="2946400"/>
          <p14:tracePt t="36427" x="5786438" y="2919413"/>
          <p14:tracePt t="36446" x="5786438" y="2911475"/>
          <p14:tracePt t="36474" x="5786438" y="2901950"/>
          <p14:tracePt t="36486" x="5786438" y="2894013"/>
          <p14:tracePt t="36507" x="5786438" y="2884488"/>
          <p14:tracePt t="36526" x="5786438" y="2874963"/>
          <p14:tracePt t="36579" x="5776913" y="2874963"/>
          <p14:tracePt t="36590" x="5768975" y="2874963"/>
          <p14:tracePt t="36606" x="5768975" y="2867025"/>
          <p14:tracePt t="36699" x="5759450" y="2867025"/>
          <p14:tracePt t="36930" x="5751513" y="2867025"/>
          <p14:tracePt t="36988" x="5741988" y="2867025"/>
          <p14:tracePt t="37003" x="5741988" y="2857500"/>
          <p14:tracePt t="37016" x="5732463" y="2857500"/>
          <p14:tracePt t="37035" x="5724525" y="2857500"/>
          <p14:tracePt t="37059" x="5715000" y="2847975"/>
          <p14:tracePt t="38266" x="5724525" y="2867025"/>
          <p14:tracePt t="38283" x="5732463" y="2874963"/>
          <p14:tracePt t="38295" x="5732463" y="2894013"/>
          <p14:tracePt t="38309" x="5751513" y="2919413"/>
          <p14:tracePt t="38326" x="5768975" y="2946400"/>
          <p14:tracePt t="38348" x="5786438" y="3000375"/>
          <p14:tracePt t="38367" x="5803900" y="3036888"/>
          <p14:tracePt t="38388" x="5830888" y="3108325"/>
          <p14:tracePt t="38406" x="5848350" y="3143250"/>
          <p14:tracePt t="38427" x="5857875" y="3170238"/>
          <p14:tracePt t="38446" x="5867400" y="3197225"/>
          <p14:tracePt t="38468" x="5867400" y="3224213"/>
          <p14:tracePt t="38579" x="5867400" y="3232150"/>
          <p14:tracePt t="38636" x="5857875" y="3232150"/>
          <p14:tracePt t="38651" x="5848350" y="3214688"/>
          <p14:tracePt t="38668" x="5840413" y="3197225"/>
          <p14:tracePt t="38686" x="5830888" y="3160713"/>
          <p14:tracePt t="38708" x="5822950" y="3116263"/>
          <p14:tracePt t="38726" x="5813425" y="3062288"/>
          <p14:tracePt t="38748" x="5803900" y="3036888"/>
          <p14:tracePt t="38766" x="5795963" y="3017838"/>
          <p14:tracePt t="38788" x="5795963" y="2973388"/>
          <p14:tracePt t="38807" x="5786438" y="2955925"/>
          <p14:tracePt t="38828" x="5786438" y="2938463"/>
          <p14:tracePt t="38868" x="5776913" y="2938463"/>
          <p14:tracePt t="38907" x="5776913" y="2928938"/>
          <p14:tracePt t="38931" x="5768975" y="2928938"/>
          <p14:tracePt t="39075" x="5768975" y="2938463"/>
          <p14:tracePt t="39091" x="5768975" y="2946400"/>
          <p14:tracePt t="39107" x="5768975" y="2955925"/>
          <p14:tracePt t="39126" x="5768975" y="2965450"/>
          <p14:tracePt t="39148" x="5776913" y="2973388"/>
          <p14:tracePt t="39167" x="5786438" y="2973388"/>
          <p14:tracePt t="40796" x="5795963" y="2973388"/>
          <p14:tracePt t="40809" x="5803900" y="2973388"/>
          <p14:tracePt t="40828" x="5848350" y="2973388"/>
          <p14:tracePt t="40847" x="5911850" y="2973388"/>
          <p14:tracePt t="40868" x="5965825" y="2973388"/>
          <p14:tracePt t="40887" x="6000750" y="2973388"/>
          <p14:tracePt t="40907" x="6045200" y="2973388"/>
          <p14:tracePt t="40927" x="6062663" y="2982913"/>
          <p14:tracePt t="40948" x="6089650" y="3000375"/>
          <p14:tracePt t="40967" x="6116638" y="3000375"/>
          <p14:tracePt t="40988" x="6126163" y="3000375"/>
          <p14:tracePt t="41007" x="6143625" y="3000375"/>
          <p14:tracePt t="41616" x="6153150" y="3000375"/>
          <p14:tracePt t="41957" x="6170613" y="3000375"/>
          <p14:tracePt t="41979" x="6180138" y="3000375"/>
          <p14:tracePt t="42002" x="6188075" y="3000375"/>
          <p14:tracePt t="42029" x="6205538" y="3000375"/>
          <p14:tracePt t="42051" x="6215063" y="3000375"/>
          <p14:tracePt t="42497" x="6153150" y="3000375"/>
          <p14:tracePt t="42519" x="6037263" y="3017838"/>
          <p14:tracePt t="42542" x="5938838" y="3062288"/>
          <p14:tracePt t="42567" x="5857875" y="3089275"/>
          <p14:tracePt t="42591" x="5776913" y="3108325"/>
          <p14:tracePt t="42605" x="5688013" y="3125788"/>
          <p14:tracePt t="42628" x="5518150" y="3152775"/>
          <p14:tracePt t="42648" x="5419725" y="3160713"/>
          <p14:tracePt t="42669" x="5303838" y="3187700"/>
          <p14:tracePt t="42687" x="5241925" y="3197225"/>
          <p14:tracePt t="42709" x="5153025" y="3232150"/>
          <p14:tracePt t="42727" x="5133975" y="3241675"/>
          <p14:tracePt t="42747" x="5126038" y="3241675"/>
          <p14:tracePt t="42805" x="5126038" y="3251200"/>
          <p14:tracePt t="42820" x="5116513" y="3251200"/>
          <p14:tracePt t="42836" x="5099050" y="3251200"/>
          <p14:tracePt t="42852" x="5089525" y="3259138"/>
          <p14:tracePt t="42868" x="5081588" y="3268663"/>
          <p14:tracePt t="42887" x="5072063" y="3268663"/>
          <p14:tracePt t="43022" x="5081588" y="3268663"/>
          <p14:tracePt t="43034" x="5089525" y="3259138"/>
          <p14:tracePt t="43047" x="5116513" y="3251200"/>
          <p14:tracePt t="43068" x="5224463" y="3205163"/>
          <p14:tracePt t="43087" x="5286375" y="3187700"/>
          <p14:tracePt t="43108" x="5384800" y="3179763"/>
          <p14:tracePt t="43127" x="5419725" y="3170238"/>
          <p14:tracePt t="43147" x="5456238" y="3170238"/>
          <p14:tracePt t="43167" x="5483225" y="3152775"/>
          <p14:tracePt t="43189" x="5500688" y="3133725"/>
          <p14:tracePt t="43207" x="5500688" y="3125788"/>
          <p14:tracePt t="43229" x="5518150" y="3116263"/>
          <p14:tracePt t="43247" x="5527675" y="3116263"/>
          <p14:tracePt t="43268" x="5554663" y="3116263"/>
          <p14:tracePt t="43287" x="5572125" y="3116263"/>
          <p14:tracePt t="43373" x="5581650" y="3116263"/>
          <p14:tracePt t="43397" x="5581650" y="3125788"/>
          <p14:tracePt t="43412" x="5581650" y="3133725"/>
          <p14:tracePt t="43427" x="5581650" y="3143250"/>
          <p14:tracePt t="43453" x="5581650" y="3152775"/>
          <p14:tracePt t="43468" x="5589588" y="3160713"/>
          <p14:tracePt t="43487" x="5616575" y="3170238"/>
          <p14:tracePt t="43509" x="5670550" y="3187700"/>
          <p14:tracePt t="43528" x="5697538" y="3197225"/>
          <p14:tracePt t="43548" x="5724525" y="3197225"/>
          <p14:tracePt t="43567" x="5741988" y="3205163"/>
          <p14:tracePt t="43637" x="5741988" y="3214688"/>
          <p14:tracePt t="43653" x="5741988" y="3224213"/>
          <p14:tracePt t="43667" x="5741988" y="3232150"/>
          <p14:tracePt t="43687" x="5741988" y="3259138"/>
          <p14:tracePt t="43708" x="5741988" y="3330575"/>
          <p14:tracePt t="43727" x="5741988" y="3367088"/>
          <p14:tracePt t="43749" x="5741988" y="3402013"/>
          <p14:tracePt t="43767" x="5741988" y="3411538"/>
          <p14:tracePt t="43807" x="5724525" y="3411538"/>
          <p14:tracePt t="43829" x="5661025" y="3367088"/>
          <p14:tracePt t="43847" x="5545138" y="3303588"/>
          <p14:tracePt t="43869" x="5438775" y="3286125"/>
          <p14:tracePt t="43887" x="5384800" y="3276600"/>
          <p14:tracePt t="43908" x="5313363" y="3276600"/>
          <p14:tracePt t="43927" x="5268913" y="3276600"/>
          <p14:tracePt t="43947" x="5259388" y="3276600"/>
          <p14:tracePt t="44005" x="5268913" y="3268663"/>
          <p14:tracePt t="44016" x="5276850" y="3268663"/>
          <p14:tracePt t="44030" x="5322888" y="3232150"/>
          <p14:tracePt t="44047" x="5367338" y="3197225"/>
          <p14:tracePt t="44068" x="5411788" y="3160713"/>
          <p14:tracePt t="44087" x="5419725" y="3152775"/>
          <p14:tracePt t="44107" x="5429250" y="3143250"/>
          <p14:tracePt t="44141" x="5438775" y="3143250"/>
          <p14:tracePt t="44165" x="5446713" y="3143250"/>
          <p14:tracePt t="44178" x="5465763" y="3143250"/>
          <p14:tracePt t="44190" x="5491163" y="3143250"/>
          <p14:tracePt t="44207" x="5537200" y="3143250"/>
          <p14:tracePt t="44229" x="5581650" y="3143250"/>
          <p14:tracePt t="44248" x="5589588" y="3143250"/>
          <p14:tracePt t="44287" x="5599113" y="3143250"/>
          <p14:tracePt t="44317" x="5608638" y="3160713"/>
          <p14:tracePt t="44333" x="5616575" y="3179763"/>
          <p14:tracePt t="44349" x="5626100" y="3224213"/>
          <p14:tracePt t="44368" x="5653088" y="3276600"/>
          <p14:tracePt t="44388" x="5688013" y="3330575"/>
          <p14:tracePt t="44407" x="5705475" y="3367088"/>
          <p14:tracePt t="44428" x="5715000" y="3419475"/>
          <p14:tracePt t="44447" x="5715000" y="3465513"/>
          <p14:tracePt t="44469" x="5715000" y="3500438"/>
          <p14:tracePt t="44487" x="5705475" y="3536950"/>
          <p14:tracePt t="44509" x="5697538" y="3571875"/>
          <p14:tracePt t="44527" x="5688013" y="3581400"/>
          <p14:tracePt t="44549" x="5670550" y="3616325"/>
          <p14:tracePt t="44567" x="5670550" y="3633788"/>
          <p14:tracePt t="44589" x="5661025" y="3660775"/>
          <p14:tracePt t="44607" x="5661025" y="3670300"/>
          <p14:tracePt t="44637" x="5661025" y="3679825"/>
          <p14:tracePt t="44661" x="5653088" y="3679825"/>
          <p14:tracePt t="44677" x="5643563" y="3679825"/>
          <p14:tracePt t="44693" x="5626100" y="3679825"/>
          <p14:tracePt t="44709" x="5554663" y="3679825"/>
          <p14:tracePt t="44728" x="5394325" y="3670300"/>
          <p14:tracePt t="44749" x="5214938" y="3633788"/>
          <p14:tracePt t="44767" x="5116513" y="3616325"/>
          <p14:tracePt t="44788" x="5037138" y="3598863"/>
          <p14:tracePt t="44808" x="5027613" y="3598863"/>
          <p14:tracePt t="44829" x="5037138" y="3589338"/>
          <p14:tracePt t="44848" x="5054600" y="3571875"/>
          <p14:tracePt t="44869" x="5126038" y="3544888"/>
          <p14:tracePt t="44887" x="5160963" y="3509963"/>
          <p14:tracePt t="44909" x="5197475" y="3465513"/>
          <p14:tracePt t="44927" x="5214938" y="3419475"/>
          <p14:tracePt t="44949" x="5241925" y="3375025"/>
          <p14:tracePt t="44968" x="5251450" y="3340100"/>
          <p14:tracePt t="44988" x="5259388" y="3276600"/>
          <p14:tracePt t="45008" x="5268913" y="3259138"/>
          <p14:tracePt t="45029" x="5276850" y="3232150"/>
          <p14:tracePt t="45047" x="5286375" y="3214688"/>
          <p14:tracePt t="45069" x="5295900" y="3187700"/>
          <p14:tracePt t="45088" x="5303838" y="3170238"/>
          <p14:tracePt t="45109" x="5322888" y="3160713"/>
          <p14:tracePt t="45127" x="5348288" y="3152775"/>
          <p14:tracePt t="45148" x="5367338" y="3143250"/>
          <p14:tracePt t="45168" x="5394325" y="3143250"/>
          <p14:tracePt t="45188" x="5446713" y="3143250"/>
          <p14:tracePt t="45207" x="5518150" y="3133725"/>
          <p14:tracePt t="45229" x="5608638" y="3116263"/>
          <p14:tracePt t="45247" x="5643563" y="3116263"/>
          <p14:tracePt t="45269" x="5688013" y="3108325"/>
          <p14:tracePt t="45288" x="5697538" y="3108325"/>
          <p14:tracePt t="45341" x="5697538" y="3125788"/>
          <p14:tracePt t="45353" x="5697538" y="3143250"/>
          <p14:tracePt t="45368" x="5705475" y="3214688"/>
          <p14:tracePt t="45388" x="5732463" y="3303588"/>
          <p14:tracePt t="45408" x="5732463" y="3357563"/>
          <p14:tracePt t="45428" x="5751513" y="3455988"/>
          <p14:tracePt t="45448" x="5751513" y="3500438"/>
          <p14:tracePt t="45468" x="5751513" y="3536950"/>
          <p14:tracePt t="45487" x="5741988" y="3562350"/>
          <p14:tracePt t="45510" x="5705475" y="3571875"/>
          <p14:tracePt t="45528" x="5653088" y="3581400"/>
          <p14:tracePt t="45548" x="5599113" y="3581400"/>
          <p14:tracePt t="45567" x="5527675" y="3581400"/>
          <p14:tracePt t="45590" x="5500688" y="3581400"/>
          <p14:tracePt t="45608" x="5483225" y="3581400"/>
          <p14:tracePt t="45648" x="5473700" y="3581400"/>
          <p14:tracePt t="45669" x="5411788" y="3581400"/>
          <p14:tracePt t="45687" x="5241925" y="3581400"/>
          <p14:tracePt t="45708" x="5000625" y="3581400"/>
          <p14:tracePt t="45728" x="4456113" y="3581400"/>
          <p14:tracePt t="45749" x="3724275" y="3536950"/>
          <p14:tracePt t="45768" x="3268663" y="3473450"/>
          <p14:tracePt t="45788" x="2894013" y="3446463"/>
          <p14:tracePt t="45808" x="2544763" y="3446463"/>
          <p14:tracePt t="45828" x="2419350" y="3465513"/>
          <p14:tracePt t="45847" x="2330450" y="3473450"/>
          <p14:tracePt t="45869" x="2286000" y="3482975"/>
          <p14:tracePt t="45888" x="2268538" y="3482975"/>
          <p14:tracePt t="45908" x="2259013" y="3482975"/>
          <p14:tracePt t="45928" x="2259013" y="3490913"/>
          <p14:tracePt t="45948" x="2259013" y="3500438"/>
          <p14:tracePt t="45967" x="2276475" y="3500438"/>
          <p14:tracePt t="45988" x="2303463" y="3500438"/>
          <p14:tracePt t="46008" x="2374900" y="3500438"/>
          <p14:tracePt t="46029" x="2455863" y="3500438"/>
          <p14:tracePt t="46048" x="2517775" y="3500438"/>
          <p14:tracePt t="46068" x="2633663" y="3482975"/>
          <p14:tracePt t="46088" x="2705100" y="3465513"/>
          <p14:tracePt t="46108" x="2732088" y="3455988"/>
          <p14:tracePt t="46128" x="2751138" y="3455988"/>
          <p14:tracePt t="46148" x="2751138" y="3446463"/>
          <p14:tracePt t="46174" x="2751138" y="3438525"/>
          <p14:tracePt t="46188" x="2741613" y="3429000"/>
          <p14:tracePt t="46208" x="2714625" y="3419475"/>
          <p14:tracePt t="46229" x="2697163" y="3419475"/>
          <p14:tracePt t="46270" x="2697163" y="3438525"/>
          <p14:tracePt t="46288" x="2714625" y="3465513"/>
          <p14:tracePt t="46309" x="2768600" y="3517900"/>
          <p14:tracePt t="46328" x="2822575" y="3554413"/>
          <p14:tracePt t="46348" x="2867025" y="3562350"/>
          <p14:tracePt t="46368" x="2919413" y="3562350"/>
          <p14:tracePt t="46388" x="2919413" y="3554413"/>
          <p14:tracePt t="46408" x="2919413" y="3473450"/>
          <p14:tracePt t="46428" x="2884488" y="3438525"/>
          <p14:tracePt t="46448" x="2822575" y="3402013"/>
          <p14:tracePt t="46468" x="2795588" y="3394075"/>
          <p14:tracePt t="46488" x="2776538" y="3394075"/>
          <p14:tracePt t="46528" x="2776538" y="3438525"/>
          <p14:tracePt t="46548" x="2776538" y="3473450"/>
          <p14:tracePt t="46568" x="2840038" y="3536950"/>
          <p14:tracePt t="46590" x="2928938" y="3554413"/>
          <p14:tracePt t="46608" x="2973388" y="3554413"/>
          <p14:tracePt t="46628" x="2990850" y="3536950"/>
          <p14:tracePt t="46648" x="2973388" y="3465513"/>
          <p14:tracePt t="46668" x="2911475" y="3411538"/>
          <p14:tracePt t="46688" x="2795588" y="3348038"/>
          <p14:tracePt t="46708" x="2732088" y="3330575"/>
          <p14:tracePt t="46728" x="2687638" y="3322638"/>
          <p14:tracePt t="46748" x="2687638" y="3313113"/>
          <p14:tracePt t="46775" x="2705100" y="3340100"/>
          <p14:tracePt t="46788" x="2724150" y="3367088"/>
          <p14:tracePt t="46808" x="2822575" y="3455988"/>
          <p14:tracePt t="46828" x="2884488" y="3500438"/>
          <p14:tracePt t="46848" x="2955925" y="3527425"/>
          <p14:tracePt t="46869" x="2965450" y="3527425"/>
          <p14:tracePt t="46888" x="2955925" y="3482975"/>
          <p14:tracePt t="46908" x="2857500" y="3411538"/>
          <p14:tracePt t="46928" x="2759075" y="3357563"/>
          <p14:tracePt t="46948" x="2697163" y="3330575"/>
          <p14:tracePt t="46968" x="2633663" y="3322638"/>
          <p14:tracePt t="46988" x="2616200" y="3330575"/>
          <p14:tracePt t="47008" x="2616200" y="3394075"/>
          <p14:tracePt t="47028" x="2652713" y="3446463"/>
          <p14:tracePt t="47048" x="2759075" y="3544888"/>
          <p14:tracePt t="47068" x="2840038" y="3589338"/>
          <p14:tracePt t="47088" x="2911475" y="3598863"/>
          <p14:tracePt t="47108" x="2911475" y="3589338"/>
          <p14:tracePt t="47128" x="2894013" y="3544888"/>
          <p14:tracePt t="47148" x="2786063" y="3438525"/>
          <p14:tracePt t="47168" x="2687638" y="3375025"/>
          <p14:tracePt t="47188" x="2633663" y="3357563"/>
          <p14:tracePt t="47208" x="2581275" y="3348038"/>
          <p14:tracePt t="47228" x="2581275" y="3357563"/>
          <p14:tracePt t="47248" x="2643188" y="3384550"/>
          <p14:tracePt t="47268" x="2795588" y="3438525"/>
          <p14:tracePt t="47288" x="3303588" y="3473450"/>
          <p14:tracePt t="47309" x="3768725" y="3438525"/>
          <p14:tracePt t="47328" x="4108450" y="3375025"/>
          <p14:tracePt t="47348" x="4572000" y="3268663"/>
          <p14:tracePt t="47368" x="4813300" y="3160713"/>
          <p14:tracePt t="47388" x="4911725" y="3098800"/>
          <p14:tracePt t="47408" x="4965700" y="3054350"/>
          <p14:tracePt t="47428" x="4965700" y="3044825"/>
          <p14:tracePt t="47448" x="4973638" y="3027363"/>
          <p14:tracePt t="47468" x="4973638" y="3017838"/>
          <p14:tracePt t="47488" x="5000625" y="3000375"/>
          <p14:tracePt t="47508" x="5018088" y="2990850"/>
          <p14:tracePt t="47528" x="5054600" y="2955925"/>
          <p14:tracePt t="47548" x="5143500" y="2894013"/>
          <p14:tracePt t="47568" x="5259388" y="2847975"/>
          <p14:tracePt t="47589" x="5402263" y="2795588"/>
          <p14:tracePt t="47608" x="5429250" y="2776538"/>
          <p14:tracePt t="47628" x="5456238" y="2776538"/>
          <p14:tracePt t="47648" x="5510213" y="2795588"/>
          <p14:tracePt t="47668" x="5572125" y="2803525"/>
          <p14:tracePt t="47688" x="5732463" y="2795588"/>
          <p14:tracePt t="47708" x="5776913" y="2776538"/>
          <p14:tracePt t="47728" x="5795963" y="2759075"/>
          <p14:tracePt t="47878" x="5795963" y="2768600"/>
          <p14:tracePt t="47890" x="5795963" y="2786063"/>
          <p14:tracePt t="47908" x="5803900" y="2803525"/>
          <p14:tracePt t="47928" x="5813425" y="2813050"/>
          <p14:tracePt t="48022" x="5803900" y="2813050"/>
          <p14:tracePt t="48038" x="5786438" y="2813050"/>
          <p14:tracePt t="48054" x="5741988" y="2822575"/>
          <p14:tracePt t="48068" x="5741988" y="2830513"/>
          <p14:tracePt t="48089" x="5697538" y="2840038"/>
          <p14:tracePt t="48109" x="5688013" y="2840038"/>
          <p14:tracePt t="48206" x="5688013" y="2847975"/>
          <p14:tracePt t="48222" x="5680075" y="2847975"/>
          <p14:tracePt t="48234" x="5680075" y="2857500"/>
          <p14:tracePt t="48248" x="5680075" y="2867025"/>
          <p14:tracePt t="48268" x="5661025" y="2884488"/>
          <p14:tracePt t="48288" x="5643563" y="2946400"/>
          <p14:tracePt t="48308" x="5608638" y="3000375"/>
          <p14:tracePt t="48328" x="5527675" y="3116263"/>
          <p14:tracePt t="48348" x="5483225" y="3170238"/>
          <p14:tracePt t="48368" x="5419725" y="3259138"/>
          <p14:tracePt t="48388" x="5394325" y="3295650"/>
          <p14:tracePt t="48408" x="5367338" y="3330575"/>
          <p14:tracePt t="48428" x="5348288" y="3348038"/>
          <p14:tracePt t="48448" x="5330825" y="3375025"/>
          <p14:tracePt t="48468" x="5313363" y="3394075"/>
          <p14:tracePt t="48488" x="5295900" y="3411538"/>
          <p14:tracePt t="48508" x="5276850" y="3419475"/>
          <p14:tracePt t="48528" x="5259388" y="3429000"/>
          <p14:tracePt t="48548" x="5251450" y="3438525"/>
          <p14:tracePt t="48568" x="5232400" y="3446463"/>
          <p14:tracePt t="48588" x="5224463" y="3446463"/>
          <p14:tracePt t="48608" x="5214938" y="3446463"/>
          <p14:tracePt t="48628" x="5197475" y="3455988"/>
          <p14:tracePt t="48648" x="5187950" y="3465513"/>
          <p14:tracePt t="48668" x="5170488" y="3473450"/>
          <p14:tracePt t="48688" x="5160963" y="3482975"/>
          <p14:tracePt t="48708" x="5153025" y="3490913"/>
          <p14:tracePt t="48822" x="5153025" y="3473450"/>
          <p14:tracePt t="48836" x="5160963" y="3473450"/>
          <p14:tracePt t="48848" x="5197475" y="3429000"/>
          <p14:tracePt t="48869" x="5259388" y="3367088"/>
          <p14:tracePt t="48888" x="5429250" y="3152775"/>
          <p14:tracePt t="48908" x="5491163" y="3062288"/>
          <p14:tracePt t="48928" x="5572125" y="2965450"/>
          <p14:tracePt t="48948" x="5616575" y="2919413"/>
          <p14:tracePt t="48968" x="5661025" y="2857500"/>
          <p14:tracePt t="48988" x="5688013" y="2822575"/>
          <p14:tracePt t="49008" x="5724525" y="2776538"/>
          <p14:tracePt t="49028" x="5741988" y="2759075"/>
          <p14:tracePt t="49068" x="5741988" y="2751138"/>
          <p14:tracePt t="49118" x="5751513" y="2751138"/>
          <p14:tracePt t="49134" x="5751513" y="2741613"/>
          <p14:tracePt t="49503" x="5751513" y="2751138"/>
          <p14:tracePt t="49519" x="5751513" y="2759075"/>
          <p14:tracePt t="49531" x="5751513" y="2768600"/>
          <p14:tracePt t="49548" x="5741988" y="2786063"/>
          <p14:tracePt t="49568" x="5741988" y="2803525"/>
          <p14:tracePt t="49589" x="5741988" y="2813050"/>
          <p14:tracePt t="49591" x="5741988" y="2822575"/>
          <p14:tracePt t="49608" x="5741988" y="2830513"/>
          <p14:tracePt t="49630" x="5741988" y="2840038"/>
          <p14:tracePt t="49655" x="5732463" y="2840038"/>
          <p14:tracePt t="49983" x="5732463" y="2847975"/>
          <p14:tracePt t="50047" x="5732463" y="2857500"/>
          <p14:tracePt t="50071" x="5741988" y="2857500"/>
          <p14:tracePt t="50094" x="5751513" y="2857500"/>
          <p14:tracePt t="50175" x="5759450" y="2847975"/>
          <p14:tracePt t="50199" x="5768975" y="2847975"/>
          <p14:tracePt t="50214" x="5776913" y="2847975"/>
          <p14:tracePt t="50229" x="5786438" y="2847975"/>
          <p14:tracePt t="50248" x="5795963" y="2840038"/>
          <p14:tracePt t="50366" x="5803900" y="2840038"/>
          <p14:tracePt t="50378" x="5803900" y="2830513"/>
          <p14:tracePt t="50400" x="5813425" y="2822575"/>
          <p14:tracePt t="50423" x="5822950" y="2822575"/>
          <p14:tracePt t="51895" x="5822950" y="2813050"/>
          <p14:tracePt t="51907" x="5830888" y="2813050"/>
          <p14:tracePt t="53527" x="5830888" y="2822575"/>
          <p14:tracePt t="53616" x="5822950" y="2822575"/>
          <p14:tracePt t="53640" x="5813425" y="2822575"/>
          <p14:tracePt t="53664" x="5803900" y="2830513"/>
          <p14:tracePt t="53688" x="5795963" y="2830513"/>
          <p14:tracePt t="53720" x="5786438" y="2830513"/>
          <p14:tracePt t="53731" x="5776913" y="2830513"/>
          <p14:tracePt t="53752" x="5768975" y="2830513"/>
          <p14:tracePt t="53808" x="5759450" y="2830513"/>
          <p14:tracePt t="53888" x="5751513" y="2830513"/>
          <p14:tracePt t="54040" x="5741988" y="2830513"/>
          <p14:tracePt t="54056" x="5741988" y="2822575"/>
          <p14:tracePt t="54091" x="5741988" y="2813050"/>
          <p14:tracePt t="54112" x="5732463" y="2813050"/>
          <p14:tracePt t="54216" x="5724525" y="2813050"/>
          <p14:tracePt t="54240" x="5715000" y="2813050"/>
          <p14:tracePt t="54256" x="5705475" y="2813050"/>
          <p14:tracePt t="54272" x="5697538" y="2822575"/>
          <p14:tracePt t="54289" x="5680075" y="2840038"/>
          <p14:tracePt t="54310" x="5661025" y="2857500"/>
          <p14:tracePt t="54329" x="5634038" y="2894013"/>
          <p14:tracePt t="54349" x="5616575" y="2911475"/>
          <p14:tracePt t="54369" x="5599113" y="2938463"/>
          <p14:tracePt t="54389" x="5572125" y="2982913"/>
          <p14:tracePt t="54409" x="5527675" y="3036888"/>
          <p14:tracePt t="54429" x="5483225" y="3081338"/>
          <p14:tracePt t="54449" x="5384800" y="3152775"/>
          <p14:tracePt t="54469" x="5330825" y="3197225"/>
          <p14:tracePt t="54489" x="5268913" y="3268663"/>
          <p14:tracePt t="54509" x="5241925" y="3303588"/>
          <p14:tracePt t="54530" x="5187950" y="3375025"/>
          <p14:tracePt t="54549" x="5160963" y="3411538"/>
          <p14:tracePt t="54569" x="5133975" y="3446463"/>
          <p14:tracePt t="54590" x="5126038" y="3465513"/>
          <p14:tracePt t="54593" x="5116513" y="3473450"/>
          <p14:tracePt t="54777" x="5126038" y="3473450"/>
          <p14:tracePt t="54788" x="5143500" y="3465513"/>
          <p14:tracePt t="54810" x="5180013" y="3446463"/>
          <p14:tracePt t="54829" x="5224463" y="3429000"/>
          <p14:tracePt t="54849" x="5348288" y="3322638"/>
          <p14:tracePt t="54869" x="5419725" y="3224213"/>
          <p14:tracePt t="54889" x="5545138" y="3071813"/>
          <p14:tracePt t="54909" x="5599113" y="3027363"/>
          <p14:tracePt t="54929" x="5661025" y="2973388"/>
          <p14:tracePt t="54949" x="5680075" y="2946400"/>
          <p14:tracePt t="54970" x="5705475" y="2911475"/>
          <p14:tracePt t="54989" x="5724525" y="2894013"/>
          <p14:tracePt t="55113" x="5724525" y="2884488"/>
          <p14:tracePt t="55409" x="5732463" y="2884488"/>
          <p14:tracePt t="55420" x="5732463" y="2874963"/>
          <p14:tracePt t="55433" x="5732463" y="2867025"/>
          <p14:tracePt t="55450" x="5732463" y="2857500"/>
          <p14:tracePt t="55480" x="5732463" y="2847975"/>
          <p14:tracePt t="55552" x="5732463" y="2840038"/>
          <p14:tracePt t="55569" x="5732463" y="2830513"/>
          <p14:tracePt t="55777" x="5732463" y="2840038"/>
          <p14:tracePt t="55801" x="5732463" y="2847975"/>
          <p14:tracePt t="55817" x="5732463" y="2857500"/>
          <p14:tracePt t="55833" x="5732463" y="2867025"/>
          <p14:tracePt t="55849" x="5732463" y="2874963"/>
          <p14:tracePt t="55869" x="5732463" y="2884488"/>
          <p14:tracePt t="55890" x="5741988" y="2901950"/>
          <p14:tracePt t="55910" x="5741988" y="2911475"/>
          <p14:tracePt t="55929" x="5741988" y="2928938"/>
          <p14:tracePt t="55950" x="5741988" y="2955925"/>
          <p14:tracePt t="55970" x="5724525" y="3000375"/>
          <p14:tracePt t="55990" x="5715000" y="3027363"/>
          <p14:tracePt t="56009" x="5697538" y="3062288"/>
          <p14:tracePt t="56030" x="5688013" y="3071813"/>
          <p14:tracePt t="56050" x="5688013" y="3081338"/>
          <p14:tracePt t="56069" x="5680075" y="3081338"/>
          <p14:tracePt t="56090" x="5680075" y="3089275"/>
          <p14:tracePt t="56145" x="5688013" y="3081338"/>
          <p14:tracePt t="56157" x="5705475" y="3062288"/>
          <p14:tracePt t="56170" x="5741988" y="3009900"/>
          <p14:tracePt t="56190" x="5776913" y="2973388"/>
          <p14:tracePt t="56210" x="5786438" y="2919413"/>
          <p14:tracePt t="56230" x="5795963" y="2894013"/>
          <p14:tracePt t="56250" x="5795963" y="2867025"/>
          <p14:tracePt t="56369" x="5786438" y="2867025"/>
          <p14:tracePt t="56380" x="5776913" y="2867025"/>
          <p14:tracePt t="56393" x="5768975" y="2867025"/>
          <p14:tracePt t="56410" x="5759450" y="2867025"/>
          <p14:tracePt t="56430" x="5751513" y="2867025"/>
          <p14:tracePt t="56450" x="5741988" y="2867025"/>
          <p14:tracePt t="56505" x="5741988" y="2857500"/>
          <p14:tracePt t="56518" x="5741988" y="2847975"/>
          <p14:tracePt t="56531" x="5741988" y="2840038"/>
          <p14:tracePt t="56550" x="5741988" y="2813050"/>
          <p14:tracePt t="56570" x="5759450" y="2759075"/>
          <p14:tracePt t="56590" x="5759450" y="2732088"/>
          <p14:tracePt t="56610" x="5759450" y="2697163"/>
          <p14:tracePt t="56630" x="5759450" y="2679700"/>
          <p14:tracePt t="56650" x="5759450" y="2670175"/>
          <p14:tracePt t="56670" x="5759450" y="2652713"/>
          <p14:tracePt t="56729" x="5751513" y="2643188"/>
          <p14:tracePt t="56817" x="5751513" y="2633663"/>
          <p14:tracePt t="56849" x="5751513" y="2625725"/>
          <p14:tracePt t="56860" x="5751513" y="2616200"/>
          <p14:tracePt t="56873" x="5751513" y="2608263"/>
          <p14:tracePt t="56890" x="5751513" y="2598738"/>
          <p14:tracePt t="56910" x="5751513" y="2589213"/>
          <p14:tracePt t="56930" x="5741988" y="2581275"/>
          <p14:tracePt t="57049" x="5751513" y="2581275"/>
          <p14:tracePt t="57072" x="5759450" y="2581275"/>
          <p14:tracePt t="57085" x="5768975" y="2589213"/>
          <p14:tracePt t="57098" x="5776913" y="2589213"/>
          <p14:tracePt t="57297" x="5776913" y="2598738"/>
          <p14:tracePt t="57313" x="5776913" y="2608263"/>
          <p14:tracePt t="57329" x="5776913" y="2616200"/>
          <p14:tracePt t="57350" x="5776913" y="2652713"/>
          <p14:tracePt t="57370" x="5768975" y="2687638"/>
          <p14:tracePt t="57390" x="5768975" y="2732088"/>
          <p14:tracePt t="57410" x="5759450" y="2847975"/>
          <p14:tracePt t="57430" x="5759450" y="2901950"/>
          <p14:tracePt t="57450" x="5759450" y="2973388"/>
          <p14:tracePt t="57470" x="5759450" y="3000375"/>
          <p14:tracePt t="57490" x="5759450" y="3009900"/>
          <p14:tracePt t="57633" x="5751513" y="3009900"/>
          <p14:tracePt t="57657" x="5751513" y="3000375"/>
          <p14:tracePt t="57669" x="5751513" y="2990850"/>
          <p14:tracePt t="57690" x="5741988" y="2973388"/>
          <p14:tracePt t="57710" x="5741988" y="2955925"/>
          <p14:tracePt t="57730" x="5741988" y="2894013"/>
          <p14:tracePt t="57750" x="5741988" y="2847975"/>
          <p14:tracePt t="57770" x="5741988" y="2776538"/>
          <p14:tracePt t="57790" x="5741988" y="2751138"/>
          <p14:tracePt t="57810" x="5741988" y="2714625"/>
          <p14:tracePt t="57830" x="5741988" y="2705100"/>
          <p14:tracePt t="57850" x="5741988" y="2687638"/>
          <p14:tracePt t="57870" x="5741988" y="2670175"/>
          <p14:tracePt t="57890" x="5741988" y="2660650"/>
          <p14:tracePt t="57986" x="5741988" y="2670175"/>
          <p14:tracePt t="58002" x="5741988" y="2679700"/>
          <p14:tracePt t="58014" x="5741988" y="2687638"/>
          <p14:tracePt t="58030" x="5741988" y="2697163"/>
          <p14:tracePt t="58050" x="5741988" y="2724150"/>
          <p14:tracePt t="58070" x="5732463" y="2732088"/>
          <p14:tracePt t="58091" x="5724525" y="2768600"/>
          <p14:tracePt t="58110" x="5715000" y="2768600"/>
          <p14:tracePt t="58170" x="5715000" y="2759075"/>
          <p14:tracePt t="58181" x="5715000" y="2751138"/>
          <p14:tracePt t="58194" x="5705475" y="2724150"/>
          <p14:tracePt t="58210" x="5705475" y="2687638"/>
          <p14:tracePt t="58230" x="5697538" y="2670175"/>
          <p14:tracePt t="58250" x="5697538" y="2625725"/>
          <p14:tracePt t="58270" x="5697538" y="2598738"/>
          <p14:tracePt t="58290" x="5697538" y="2589213"/>
          <p14:tracePt t="58310" x="5705475" y="2589213"/>
          <p14:tracePt t="58330" x="5715000" y="2598738"/>
          <p14:tracePt t="58350" x="5724525" y="2616200"/>
          <p14:tracePt t="58370" x="5732463" y="2679700"/>
          <p14:tracePt t="58390" x="5741988" y="2724150"/>
          <p14:tracePt t="58410" x="5741988" y="2786063"/>
          <p14:tracePt t="58430" x="5741988" y="2803525"/>
          <p14:tracePt t="58458" x="5741988" y="2795588"/>
          <p14:tracePt t="58470" x="5741988" y="2786063"/>
          <p14:tracePt t="58490" x="5741988" y="2732088"/>
          <p14:tracePt t="58510" x="5732463" y="2697163"/>
          <p14:tracePt t="58530" x="5715000" y="2670175"/>
          <p14:tracePt t="58833" x="5715000" y="2660650"/>
          <p14:tracePt t="58953" x="5715000" y="2670175"/>
          <p14:tracePt t="58970" x="5715000" y="2679700"/>
          <p14:tracePt t="58981" x="5715000" y="2687638"/>
          <p14:tracePt t="58994" x="5715000" y="2697163"/>
          <p14:tracePt t="59010" x="5715000" y="2705100"/>
          <p14:tracePt t="59030" x="5715000" y="2732088"/>
          <p14:tracePt t="59050" x="5715000" y="2759075"/>
          <p14:tracePt t="59122" x="5715000" y="2751138"/>
          <p14:tracePt t="59140" x="5715000" y="2732088"/>
          <p14:tracePt t="59154" x="5715000" y="2697163"/>
          <p14:tracePt t="59171" x="5715000" y="2660650"/>
          <p14:tracePt t="59190" x="5715000" y="2633663"/>
          <p14:tracePt t="59210" x="5715000" y="2598738"/>
          <p14:tracePt t="59362" x="5715000" y="2608263"/>
          <p14:tracePt t="59373" x="5724525" y="2608263"/>
          <p14:tracePt t="59390" x="5741988" y="2608263"/>
          <p14:tracePt t="59411" x="5751513" y="2608263"/>
          <p14:tracePt t="59430" x="5768975" y="2608263"/>
          <p14:tracePt t="59450" x="5786438" y="2598738"/>
          <p14:tracePt t="59594" x="5786438" y="2608263"/>
          <p14:tracePt t="59604" x="5786438" y="2616200"/>
          <p14:tracePt t="59618" x="5786438" y="2633663"/>
          <p14:tracePt t="59634" x="5786438" y="2643188"/>
          <p14:tracePt t="59650" x="5786438" y="2679700"/>
          <p14:tracePt t="59671" x="5786438" y="2724150"/>
          <p14:tracePt t="59690" x="5786438" y="2786063"/>
          <p14:tracePt t="59710" x="5776913" y="2847975"/>
          <p14:tracePt t="59731" x="5776913" y="2901950"/>
          <p14:tracePt t="59750" x="5776913" y="2928938"/>
          <p14:tracePt t="59770" x="5776913" y="2955925"/>
          <p14:tracePt t="59790" x="5776913" y="2965450"/>
          <p14:tracePt t="59811" x="5768975" y="2973388"/>
          <p14:tracePt t="59830" x="5768975" y="2990850"/>
          <p14:tracePt t="59850" x="5768975" y="3000375"/>
          <p14:tracePt t="59870" x="5768975" y="3017838"/>
          <p14:tracePt t="59891" x="5759450" y="3036888"/>
          <p14:tracePt t="59931" x="5759450" y="3044825"/>
          <p14:tracePt t="59978" x="5759450" y="3054350"/>
          <p14:tracePt t="59991" x="5751513" y="3062288"/>
          <p14:tracePt t="60018" x="5741988" y="3071813"/>
          <p14:tracePt t="60122" x="5732463" y="3071813"/>
          <p14:tracePt t="60242" x="5732463" y="3062288"/>
          <p14:tracePt t="60253" x="5732463" y="3054350"/>
          <p14:tracePt t="60270" x="5732463" y="3017838"/>
          <p14:tracePt t="60290" x="5759450" y="2894013"/>
          <p14:tracePt t="60311" x="5759450" y="2830513"/>
          <p14:tracePt t="60331" x="5759450" y="2751138"/>
          <p14:tracePt t="60350" x="5751513" y="2705100"/>
          <p14:tracePt t="60370" x="5741988" y="2670175"/>
          <p14:tracePt t="60391" x="5732463" y="2652713"/>
          <p14:tracePt t="60411" x="5732463" y="2616200"/>
          <p14:tracePt t="60430" x="5732463" y="2608263"/>
          <p14:tracePt t="60451" x="5732463" y="2581275"/>
          <p14:tracePt t="60470" x="5741988" y="2581275"/>
          <p14:tracePt t="60490" x="5741988" y="2571750"/>
          <p14:tracePt t="60514" x="5751513" y="2571750"/>
          <p14:tracePt t="60531" x="5759450" y="2554288"/>
          <p14:tracePt t="60550" x="5768975" y="2544763"/>
          <p14:tracePt t="60570" x="5776913" y="2544763"/>
          <p14:tracePt t="60706" x="5786438" y="2544763"/>
          <p14:tracePt t="60738" x="5786438" y="2554288"/>
          <p14:tracePt t="60749" x="5786438" y="2562225"/>
          <p14:tracePt t="60770" x="5786438" y="2589213"/>
          <p14:tracePt t="60790" x="5724525" y="2625725"/>
          <p14:tracePt t="60811" x="5643563" y="2679700"/>
          <p14:tracePt t="60830" x="5581650" y="2714625"/>
          <p14:tracePt t="60851" x="5500688" y="2776538"/>
          <p14:tracePt t="60870" x="5473700" y="2803525"/>
          <p14:tracePt t="60891" x="5473700" y="2813050"/>
          <p14:tracePt t="60910" x="5473700" y="2830513"/>
          <p14:tracePt t="60931" x="5500688" y="2874963"/>
          <p14:tracePt t="60951" x="5518150" y="2901950"/>
          <p14:tracePt t="60971" x="5527675" y="2919413"/>
          <p14:tracePt t="60990" x="5537200" y="2928938"/>
          <p14:tracePt t="61030" x="5537200" y="2946400"/>
          <p14:tracePt t="61051" x="5545138" y="2955925"/>
          <p14:tracePt t="61070" x="5562600" y="2955925"/>
          <p14:tracePt t="61091" x="5581650" y="2955925"/>
          <p14:tracePt t="61111" x="5589588" y="2938463"/>
          <p14:tracePt t="61131" x="5589588" y="2840038"/>
          <p14:tracePt t="61150" x="5572125" y="2786063"/>
          <p14:tracePt t="61171" x="5554663" y="2697163"/>
          <p14:tracePt t="61191" x="5554663" y="2652713"/>
          <p14:tracePt t="61211" x="5554663" y="2598738"/>
          <p14:tracePt t="61230" x="5562600" y="2589213"/>
          <p14:tracePt t="61251" x="5572125" y="2571750"/>
          <p14:tracePt t="61270" x="5581650" y="2571750"/>
          <p14:tracePt t="61291" x="5589588" y="2571750"/>
          <p14:tracePt t="61311" x="5599113" y="2571750"/>
          <p14:tracePt t="61331" x="5626100" y="2571750"/>
          <p14:tracePt t="61350" x="5643563" y="2571750"/>
          <p14:tracePt t="61371" x="5670550" y="2581275"/>
          <p14:tracePt t="61391" x="5697538" y="2598738"/>
          <p14:tracePt t="61411" x="5715000" y="2625725"/>
          <p14:tracePt t="61431" x="5751513" y="2643188"/>
          <p14:tracePt t="61451" x="5759450" y="2652713"/>
          <p14:tracePt t="61571" x="5759450" y="2660650"/>
          <p14:tracePt t="61583" x="5759450" y="2670175"/>
          <p14:tracePt t="61595" x="5759450" y="2679700"/>
          <p14:tracePt t="61611" x="5759450" y="2697163"/>
          <p14:tracePt t="61631" x="5759450" y="2751138"/>
          <p14:tracePt t="61651" x="5751513" y="2813050"/>
          <p14:tracePt t="61671" x="5732463" y="2867025"/>
          <p14:tracePt t="61691" x="5715000" y="2911475"/>
          <p14:tracePt t="61711" x="5705475" y="2919413"/>
          <p14:tracePt t="61731" x="5688013" y="2938463"/>
          <p14:tracePt t="61751" x="5680075" y="2946400"/>
          <p14:tracePt t="61771" x="5653088" y="2955925"/>
          <p14:tracePt t="61791" x="5643563" y="2965450"/>
          <p14:tracePt t="61812" x="5643563" y="2982913"/>
          <p14:tracePt t="61852" x="5634038" y="2982913"/>
          <p14:tracePt t="61883" x="5626100" y="2982913"/>
          <p14:tracePt t="61899" x="5616575" y="2982913"/>
          <p14:tracePt t="61912" x="5608638" y="2982913"/>
          <p14:tracePt t="61931" x="5537200" y="2982913"/>
          <p14:tracePt t="61951" x="5446713" y="2982913"/>
          <p14:tracePt t="61971" x="5322888" y="2982913"/>
          <p14:tracePt t="61991" x="5276850" y="2982913"/>
          <p14:tracePt t="62011" x="5259388" y="2982913"/>
          <p14:tracePt t="62052" x="5259388" y="2973388"/>
          <p14:tracePt t="62075" x="5268913" y="2973388"/>
          <p14:tracePt t="62091" x="5276850" y="2965450"/>
          <p14:tracePt t="62111" x="5295900" y="2965450"/>
          <p14:tracePt t="62131" x="5357813" y="2965450"/>
          <p14:tracePt t="62151" x="5411788" y="2973388"/>
          <p14:tracePt t="62171" x="5483225" y="2990850"/>
          <p14:tracePt t="62191" x="5491163" y="3000375"/>
          <p14:tracePt t="62211" x="5500688" y="3000375"/>
          <p14:tracePt t="62231" x="5491163" y="3000375"/>
          <p14:tracePt t="62251" x="5465763" y="3000375"/>
          <p14:tracePt t="62271" x="5446713" y="3000375"/>
          <p14:tracePt t="62311" x="5456238" y="3000375"/>
          <p14:tracePt t="62331" x="5518150" y="3009900"/>
          <p14:tracePt t="62351" x="5589588" y="3027363"/>
          <p14:tracePt t="62371" x="5724525" y="3062288"/>
          <p14:tracePt t="62391" x="5822950" y="3108325"/>
          <p14:tracePt t="62411" x="5857875" y="3125788"/>
          <p14:tracePt t="62431" x="5848350" y="3125788"/>
          <p14:tracePt t="62451" x="5786438" y="3125788"/>
          <p14:tracePt t="62471" x="5724525" y="3125788"/>
          <p14:tracePt t="62491" x="5680075" y="3125788"/>
          <p14:tracePt t="62511" x="5643563" y="3125788"/>
          <p14:tracePt t="62531" x="5626100" y="3133725"/>
          <p14:tracePt t="62551" x="5616575" y="3133725"/>
          <p14:tracePt t="62571" x="5616575" y="3160713"/>
          <p14:tracePt t="62591" x="5626100" y="3179763"/>
          <p14:tracePt t="62611" x="5653088" y="3214688"/>
          <p14:tracePt t="62631" x="5661025" y="3232150"/>
          <p14:tracePt t="62651" x="5680075" y="3259138"/>
          <p14:tracePt t="62671" x="5680075" y="3276600"/>
          <p14:tracePt t="62691" x="5680075" y="3295650"/>
          <p14:tracePt t="62711" x="5680075" y="3313113"/>
          <p14:tracePt t="62732" x="5670550" y="3348038"/>
          <p14:tracePt t="62751" x="5661025" y="3357563"/>
          <p14:tracePt t="62771" x="5653088" y="3384550"/>
          <p14:tracePt t="62791" x="5634038" y="3411538"/>
          <p14:tracePt t="62812" x="5589588" y="3446463"/>
          <p14:tracePt t="62831" x="5545138" y="3482975"/>
          <p14:tracePt t="62851" x="5483225" y="3527425"/>
          <p14:tracePt t="62871" x="5446713" y="3536950"/>
          <p14:tracePt t="62891" x="5429250" y="3536950"/>
          <p14:tracePt t="62911" x="5394325" y="3536950"/>
          <p14:tracePt t="62931" x="5375275" y="3527425"/>
          <p14:tracePt t="62951" x="5367338" y="3527425"/>
          <p14:tracePt t="62971" x="5357813" y="3509963"/>
          <p14:tracePt t="62991" x="5348288" y="3500438"/>
          <p14:tracePt t="63011" x="5303838" y="3446463"/>
          <p14:tracePt t="63031" x="5286375" y="3438525"/>
          <p14:tracePt t="63051" x="5276850" y="3429000"/>
          <p14:tracePt t="63071" x="5268913" y="3429000"/>
          <p14:tracePt t="63091" x="5259388" y="3429000"/>
          <p14:tracePt t="63139" x="5251450" y="3429000"/>
          <p14:tracePt t="63156" x="5241925" y="3429000"/>
          <p14:tracePt t="63173" x="5232400" y="3429000"/>
          <p14:tracePt t="63191" x="5224463" y="3429000"/>
          <p14:tracePt t="63211" x="5214938" y="3438525"/>
          <p14:tracePt t="63252" x="5205413" y="3438525"/>
          <p14:tracePt t="63347" x="5205413" y="3429000"/>
          <p14:tracePt t="63363" x="5205413" y="3411538"/>
          <p14:tracePt t="63375" x="5205413" y="3402013"/>
          <p14:tracePt t="63391" x="5205413" y="3384550"/>
          <p14:tracePt t="63411" x="5205413" y="3357563"/>
          <p14:tracePt t="63431" x="5205413" y="3348038"/>
          <p14:tracePt t="63452" x="5224463" y="3322638"/>
          <p14:tracePt t="63471" x="5241925" y="3303588"/>
          <p14:tracePt t="63492" x="5259388" y="3276600"/>
          <p14:tracePt t="63511" x="5268913" y="3268663"/>
          <p14:tracePt t="63531" x="5276850" y="3268663"/>
          <p14:tracePt t="63551" x="5295900" y="3268663"/>
          <p14:tracePt t="63571" x="5303838" y="3268663"/>
          <p14:tracePt t="63591" x="5313363" y="3268663"/>
          <p14:tracePt t="63612" x="5357813" y="3268663"/>
          <p14:tracePt t="63631" x="5394325" y="3268663"/>
          <p14:tracePt t="63652" x="5483225" y="3276600"/>
          <p14:tracePt t="63671" x="5554663" y="3276600"/>
          <p14:tracePt t="63692" x="5643563" y="3276600"/>
          <p14:tracePt t="63711" x="5670550" y="3268663"/>
          <p14:tracePt t="63731" x="5680075" y="3268663"/>
          <p14:tracePt t="63843" x="5688013" y="3268663"/>
          <p14:tracePt t="63875" x="5688013" y="3259138"/>
          <p14:tracePt t="63886" x="5697538" y="3259138"/>
          <p14:tracePt t="63900" x="5705475" y="3251200"/>
          <p14:tracePt t="63912" x="5715000" y="3241675"/>
          <p14:tracePt t="63932" x="5724525" y="3232150"/>
          <p14:tracePt t="63951" x="5724525" y="3224213"/>
          <p14:tracePt t="63971" x="5724525" y="3214688"/>
          <p14:tracePt t="64035" x="5724525" y="3224213"/>
          <p14:tracePt t="64046" x="5724525" y="3232150"/>
          <p14:tracePt t="64060" x="5715000" y="3259138"/>
          <p14:tracePt t="64092" x="5715000" y="3303588"/>
          <p14:tracePt t="64111" x="5715000" y="3330575"/>
          <p14:tracePt t="64132" x="5715000" y="3375025"/>
          <p14:tracePt t="64152" x="5724525" y="3394075"/>
          <p14:tracePt t="64172" x="5724525" y="3402013"/>
          <p14:tracePt t="64228" x="5724525" y="3411538"/>
          <p14:tracePt t="64243" x="5732463" y="3411538"/>
          <p14:tracePt t="64315" x="5732463" y="3419475"/>
          <p14:tracePt t="64355" x="5732463" y="3429000"/>
          <p14:tracePt t="64388" x="5732463" y="3438525"/>
          <p14:tracePt t="64400" x="5732463" y="3446463"/>
          <p14:tracePt t="64413" x="5732463" y="3455988"/>
          <p14:tracePt t="64435" x="5732463" y="3465513"/>
          <p14:tracePt t="64453" x="5732463" y="3473450"/>
          <p14:tracePt t="64471" x="5732463" y="3482975"/>
          <p14:tracePt t="64492" x="5724525" y="3509963"/>
          <p14:tracePt t="64511" x="5705475" y="3527425"/>
          <p14:tracePt t="64532" x="5653088" y="3571875"/>
          <p14:tracePt t="64551" x="5616575" y="3589338"/>
          <p14:tracePt t="64572" x="5554663" y="3616325"/>
          <p14:tracePt t="64591" x="5527675" y="3633788"/>
          <p14:tracePt t="64612" x="5500688" y="3643313"/>
          <p14:tracePt t="64631" x="5473700" y="3643313"/>
          <p14:tracePt t="64653" x="5429250" y="3643313"/>
          <p14:tracePt t="64672" x="5384800" y="3643313"/>
          <p14:tracePt t="64692" x="5313363" y="3633788"/>
          <p14:tracePt t="64711" x="5276850" y="3633788"/>
          <p14:tracePt t="64732" x="5232400" y="3616325"/>
          <p14:tracePt t="64751" x="5214938" y="3616325"/>
          <p14:tracePt t="64771" x="5197475" y="3616325"/>
          <p14:tracePt t="64791" x="5197475" y="3608388"/>
          <p14:tracePt t="64812" x="5187950" y="3608388"/>
          <p14:tracePt t="64831" x="5180013" y="3598863"/>
          <p14:tracePt t="64852" x="5170488" y="3581400"/>
          <p14:tracePt t="64871" x="5160963" y="3562350"/>
          <p14:tracePt t="64892" x="5153025" y="3544888"/>
          <p14:tracePt t="64911" x="5153025" y="3536950"/>
          <p14:tracePt t="64932" x="5180013" y="3527425"/>
          <p14:tracePt t="64951" x="5224463" y="3482975"/>
          <p14:tracePt t="64972" x="5340350" y="3402013"/>
          <p14:tracePt t="64991" x="5394325" y="3375025"/>
          <p14:tracePt t="65012" x="5438775" y="3367088"/>
          <p14:tracePt t="65032" x="5446713" y="3367088"/>
          <p14:tracePt t="65051" x="5456238" y="3367088"/>
          <p14:tracePt t="65084" x="5465763" y="3367088"/>
          <p14:tracePt t="65292" x="5473700" y="3367088"/>
          <p14:tracePt t="65315" x="5483225" y="3367088"/>
          <p14:tracePt t="66524" x="5491163" y="3367088"/>
          <p14:tracePt t="66932" x="5500688" y="3367088"/>
          <p14:tracePt t="67180" x="5500688" y="3357563"/>
          <p14:tracePt t="67245" x="5510213" y="3357563"/>
          <p14:tracePt t="67381" x="5518150" y="3357563"/>
          <p14:tracePt t="67396" x="5527675" y="3357563"/>
          <p14:tracePt t="67509" x="5527675" y="3348038"/>
          <p14:tracePt t="67520" x="5518150" y="3348038"/>
          <p14:tracePt t="67533" x="5518150" y="3340100"/>
          <p14:tracePt t="67552" x="5527675" y="3313113"/>
          <p14:tracePt t="67572" x="5527675" y="33035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MIPS Single-Cycle Implementation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4671" y="1066800"/>
            <a:ext cx="8911382" cy="3731808"/>
            <a:chOff x="154671" y="1620197"/>
            <a:chExt cx="8911382" cy="3731808"/>
          </a:xfrm>
        </p:grpSpPr>
        <p:grpSp>
          <p:nvGrpSpPr>
            <p:cNvPr id="5" name="Group 4"/>
            <p:cNvGrpSpPr/>
            <p:nvPr/>
          </p:nvGrpSpPr>
          <p:grpSpPr>
            <a:xfrm>
              <a:off x="154671" y="2994625"/>
              <a:ext cx="1622694" cy="1386326"/>
              <a:chOff x="1738845" y="3229513"/>
              <a:chExt cx="1622694" cy="1386326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132" name="Rectangle 131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Read</a:t>
                  </a:r>
                </a:p>
                <a:p>
                  <a:r>
                    <a:rPr lang="en-US" sz="1100" dirty="0" smtClean="0">
                      <a:latin typeface="Neo Sans Intel" panose="020B0504020202020204" pitchFamily="34" charset="0"/>
                    </a:rPr>
                    <a:t>address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Neo Sans Intel" panose="020B0504020202020204" pitchFamily="34" charset="0"/>
                    </a:rPr>
                    <a:t>Instruction [31-0]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Memory</a:t>
                  </a:r>
                </a:p>
              </p:txBody>
            </p:sp>
          </p:grpSp>
          <p:cxnSp>
            <p:nvCxnSpPr>
              <p:cNvPr id="131" name="Straight Arrow Connector 130"/>
              <p:cNvCxnSpPr>
                <a:stCxn id="134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grpSp>
          <p:nvGrpSpPr>
            <p:cNvPr id="6" name="Group 5"/>
            <p:cNvGrpSpPr/>
            <p:nvPr/>
          </p:nvGrpSpPr>
          <p:grpSpPr>
            <a:xfrm>
              <a:off x="2546317" y="3911755"/>
              <a:ext cx="180391" cy="643543"/>
              <a:chOff x="3390790" y="3616963"/>
              <a:chExt cx="180391" cy="643543"/>
            </a:xfrm>
          </p:grpSpPr>
          <p:sp>
            <p:nvSpPr>
              <p:cNvPr id="126" name="Trapezoid 125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27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8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29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107902" y="3005501"/>
              <a:ext cx="1552498" cy="1873251"/>
              <a:chOff x="4488424" y="3657632"/>
              <a:chExt cx="1552498" cy="1873251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4490028" y="3657632"/>
                <a:ext cx="1550894" cy="18706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490028" y="3657633"/>
                <a:ext cx="77136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142771" y="3660836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5088107" y="5220532"/>
                <a:ext cx="949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Registers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490028" y="4132149"/>
                <a:ext cx="77296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>
                    <a:latin typeface="Neo Sans Intel" panose="020B0504020202020204" pitchFamily="34" charset="0"/>
                  </a:rPr>
                  <a:t>r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egister </a:t>
                </a:r>
                <a:r>
                  <a:rPr lang="en-US" sz="1100" b="1" dirty="0" smtClean="0">
                    <a:latin typeface="Neo Sans Intel" panose="020B0504020202020204" pitchFamily="34" charset="0"/>
                  </a:rPr>
                  <a:t>2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142771" y="4285847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Neo Sans Intel" panose="020B0504020202020204" pitchFamily="34" charset="0"/>
                  </a:rPr>
                  <a:t>d</a:t>
                </a:r>
                <a:r>
                  <a:rPr lang="en-US" sz="1100" dirty="0" smtClean="0">
                    <a:latin typeface="Neo Sans Intel" panose="020B0504020202020204" pitchFamily="34" charset="0"/>
                  </a:rPr>
                  <a:t>ata </a:t>
                </a:r>
                <a:r>
                  <a:rPr lang="en-US" sz="1100" b="1" dirty="0">
                    <a:latin typeface="Neo Sans Intel" panose="020B0504020202020204" pitchFamily="34" charset="0"/>
                  </a:rPr>
                  <a:t>2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488424" y="4669109"/>
                <a:ext cx="6543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register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490028" y="509999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5194990" y="3666551"/>
                <a:ext cx="133350" cy="1333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13352" y="2631170"/>
              <a:ext cx="739305" cy="393410"/>
              <a:chOff x="4262754" y="2858356"/>
              <a:chExt cx="739305" cy="393410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4262754" y="2858356"/>
                <a:ext cx="7393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16" name="Straight Connector 115"/>
              <p:cNvCxnSpPr>
                <a:stCxn id="115" idx="2"/>
                <a:endCxn id="125" idx="0"/>
              </p:cNvCxnSpPr>
              <p:nvPr/>
            </p:nvCxnSpPr>
            <p:spPr bwMode="auto">
              <a:xfrm flipH="1">
                <a:off x="4630545" y="3119966"/>
                <a:ext cx="1862" cy="13180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" name="Straight Arrow Connector 8"/>
            <p:cNvCxnSpPr>
              <a:stCxn id="119" idx="3"/>
              <a:endCxn id="111" idx="1"/>
            </p:cNvCxnSpPr>
            <p:nvPr/>
          </p:nvCxnSpPr>
          <p:spPr bwMode="auto">
            <a:xfrm flipV="1">
              <a:off x="4660400" y="3223789"/>
              <a:ext cx="794482" cy="36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5454882" y="2909792"/>
              <a:ext cx="727535" cy="1439797"/>
              <a:chOff x="6728724" y="3121968"/>
              <a:chExt cx="727535" cy="1439797"/>
            </a:xfrm>
          </p:grpSpPr>
          <p:sp>
            <p:nvSpPr>
              <p:cNvPr id="10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728724" y="3392722"/>
                <a:ext cx="36376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Neo Sans Intel Medium" panose="020B0604020202020204" pitchFamily="34" charset="0"/>
                  </a:rPr>
                  <a:t>ALU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728724" y="3319972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6728724" y="4152246"/>
                <a:ext cx="155484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969760" y="3801019"/>
                <a:ext cx="481419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" panose="020B0504020202020204" pitchFamily="34" charset="0"/>
                  </a:rPr>
                  <a:t>Result</a:t>
                </a:r>
                <a:endParaRPr lang="en-US" sz="1100" b="1" dirty="0" smtClean="0">
                  <a:latin typeface="Neo Sans Intel" panose="020B0504020202020204" pitchFamily="34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6904108" y="3557248"/>
                <a:ext cx="547071" cy="2308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900" dirty="0" err="1" smtClean="0">
                    <a:latin typeface="Neo Sans Intel" panose="020B0504020202020204" pitchFamily="34" charset="0"/>
                  </a:rPr>
                  <a:t>CondCode</a:t>
                </a:r>
                <a:endParaRPr lang="en-US" sz="900" b="1" dirty="0" smtClean="0">
                  <a:latin typeface="Neo Sans Intel" panose="020B0504020202020204" pitchFamily="34" charset="0"/>
                </a:endParaRPr>
              </a:p>
            </p:txBody>
          </p:sp>
        </p:grpSp>
        <p:cxnSp>
          <p:nvCxnSpPr>
            <p:cNvPr id="11" name="Elbow Connector 10"/>
            <p:cNvCxnSpPr>
              <a:stCxn id="122" idx="3"/>
              <a:endCxn id="104" idx="3"/>
            </p:cNvCxnSpPr>
            <p:nvPr/>
          </p:nvCxnSpPr>
          <p:spPr bwMode="auto">
            <a:xfrm flipV="1">
              <a:off x="4660400" y="3848031"/>
              <a:ext cx="454431" cy="1129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2" name="Elbow Connector 11"/>
            <p:cNvCxnSpPr>
              <a:stCxn id="93" idx="0"/>
              <a:endCxn id="124" idx="1"/>
            </p:cNvCxnSpPr>
            <p:nvPr/>
          </p:nvCxnSpPr>
          <p:spPr bwMode="auto">
            <a:xfrm flipH="1">
              <a:off x="3109506" y="3453128"/>
              <a:ext cx="5615445" cy="1210181"/>
            </a:xfrm>
            <a:prstGeom prst="bentConnector5">
              <a:avLst>
                <a:gd name="adj1" fmla="val -4071"/>
                <a:gd name="adj2" fmla="val 172985"/>
                <a:gd name="adj3" fmla="val 10407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3" name="Oval 12"/>
            <p:cNvSpPr/>
            <p:nvPr/>
          </p:nvSpPr>
          <p:spPr bwMode="auto">
            <a:xfrm>
              <a:off x="1743407" y="318382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6"/>
              <a:endCxn id="118" idx="1"/>
            </p:cNvCxnSpPr>
            <p:nvPr/>
          </p:nvCxnSpPr>
          <p:spPr bwMode="auto">
            <a:xfrm>
              <a:off x="1815879" y="3220058"/>
              <a:ext cx="1293627" cy="88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" name="Elbow Connector 14"/>
            <p:cNvCxnSpPr>
              <a:stCxn id="13" idx="4"/>
              <a:endCxn id="121" idx="1"/>
            </p:cNvCxnSpPr>
            <p:nvPr/>
          </p:nvCxnSpPr>
          <p:spPr bwMode="auto">
            <a:xfrm rot="16200000" flipH="1">
              <a:off x="2224990" y="2810946"/>
              <a:ext cx="439168" cy="13298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6" name="Elbow Connector 15"/>
            <p:cNvCxnSpPr>
              <a:stCxn id="13" idx="4"/>
              <a:endCxn id="128" idx="3"/>
            </p:cNvCxnSpPr>
            <p:nvPr/>
          </p:nvCxnSpPr>
          <p:spPr bwMode="auto">
            <a:xfrm rot="16200000" flipH="1">
              <a:off x="1571505" y="3464431"/>
              <a:ext cx="1188038" cy="7717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1790302" y="2940272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[25-21]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82438" y="3413550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[20-16]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9821" y="4157483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[15-11]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542593" y="4068255"/>
              <a:ext cx="580608" cy="532039"/>
              <a:chOff x="6598319" y="4283249"/>
              <a:chExt cx="580608" cy="532039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598319" y="4553678"/>
                <a:ext cx="5806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ALUop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 bwMode="auto">
              <a:xfrm flipH="1">
                <a:off x="6967969" y="4283249"/>
                <a:ext cx="32" cy="27267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1" name="Oval 20"/>
            <p:cNvSpPr/>
            <p:nvPr/>
          </p:nvSpPr>
          <p:spPr bwMode="auto">
            <a:xfrm>
              <a:off x="2289085" y="366242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2" name="Elbow Connector 21"/>
            <p:cNvCxnSpPr>
              <a:stCxn id="21" idx="4"/>
              <a:endCxn id="127" idx="3"/>
            </p:cNvCxnSpPr>
            <p:nvPr/>
          </p:nvCxnSpPr>
          <p:spPr bwMode="auto">
            <a:xfrm rot="16200000" flipH="1">
              <a:off x="2292337" y="3767885"/>
              <a:ext cx="292053" cy="226084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3" name="Straight Arrow Connector 22"/>
            <p:cNvCxnSpPr>
              <a:stCxn id="126" idx="0"/>
              <a:endCxn id="123" idx="1"/>
            </p:cNvCxnSpPr>
            <p:nvPr/>
          </p:nvCxnSpPr>
          <p:spPr bwMode="auto">
            <a:xfrm flipV="1">
              <a:off x="2726708" y="4232422"/>
              <a:ext cx="381194" cy="110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4" name="Rounded Rectangle 23"/>
            <p:cNvSpPr/>
            <p:nvPr/>
          </p:nvSpPr>
          <p:spPr bwMode="auto">
            <a:xfrm>
              <a:off x="3435075" y="5078121"/>
              <a:ext cx="953678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Sign extend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cxnSp>
          <p:nvCxnSpPr>
            <p:cNvPr id="25" name="Elbow Connector 24"/>
            <p:cNvCxnSpPr>
              <a:stCxn id="13" idx="4"/>
              <a:endCxn id="24" idx="1"/>
            </p:cNvCxnSpPr>
            <p:nvPr/>
          </p:nvCxnSpPr>
          <p:spPr bwMode="auto">
            <a:xfrm rot="16200000" flipH="1">
              <a:off x="1627975" y="3407962"/>
              <a:ext cx="1958769" cy="1655432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782438" y="4940107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Neo Sans Intel" panose="020B0504020202020204" pitchFamily="34" charset="0"/>
                </a:rPr>
                <a:t>I [15-0]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109743" y="3732832"/>
              <a:ext cx="180391" cy="643543"/>
              <a:chOff x="3390790" y="3616963"/>
              <a:chExt cx="180391" cy="643543"/>
            </a:xfrm>
          </p:grpSpPr>
          <p:sp>
            <p:nvSpPr>
              <p:cNvPr id="103" name="Trapezoid 10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10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10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10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28" name="Straight Arrow Connector 27"/>
            <p:cNvCxnSpPr>
              <a:stCxn id="103" idx="0"/>
              <a:endCxn id="112" idx="1"/>
            </p:cNvCxnSpPr>
            <p:nvPr/>
          </p:nvCxnSpPr>
          <p:spPr bwMode="auto">
            <a:xfrm>
              <a:off x="5290134" y="4054604"/>
              <a:ext cx="164748" cy="145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9" name="Elbow Connector 28"/>
            <p:cNvCxnSpPr>
              <a:stCxn id="24" idx="3"/>
              <a:endCxn id="41" idx="4"/>
            </p:cNvCxnSpPr>
            <p:nvPr/>
          </p:nvCxnSpPr>
          <p:spPr bwMode="auto">
            <a:xfrm flipV="1">
              <a:off x="4388753" y="4300834"/>
              <a:ext cx="557649" cy="914229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0" name="Group 29"/>
            <p:cNvGrpSpPr/>
            <p:nvPr/>
          </p:nvGrpSpPr>
          <p:grpSpPr>
            <a:xfrm>
              <a:off x="6753863" y="3028047"/>
              <a:ext cx="1447263" cy="1386443"/>
              <a:chOff x="3124737" y="3598050"/>
              <a:chExt cx="1447263" cy="1386443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733308" y="4674175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126744" y="4073403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124737" y="455360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Write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data</a:t>
                </a:r>
              </a:p>
            </p:txBody>
          </p:sp>
        </p:grpSp>
        <p:cxnSp>
          <p:nvCxnSpPr>
            <p:cNvPr id="31" name="Straight Arrow Connector 30"/>
            <p:cNvCxnSpPr>
              <a:stCxn id="99" idx="3"/>
              <a:endCxn id="94" idx="3"/>
            </p:cNvCxnSpPr>
            <p:nvPr/>
          </p:nvCxnSpPr>
          <p:spPr bwMode="auto">
            <a:xfrm flipV="1">
              <a:off x="8201126" y="3246555"/>
              <a:ext cx="348522" cy="13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32" name="Group 31"/>
            <p:cNvGrpSpPr/>
            <p:nvPr/>
          </p:nvGrpSpPr>
          <p:grpSpPr>
            <a:xfrm>
              <a:off x="8544560" y="3131356"/>
              <a:ext cx="180391" cy="643543"/>
              <a:chOff x="3390790" y="3616963"/>
              <a:chExt cx="180391" cy="643543"/>
            </a:xfrm>
          </p:grpSpPr>
          <p:sp>
            <p:nvSpPr>
              <p:cNvPr id="93" name="Trapezoid 9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9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dirty="0" smtClean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9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</a:p>
            </p:txBody>
          </p:sp>
          <p:sp>
            <p:nvSpPr>
              <p:cNvPr id="9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33" name="Straight Arrow Connector 32"/>
            <p:cNvCxnSpPr>
              <a:stCxn id="113" idx="3"/>
              <a:endCxn id="101" idx="1"/>
            </p:cNvCxnSpPr>
            <p:nvPr/>
          </p:nvCxnSpPr>
          <p:spPr bwMode="auto">
            <a:xfrm flipV="1">
              <a:off x="6177337" y="3718844"/>
              <a:ext cx="578533" cy="80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4" name="Oval 33"/>
            <p:cNvSpPr/>
            <p:nvPr/>
          </p:nvSpPr>
          <p:spPr bwMode="auto">
            <a:xfrm>
              <a:off x="4762970" y="381588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93636" y="4885769"/>
              <a:ext cx="9553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cxnSp>
          <p:nvCxnSpPr>
            <p:cNvPr id="36" name="Elbow Connector 35"/>
            <p:cNvCxnSpPr>
              <a:stCxn id="34" idx="4"/>
              <a:endCxn id="35" idx="1"/>
            </p:cNvCxnSpPr>
            <p:nvPr/>
          </p:nvCxnSpPr>
          <p:spPr bwMode="auto">
            <a:xfrm rot="16200000" flipH="1">
              <a:off x="4816939" y="3870628"/>
              <a:ext cx="1058964" cy="1094430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Elbow Connector 36"/>
            <p:cNvCxnSpPr>
              <a:stCxn id="35" idx="1"/>
              <a:endCxn id="102" idx="1"/>
            </p:cNvCxnSpPr>
            <p:nvPr/>
          </p:nvCxnSpPr>
          <p:spPr bwMode="auto">
            <a:xfrm rot="10800000" flipH="1">
              <a:off x="5893635" y="4199047"/>
              <a:ext cx="860227" cy="748278"/>
            </a:xfrm>
            <a:prstGeom prst="bentConnector3">
              <a:avLst>
                <a:gd name="adj1" fmla="val 3366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8" name="Oval 37"/>
            <p:cNvSpPr/>
            <p:nvPr/>
          </p:nvSpPr>
          <p:spPr bwMode="auto">
            <a:xfrm>
              <a:off x="6377497" y="368615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9" name="Elbow Connector 38"/>
            <p:cNvCxnSpPr>
              <a:stCxn id="38" idx="4"/>
              <a:endCxn id="95" idx="3"/>
            </p:cNvCxnSpPr>
            <p:nvPr/>
          </p:nvCxnSpPr>
          <p:spPr bwMode="auto">
            <a:xfrm rot="5400000" flipH="1" flipV="1">
              <a:off x="7434342" y="2643324"/>
              <a:ext cx="94698" cy="2135916"/>
            </a:xfrm>
            <a:prstGeom prst="bentConnector4">
              <a:avLst>
                <a:gd name="adj1" fmla="val -1239181"/>
                <a:gd name="adj2" fmla="val 91518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40" name="Rounded Rectangle 39"/>
            <p:cNvSpPr/>
            <p:nvPr/>
          </p:nvSpPr>
          <p:spPr bwMode="auto">
            <a:xfrm>
              <a:off x="5139129" y="2334921"/>
              <a:ext cx="476839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Neo Sans Intel Medium" panose="020B0604020202020204" pitchFamily="34" charset="0"/>
                  <a:cs typeface="Arial" pitchFamily="34" charset="0"/>
                </a:rPr>
                <a:t>&lt;&lt; 2</a:t>
              </a:r>
              <a:endParaRPr lang="en-US" sz="11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910166" y="422836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2" name="Straight Arrow Connector 41"/>
            <p:cNvCxnSpPr>
              <a:stCxn id="41" idx="6"/>
              <a:endCxn id="105" idx="3"/>
            </p:cNvCxnSpPr>
            <p:nvPr/>
          </p:nvCxnSpPr>
          <p:spPr bwMode="auto">
            <a:xfrm>
              <a:off x="4982638" y="4264598"/>
              <a:ext cx="132194" cy="8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43" name="Elbow Connector 42"/>
            <p:cNvCxnSpPr>
              <a:stCxn id="41" idx="0"/>
              <a:endCxn id="40" idx="1"/>
            </p:cNvCxnSpPr>
            <p:nvPr/>
          </p:nvCxnSpPr>
          <p:spPr bwMode="auto">
            <a:xfrm rot="5400000" flipH="1" flipV="1">
              <a:off x="4164516" y="3253750"/>
              <a:ext cx="1756499" cy="192727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4" name="Group 43"/>
            <p:cNvGrpSpPr/>
            <p:nvPr/>
          </p:nvGrpSpPr>
          <p:grpSpPr>
            <a:xfrm>
              <a:off x="5857281" y="1838637"/>
              <a:ext cx="401408" cy="794389"/>
              <a:chOff x="6728724" y="3121968"/>
              <a:chExt cx="727535" cy="1439797"/>
            </a:xfrm>
          </p:grpSpPr>
          <p:sp>
            <p:nvSpPr>
              <p:cNvPr id="8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955934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728724" y="3319972"/>
                <a:ext cx="155483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728724" y="4152245"/>
                <a:ext cx="155483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cxnSp>
          <p:nvCxnSpPr>
            <p:cNvPr id="45" name="Straight Arrow Connector 44"/>
            <p:cNvCxnSpPr>
              <a:stCxn id="40" idx="3"/>
              <a:endCxn id="92" idx="1"/>
            </p:cNvCxnSpPr>
            <p:nvPr/>
          </p:nvCxnSpPr>
          <p:spPr bwMode="auto">
            <a:xfrm flipV="1">
              <a:off x="5615968" y="2471077"/>
              <a:ext cx="241313" cy="786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6" name="Group 45"/>
            <p:cNvGrpSpPr/>
            <p:nvPr/>
          </p:nvGrpSpPr>
          <p:grpSpPr>
            <a:xfrm>
              <a:off x="2267241" y="1620197"/>
              <a:ext cx="401408" cy="794389"/>
              <a:chOff x="6728724" y="3121968"/>
              <a:chExt cx="727535" cy="1439797"/>
            </a:xfrm>
          </p:grpSpPr>
          <p:sp>
            <p:nvSpPr>
              <p:cNvPr id="85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955934" y="3710216"/>
                <a:ext cx="496610" cy="241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728724" y="3319972"/>
                <a:ext cx="155483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728724" y="4152245"/>
                <a:ext cx="155483" cy="23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81570" y="1892964"/>
              <a:ext cx="379637" cy="625620"/>
              <a:chOff x="155044" y="1514471"/>
              <a:chExt cx="379637" cy="62562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178582" y="1514471"/>
                <a:ext cx="356099" cy="625620"/>
                <a:chOff x="2991378" y="2694759"/>
                <a:chExt cx="468998" cy="823968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2991378" y="2694759"/>
                  <a:ext cx="468998" cy="82396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030153" y="2872568"/>
                  <a:ext cx="39145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Neo Sans Intel Medium" panose="020B0604020202020204" pitchFamily="34" charset="0"/>
                    </a:rPr>
                    <a:t>PC</a:t>
                  </a:r>
                </a:p>
              </p:txBody>
            </p:sp>
          </p:grpSp>
          <p:sp>
            <p:nvSpPr>
              <p:cNvPr id="82" name="Isosceles Triangle 81"/>
              <p:cNvSpPr/>
              <p:nvPr/>
            </p:nvSpPr>
            <p:spPr bwMode="auto">
              <a:xfrm rot="19800000">
                <a:off x="155044" y="1973506"/>
                <a:ext cx="89552" cy="77200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48" name="Straight Arrow Connector 47"/>
            <p:cNvCxnSpPr>
              <a:stCxn id="83" idx="2"/>
              <a:endCxn id="49" idx="0"/>
            </p:cNvCxnSpPr>
            <p:nvPr/>
          </p:nvCxnSpPr>
          <p:spPr bwMode="auto">
            <a:xfrm flipH="1">
              <a:off x="482818" y="2518584"/>
              <a:ext cx="340" cy="18045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446582" y="269903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0" name="Elbow Connector 49"/>
            <p:cNvCxnSpPr>
              <a:stCxn id="49" idx="6"/>
              <a:endCxn id="88" idx="1"/>
            </p:cNvCxnSpPr>
            <p:nvPr/>
          </p:nvCxnSpPr>
          <p:spPr bwMode="auto">
            <a:xfrm flipV="1">
              <a:off x="519054" y="2252637"/>
              <a:ext cx="1748187" cy="482634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>
              <a:stCxn id="49" idx="4"/>
              <a:endCxn id="133" idx="0"/>
            </p:cNvCxnSpPr>
            <p:nvPr/>
          </p:nvCxnSpPr>
          <p:spPr bwMode="auto">
            <a:xfrm flipH="1">
              <a:off x="481043" y="2771507"/>
              <a:ext cx="1775" cy="2231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1743845" y="1640639"/>
              <a:ext cx="29046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 smtClean="0">
                  <a:latin typeface="Neo Sans Intel" panose="020B0504020202020204" pitchFamily="34" charset="0"/>
                </a:rPr>
                <a:t>4</a:t>
              </a:r>
            </a:p>
          </p:txBody>
        </p:sp>
        <p:cxnSp>
          <p:nvCxnSpPr>
            <p:cNvPr id="53" name="Straight Arrow Connector 52"/>
            <p:cNvCxnSpPr>
              <a:stCxn id="52" idx="3"/>
              <a:endCxn id="87" idx="1"/>
            </p:cNvCxnSpPr>
            <p:nvPr/>
          </p:nvCxnSpPr>
          <p:spPr bwMode="auto">
            <a:xfrm flipV="1">
              <a:off x="2034309" y="1793441"/>
              <a:ext cx="232932" cy="108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4" name="Straight Arrow Connector 53"/>
            <p:cNvCxnSpPr>
              <a:stCxn id="86" idx="3"/>
              <a:endCxn id="57" idx="2"/>
            </p:cNvCxnSpPr>
            <p:nvPr/>
          </p:nvCxnSpPr>
          <p:spPr bwMode="auto">
            <a:xfrm>
              <a:off x="2666599" y="2011338"/>
              <a:ext cx="2669673" cy="543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5" name="Group 54"/>
            <p:cNvGrpSpPr/>
            <p:nvPr/>
          </p:nvGrpSpPr>
          <p:grpSpPr>
            <a:xfrm>
              <a:off x="6570982" y="1632897"/>
              <a:ext cx="180391" cy="721202"/>
              <a:chOff x="3390790" y="3616963"/>
              <a:chExt cx="180391" cy="643543"/>
            </a:xfrm>
          </p:grpSpPr>
          <p:sp>
            <p:nvSpPr>
              <p:cNvPr id="77" name="Trapezoid 76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78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79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  <p:sp>
            <p:nvSpPr>
              <p:cNvPr id="80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Neo Sans Intel Medium" panose="020B0604020202020204" pitchFamily="34" charset="0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Neo Sans Intel Medium" panose="020B0604020202020204" pitchFamily="34" charset="0"/>
                </a:endParaRPr>
              </a:p>
            </p:txBody>
          </p:sp>
        </p:grpSp>
        <p:cxnSp>
          <p:nvCxnSpPr>
            <p:cNvPr id="56" name="Straight Arrow Connector 55"/>
            <p:cNvCxnSpPr>
              <a:stCxn id="90" idx="3"/>
              <a:endCxn id="79" idx="3"/>
            </p:cNvCxnSpPr>
            <p:nvPr/>
          </p:nvCxnSpPr>
          <p:spPr bwMode="auto">
            <a:xfrm flipV="1">
              <a:off x="6256639" y="2229743"/>
              <a:ext cx="319432" cy="3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5336272" y="197564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8" name="Straight Arrow Connector 57"/>
            <p:cNvCxnSpPr>
              <a:stCxn id="57" idx="6"/>
              <a:endCxn id="91" idx="1"/>
            </p:cNvCxnSpPr>
            <p:nvPr/>
          </p:nvCxnSpPr>
          <p:spPr bwMode="auto">
            <a:xfrm>
              <a:off x="5408744" y="2011881"/>
              <a:ext cx="44853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9" name="Elbow Connector 58"/>
            <p:cNvCxnSpPr>
              <a:stCxn id="57" idx="0"/>
              <a:endCxn id="78" idx="3"/>
            </p:cNvCxnSpPr>
            <p:nvPr/>
          </p:nvCxnSpPr>
          <p:spPr bwMode="auto">
            <a:xfrm rot="5400000" flipH="1" flipV="1">
              <a:off x="5867466" y="1267041"/>
              <a:ext cx="213647" cy="1203562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60" name="Elbow Connector 59"/>
            <p:cNvCxnSpPr>
              <a:stCxn id="77" idx="0"/>
              <a:endCxn id="83" idx="0"/>
            </p:cNvCxnSpPr>
            <p:nvPr/>
          </p:nvCxnSpPr>
          <p:spPr bwMode="auto">
            <a:xfrm flipH="1" flipV="1">
              <a:off x="483158" y="1892964"/>
              <a:ext cx="6268216" cy="100535"/>
            </a:xfrm>
            <a:prstGeom prst="bentConnector4">
              <a:avLst>
                <a:gd name="adj1" fmla="val -4395"/>
                <a:gd name="adj2" fmla="val 463619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61" name="Elbow Connector 60"/>
            <p:cNvCxnSpPr>
              <a:stCxn id="38" idx="0"/>
              <a:endCxn id="98" idx="1"/>
            </p:cNvCxnSpPr>
            <p:nvPr/>
          </p:nvCxnSpPr>
          <p:spPr bwMode="auto">
            <a:xfrm rot="5400000" flipH="1" flipV="1">
              <a:off x="6362464" y="3294760"/>
              <a:ext cx="442668" cy="340131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62" name="Group 61"/>
            <p:cNvGrpSpPr/>
            <p:nvPr/>
          </p:nvGrpSpPr>
          <p:grpSpPr>
            <a:xfrm>
              <a:off x="4981746" y="4328109"/>
              <a:ext cx="620683" cy="523200"/>
              <a:chOff x="6744623" y="4292088"/>
              <a:chExt cx="620683" cy="523200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6744623" y="4553678"/>
                <a:ext cx="6206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ALUSrc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103" idx="3"/>
              </p:cNvCxnSpPr>
              <p:nvPr/>
            </p:nvCxnSpPr>
            <p:spPr bwMode="auto">
              <a:xfrm>
                <a:off x="6962815" y="4292088"/>
                <a:ext cx="0" cy="26159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Group 62"/>
            <p:cNvGrpSpPr/>
            <p:nvPr/>
          </p:nvGrpSpPr>
          <p:grpSpPr>
            <a:xfrm>
              <a:off x="7083302" y="2631170"/>
              <a:ext cx="792205" cy="407037"/>
              <a:chOff x="4234018" y="2858356"/>
              <a:chExt cx="792205" cy="407037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4234018" y="2858356"/>
                <a:ext cx="7922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MemWrite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4" name="Straight Connector 73"/>
              <p:cNvCxnSpPr>
                <a:stCxn id="73" idx="2"/>
                <a:endCxn id="97" idx="0"/>
              </p:cNvCxnSpPr>
              <p:nvPr/>
            </p:nvCxnSpPr>
            <p:spPr bwMode="auto">
              <a:xfrm flipH="1">
                <a:off x="4629214" y="3119966"/>
                <a:ext cx="907" cy="14542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>
              <a:off x="6420905" y="2291615"/>
              <a:ext cx="526106" cy="443656"/>
              <a:chOff x="6705081" y="4283249"/>
              <a:chExt cx="526106" cy="443656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6705081" y="4465295"/>
                <a:ext cx="5261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PCSrc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2" name="Straight Connector 71"/>
              <p:cNvCxnSpPr/>
              <p:nvPr/>
            </p:nvCxnSpPr>
            <p:spPr bwMode="auto">
              <a:xfrm>
                <a:off x="6968001" y="4283249"/>
                <a:ext cx="0" cy="179461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5" name="Group 64"/>
            <p:cNvGrpSpPr/>
            <p:nvPr/>
          </p:nvGrpSpPr>
          <p:grpSpPr>
            <a:xfrm>
              <a:off x="2230176" y="4507032"/>
              <a:ext cx="619080" cy="424806"/>
              <a:chOff x="6561743" y="4287612"/>
              <a:chExt cx="619080" cy="424806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561743" y="4450808"/>
                <a:ext cx="61908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RegDst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0" name="Straight Connector 69"/>
              <p:cNvCxnSpPr>
                <a:stCxn id="126" idx="3"/>
              </p:cNvCxnSpPr>
              <p:nvPr/>
            </p:nvCxnSpPr>
            <p:spPr bwMode="auto">
              <a:xfrm>
                <a:off x="6968079" y="4287612"/>
                <a:ext cx="0" cy="21525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6" name="Group 65"/>
            <p:cNvGrpSpPr/>
            <p:nvPr/>
          </p:nvGrpSpPr>
          <p:grpSpPr>
            <a:xfrm>
              <a:off x="8208125" y="2621744"/>
              <a:ext cx="857928" cy="568038"/>
              <a:chOff x="4191631" y="2696431"/>
              <a:chExt cx="857928" cy="568038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191631" y="2696431"/>
                <a:ext cx="857928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MemToReg</a:t>
                </a:r>
                <a:endParaRPr lang="en-US" sz="11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68" name="Straight Connector 67"/>
              <p:cNvCxnSpPr>
                <a:stCxn id="67" idx="2"/>
                <a:endCxn id="93" idx="1"/>
              </p:cNvCxnSpPr>
              <p:nvPr/>
            </p:nvCxnSpPr>
            <p:spPr bwMode="auto">
              <a:xfrm flipH="1">
                <a:off x="4618261" y="2958041"/>
                <a:ext cx="2334" cy="306428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53" name="Group 152"/>
          <p:cNvGrpSpPr/>
          <p:nvPr/>
        </p:nvGrpSpPr>
        <p:grpSpPr>
          <a:xfrm>
            <a:off x="1066801" y="5103408"/>
            <a:ext cx="2333342" cy="1065100"/>
            <a:chOff x="-1219306" y="4734983"/>
            <a:chExt cx="4082203" cy="2123376"/>
          </a:xfrm>
        </p:grpSpPr>
        <p:sp>
          <p:nvSpPr>
            <p:cNvPr id="136" name="TextBox 135"/>
            <p:cNvSpPr txBox="1"/>
            <p:nvPr/>
          </p:nvSpPr>
          <p:spPr>
            <a:xfrm>
              <a:off x="1758339" y="4734983"/>
              <a:ext cx="955412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758339" y="5608561"/>
              <a:ext cx="755071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758339" y="5026175"/>
              <a:ext cx="806268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758339" y="6190948"/>
              <a:ext cx="102442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758339" y="5899754"/>
              <a:ext cx="68829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PCSrc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758339" y="5317369"/>
              <a:ext cx="804043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758339" y="6482138"/>
              <a:ext cx="1104558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MemToReg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43" name="Straight Connector 142"/>
            <p:cNvCxnSpPr/>
            <p:nvPr/>
          </p:nvCxnSpPr>
          <p:spPr bwMode="auto">
            <a:xfrm flipH="1">
              <a:off x="1285093" y="4923093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>
              <a:stCxn id="138" idx="1"/>
            </p:cNvCxnSpPr>
            <p:nvPr/>
          </p:nvCxnSpPr>
          <p:spPr bwMode="auto">
            <a:xfrm flipH="1" flipV="1">
              <a:off x="1285093" y="5214137"/>
              <a:ext cx="473245" cy="15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>
              <a:stCxn id="141" idx="1"/>
            </p:cNvCxnSpPr>
            <p:nvPr/>
          </p:nvCxnSpPr>
          <p:spPr bwMode="auto">
            <a:xfrm flipH="1">
              <a:off x="1285093" y="5505480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/>
            <p:cNvCxnSpPr>
              <a:stCxn id="137" idx="1"/>
            </p:cNvCxnSpPr>
            <p:nvPr/>
          </p:nvCxnSpPr>
          <p:spPr bwMode="auto">
            <a:xfrm flipH="1">
              <a:off x="1285093" y="5796672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/>
            <p:cNvCxnSpPr>
              <a:stCxn id="140" idx="1"/>
            </p:cNvCxnSpPr>
            <p:nvPr/>
          </p:nvCxnSpPr>
          <p:spPr bwMode="auto">
            <a:xfrm flipH="1">
              <a:off x="1285093" y="6087865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/>
            <p:cNvCxnSpPr>
              <a:stCxn id="139" idx="1"/>
            </p:cNvCxnSpPr>
            <p:nvPr/>
          </p:nvCxnSpPr>
          <p:spPr bwMode="auto">
            <a:xfrm flipH="1">
              <a:off x="1285093" y="637905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/>
            <p:cNvCxnSpPr>
              <a:stCxn id="142" idx="1"/>
            </p:cNvCxnSpPr>
            <p:nvPr/>
          </p:nvCxnSpPr>
          <p:spPr bwMode="auto">
            <a:xfrm flipH="1">
              <a:off x="1285093" y="667024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519054" y="4811152"/>
              <a:ext cx="1046480" cy="19710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>
                  <a:latin typeface="Neo Sans Intel Medium" panose="020B0604020202020204" pitchFamily="34" charset="0"/>
                  <a:cs typeface="Arial" pitchFamily="34" charset="0"/>
                </a:rPr>
                <a:t>Control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-1219306" y="6254906"/>
              <a:ext cx="1304696" cy="5062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050" dirty="0" err="1" smtClean="0">
                  <a:latin typeface="Neo Sans Intel" panose="020B0504020202020204" pitchFamily="34" charset="0"/>
                </a:rPr>
                <a:t>CondCode</a:t>
              </a:r>
              <a:endParaRPr lang="en-US" sz="1050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152" name="Straight Arrow Connector 151"/>
            <p:cNvCxnSpPr>
              <a:stCxn id="151" idx="3"/>
              <a:endCxn id="150" idx="3"/>
            </p:cNvCxnSpPr>
            <p:nvPr/>
          </p:nvCxnSpPr>
          <p:spPr bwMode="auto">
            <a:xfrm flipV="1">
              <a:off x="85390" y="6493539"/>
              <a:ext cx="586917" cy="14469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cxnSp>
        <p:nvCxnSpPr>
          <p:cNvPr id="161" name="Elbow Connector 160"/>
          <p:cNvCxnSpPr>
            <a:stCxn id="13" idx="4"/>
            <a:endCxn id="150" idx="2"/>
          </p:cNvCxnSpPr>
          <p:nvPr/>
        </p:nvCxnSpPr>
        <p:spPr bwMode="auto">
          <a:xfrm rot="16200000" flipH="1">
            <a:off x="453504" y="4029035"/>
            <a:ext cx="2933062" cy="280785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73214"/>
      </p:ext>
    </p:extLst>
  </p:cSld>
  <p:clrMapOvr>
    <a:masterClrMapping/>
  </p:clrMapOvr>
  <p:transition advTm="842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859" x="2401888" y="3562350"/>
          <p14:tracePt t="16716" x="2411413" y="3562350"/>
          <p14:tracePt t="16733" x="2419350" y="3562350"/>
          <p14:tracePt t="16742" x="2428875" y="3562350"/>
          <p14:tracePt t="16757" x="2438400" y="3562350"/>
          <p14:tracePt t="16853" x="2438400" y="3554413"/>
          <p14:tracePt t="16869" x="2438400" y="3544888"/>
          <p14:tracePt t="16878" x="2428875" y="3544888"/>
          <p14:tracePt t="16895" x="2419350" y="3536950"/>
          <p14:tracePt t="16915" x="2419350" y="3527425"/>
          <p14:tracePt t="16935" x="2419350" y="3509963"/>
          <p14:tracePt t="16956" x="2419350" y="3490913"/>
          <p14:tracePt t="16975" x="2419350" y="3473450"/>
          <p14:tracePt t="16996" x="2419350" y="3438525"/>
          <p14:tracePt t="17015" x="2419350" y="3419475"/>
          <p14:tracePt t="17035" x="2419350" y="3394075"/>
          <p14:tracePt t="17055" x="2419350" y="3340100"/>
          <p14:tracePt t="17076" x="2419350" y="3286125"/>
          <p14:tracePt t="17095" x="2419350" y="3276600"/>
          <p14:tracePt t="17115" x="2419350" y="3268663"/>
          <p14:tracePt t="17135" x="2419350" y="3259138"/>
          <p14:tracePt t="17155" x="2411413" y="3259138"/>
          <p14:tracePt t="17175" x="2411413" y="3251200"/>
          <p14:tracePt t="17237" x="2401888" y="3251200"/>
          <p14:tracePt t="17261" x="2393950" y="3251200"/>
          <p14:tracePt t="17270" x="2384425" y="3251200"/>
          <p14:tracePt t="17292" x="2374900" y="3259138"/>
          <p14:tracePt t="17302" x="2366963" y="3259138"/>
          <p14:tracePt t="17315" x="2357438" y="3259138"/>
          <p14:tracePt t="17335" x="2312988" y="3268663"/>
          <p14:tracePt t="17355" x="2286000" y="3276600"/>
          <p14:tracePt t="17375" x="2224088" y="3276600"/>
          <p14:tracePt t="17395" x="2197100" y="3276600"/>
          <p14:tracePt t="17415" x="2179638" y="3276600"/>
          <p14:tracePt t="17435" x="2152650" y="3268663"/>
          <p14:tracePt t="17455" x="2108200" y="3232150"/>
          <p14:tracePt t="17475" x="2089150" y="3214688"/>
          <p14:tracePt t="17495" x="2071688" y="3197225"/>
          <p14:tracePt t="17515" x="2044700" y="3170238"/>
          <p14:tracePt t="17535" x="2000250" y="3143250"/>
          <p14:tracePt t="17555" x="1973263" y="3133725"/>
          <p14:tracePt t="17575" x="1965325" y="3133725"/>
          <p14:tracePt t="17595" x="1955800" y="3125788"/>
          <p14:tracePt t="17615" x="1955800" y="3116263"/>
          <p14:tracePt t="17653" x="1955800" y="3108325"/>
          <p14:tracePt t="17709" x="1955800" y="3133725"/>
          <p14:tracePt t="17719" x="1955800" y="3179763"/>
          <p14:tracePt t="18117" x="1955800" y="3170238"/>
          <p14:tracePt t="18126" x="1955800" y="3160713"/>
          <p14:tracePt t="18135" x="1955800" y="3133725"/>
          <p14:tracePt t="18155" x="1946275" y="3116263"/>
          <p14:tracePt t="18175" x="1928813" y="3081338"/>
          <p14:tracePt t="18195" x="1919288" y="3071813"/>
          <p14:tracePt t="18215" x="1893888" y="3071813"/>
          <p14:tracePt t="18235" x="1874838" y="3062288"/>
          <p14:tracePt t="18255" x="1830388" y="3062288"/>
          <p14:tracePt t="18325" x="1830388" y="3054350"/>
          <p14:tracePt t="18357" x="1830388" y="3044825"/>
          <p14:tracePt t="18373" x="1830388" y="3027363"/>
          <p14:tracePt t="18389" x="1830388" y="3017838"/>
          <p14:tracePt t="18405" x="1830388" y="3009900"/>
          <p14:tracePt t="18415" x="1830388" y="2990850"/>
          <p14:tracePt t="18435" x="1830388" y="2982913"/>
          <p14:tracePt t="18455" x="1830388" y="2955925"/>
          <p14:tracePt t="18496" x="1830388" y="2938463"/>
          <p14:tracePt t="18535" x="1830388" y="2928938"/>
          <p14:tracePt t="18555" x="1830388" y="2919413"/>
          <p14:tracePt t="18576" x="1830388" y="2911475"/>
          <p14:tracePt t="18597" x="1830388" y="2901950"/>
          <p14:tracePt t="19029" x="1830388" y="2894013"/>
          <p14:tracePt t="19045" x="1830388" y="2874963"/>
          <p14:tracePt t="19055" x="1830388" y="2857500"/>
          <p14:tracePt t="19076" x="1822450" y="2813050"/>
          <p14:tracePt t="19095" x="1812925" y="2776538"/>
          <p14:tracePt t="19115" x="1785938" y="2741613"/>
          <p14:tracePt t="19136" x="1751013" y="2687638"/>
          <p14:tracePt t="19155" x="1731963" y="2660650"/>
          <p14:tracePt t="19175" x="1704975" y="2633663"/>
          <p14:tracePt t="19195" x="1697038" y="2616200"/>
          <p14:tracePt t="19216" x="1679575" y="2589213"/>
          <p14:tracePt t="19235" x="1679575" y="2581275"/>
          <p14:tracePt t="19255" x="1679575" y="2562225"/>
          <p14:tracePt t="19310" x="1670050" y="2562225"/>
          <p14:tracePt t="19318" x="1660525" y="2562225"/>
          <p14:tracePt t="19335" x="1652588" y="2554288"/>
          <p14:tracePt t="19356" x="1643063" y="2554288"/>
          <p14:tracePt t="19413" x="1633538" y="2544763"/>
          <p14:tracePt t="19424" x="1625600" y="2544763"/>
          <p14:tracePt t="19436" x="1616075" y="2536825"/>
          <p14:tracePt t="19455" x="1581150" y="2536825"/>
          <p14:tracePt t="19582" x="1598613" y="2544763"/>
          <p14:tracePt t="19590" x="1598613" y="2554288"/>
          <p14:tracePt t="19599" x="1608138" y="2554288"/>
          <p14:tracePt t="19615" x="1608138" y="2571750"/>
          <p14:tracePt t="19636" x="1616075" y="2598738"/>
          <p14:tracePt t="19655" x="1633538" y="2643188"/>
          <p14:tracePt t="19675" x="1643063" y="2687638"/>
          <p14:tracePt t="19695" x="1652588" y="2741613"/>
          <p14:tracePt t="19717" x="1652588" y="2786063"/>
          <p14:tracePt t="19735" x="1652588" y="2822575"/>
          <p14:tracePt t="19756" x="1652588" y="2884488"/>
          <p14:tracePt t="19776" x="1643063" y="2938463"/>
          <p14:tracePt t="19796" x="1643063" y="2973388"/>
          <p14:tracePt t="19815" x="1643063" y="3036888"/>
          <p14:tracePt t="19835" x="1643063" y="3071813"/>
          <p14:tracePt t="19856" x="1643063" y="3116263"/>
          <p14:tracePt t="19876" x="1643063" y="3133725"/>
          <p14:tracePt t="19895" x="1652588" y="3170238"/>
          <p14:tracePt t="19915" x="1652588" y="3187700"/>
          <p14:tracePt t="19936" x="1652588" y="3205163"/>
          <p14:tracePt t="19956" x="1652588" y="3251200"/>
          <p14:tracePt t="19975" x="1652588" y="3303588"/>
          <p14:tracePt t="19997" x="1652588" y="3375025"/>
          <p14:tracePt t="20015" x="1643063" y="3411538"/>
          <p14:tracePt t="20035" x="1633538" y="3455988"/>
          <p14:tracePt t="20055" x="1633538" y="3500438"/>
          <p14:tracePt t="20076" x="1633538" y="3527425"/>
          <p14:tracePt t="20078" x="1633538" y="3554413"/>
          <p14:tracePt t="20095" x="1633538" y="3598863"/>
          <p14:tracePt t="20115" x="1633538" y="3643313"/>
          <p14:tracePt t="20136" x="1633538" y="3679825"/>
          <p14:tracePt t="20156" x="1633538" y="3724275"/>
          <p14:tracePt t="20175" x="1633538" y="3759200"/>
          <p14:tracePt t="20196" x="1633538" y="3795713"/>
          <p14:tracePt t="20216" x="1633538" y="3830638"/>
          <p14:tracePt t="20236" x="1633538" y="3848100"/>
          <p14:tracePt t="20255" x="1633538" y="3902075"/>
          <p14:tracePt t="20276" x="1633538" y="3929063"/>
          <p14:tracePt t="20296" x="1633538" y="3956050"/>
          <p14:tracePt t="20316" x="1633538" y="3965575"/>
          <p14:tracePt t="20336" x="1633538" y="3973513"/>
          <p14:tracePt t="20406" x="1625600" y="3973513"/>
          <p14:tracePt t="20414" x="1616075" y="3973513"/>
          <p14:tracePt t="20436" x="1608138" y="3973513"/>
          <p14:tracePt t="20456" x="1571625" y="3973513"/>
          <p14:tracePt t="20476" x="1536700" y="3973513"/>
          <p14:tracePt t="20496" x="1455738" y="3946525"/>
          <p14:tracePt t="20516" x="1374775" y="3919538"/>
          <p14:tracePt t="20536" x="1187450" y="3884613"/>
          <p14:tracePt t="20556" x="1098550" y="3875088"/>
          <p14:tracePt t="20576" x="1000125" y="3857625"/>
          <p14:tracePt t="20596" x="919163" y="3848100"/>
          <p14:tracePt t="20616" x="857250" y="3840163"/>
          <p14:tracePt t="20636" x="822325" y="3830638"/>
          <p14:tracePt t="20656" x="758825" y="3822700"/>
          <p14:tracePt t="20676" x="750888" y="3822700"/>
          <p14:tracePt t="20782" x="750888" y="3813175"/>
          <p14:tracePt t="20790" x="758825" y="3813175"/>
          <p14:tracePt t="20801" x="768350" y="3803650"/>
          <p14:tracePt t="20816" x="839788" y="3803650"/>
          <p14:tracePt t="20836" x="928688" y="3786188"/>
          <p14:tracePt t="20856" x="1187450" y="3724275"/>
          <p14:tracePt t="20876" x="1366838" y="3643313"/>
          <p14:tracePt t="20896" x="1643063" y="3517900"/>
          <p14:tracePt t="20916" x="1758950" y="3438525"/>
          <p14:tracePt t="20936" x="1866900" y="3313113"/>
          <p14:tracePt t="20956" x="1928813" y="3187700"/>
          <p14:tracePt t="20976" x="2000250" y="3009900"/>
          <p14:tracePt t="20997" x="2036763" y="2938463"/>
          <p14:tracePt t="21016" x="2054225" y="2901950"/>
          <p14:tracePt t="21036" x="2062163" y="2857500"/>
          <p14:tracePt t="21056" x="2081213" y="2813050"/>
          <p14:tracePt t="21076" x="2081213" y="2776538"/>
          <p14:tracePt t="21080" x="2081213" y="2768600"/>
          <p14:tracePt t="21096" x="2081213" y="2759075"/>
          <p14:tracePt t="21116" x="2054225" y="2803525"/>
          <p14:tracePt t="21350" x="2054225" y="2795588"/>
          <p14:tracePt t="21374" x="2027238" y="2776538"/>
          <p14:tracePt t="21390" x="2009775" y="2751138"/>
          <p14:tracePt t="21399" x="2000250" y="2732088"/>
          <p14:tracePt t="21416" x="1982788" y="2714625"/>
          <p14:tracePt t="21436" x="1973263" y="2705100"/>
          <p14:tracePt t="21456" x="1955800" y="2687638"/>
          <p14:tracePt t="21476" x="1928813" y="2670175"/>
          <p14:tracePt t="21496" x="1874838" y="2652713"/>
          <p14:tracePt t="21516" x="1839913" y="2643188"/>
          <p14:tracePt t="21536" x="1785938" y="2625725"/>
          <p14:tracePt t="21556" x="1768475" y="2616200"/>
          <p14:tracePt t="21576" x="1751013" y="2598738"/>
          <p14:tracePt t="21596" x="1741488" y="2589213"/>
          <p14:tracePt t="21616" x="1724025" y="2581275"/>
          <p14:tracePt t="21636" x="1714500" y="2581275"/>
          <p14:tracePt t="21854" x="1724025" y="2581275"/>
          <p14:tracePt t="21863" x="1731963" y="2581275"/>
          <p14:tracePt t="21878" x="1741488" y="2581275"/>
          <p14:tracePt t="21896" x="1751013" y="2581275"/>
          <p14:tracePt t="21916" x="1776413" y="2581275"/>
          <p14:tracePt t="21936" x="1812925" y="2581275"/>
          <p14:tracePt t="21956" x="1839913" y="2581275"/>
          <p14:tracePt t="21976" x="1893888" y="2581275"/>
          <p14:tracePt t="21996" x="1901825" y="2581275"/>
          <p14:tracePt t="22016" x="1946275" y="2581275"/>
          <p14:tracePt t="22036" x="1973263" y="2581275"/>
          <p14:tracePt t="22056" x="2027238" y="2581275"/>
          <p14:tracePt t="22076" x="2089150" y="2581275"/>
          <p14:tracePt t="22080" x="2108200" y="2581275"/>
          <p14:tracePt t="22096" x="2152650" y="2581275"/>
          <p14:tracePt t="22116" x="2197100" y="2581275"/>
          <p14:tracePt t="22136" x="2259013" y="2581275"/>
          <p14:tracePt t="22156" x="2303463" y="2581275"/>
          <p14:tracePt t="22176" x="2357438" y="2608263"/>
          <p14:tracePt t="22196" x="2419350" y="2616200"/>
          <p14:tracePt t="22216" x="2517775" y="2625725"/>
          <p14:tracePt t="22236" x="2589213" y="2633663"/>
          <p14:tracePt t="22256" x="2633663" y="2643188"/>
          <p14:tracePt t="22276" x="2670175" y="2643188"/>
          <p14:tracePt t="22296" x="2697163" y="2652713"/>
          <p14:tracePt t="22316" x="2714625" y="2660650"/>
          <p14:tracePt t="22336" x="2759075" y="2687638"/>
          <p14:tracePt t="22356" x="2768600" y="2732088"/>
          <p14:tracePt t="22646" x="2759075" y="2724150"/>
          <p14:tracePt t="22655" x="2741613" y="2724150"/>
          <p14:tracePt t="22676" x="2705100" y="2705100"/>
          <p14:tracePt t="22696" x="2697163" y="2697163"/>
          <p14:tracePt t="22716" x="2687638" y="2697163"/>
          <p14:tracePt t="22871" x="2697163" y="2697163"/>
          <p14:tracePt t="22879" x="2705100" y="2697163"/>
          <p14:tracePt t="22896" x="2741613" y="2697163"/>
          <p14:tracePt t="22916" x="2803525" y="2697163"/>
          <p14:tracePt t="22937" x="2884488" y="2687638"/>
          <p14:tracePt t="22956" x="2946400" y="2679700"/>
          <p14:tracePt t="22976" x="3027363" y="2679700"/>
          <p14:tracePt t="22997" x="3062288" y="2670175"/>
          <p14:tracePt t="23016" x="3108325" y="2660650"/>
          <p14:tracePt t="23036" x="3133725" y="2652713"/>
          <p14:tracePt t="23056" x="3187700" y="2643188"/>
          <p14:tracePt t="23076" x="3205163" y="2643188"/>
          <p14:tracePt t="23079" x="3214688" y="2643188"/>
          <p14:tracePt t="23096" x="3241675" y="2643188"/>
          <p14:tracePt t="23116" x="3268663" y="2643188"/>
          <p14:tracePt t="23136" x="3286125" y="2643188"/>
          <p14:tracePt t="23156" x="3295650" y="2643188"/>
          <p14:tracePt t="23177" x="3313113" y="2643188"/>
          <p14:tracePt t="23196" x="3322638" y="2643188"/>
          <p14:tracePt t="23319" x="3313113" y="2643188"/>
          <p14:tracePt t="23327" x="3303588" y="2643188"/>
          <p14:tracePt t="23336" x="3295650" y="2643188"/>
          <p14:tracePt t="23357" x="3268663" y="2643188"/>
          <p14:tracePt t="23376" x="3205163" y="2670175"/>
          <p14:tracePt t="23397" x="3187700" y="2679700"/>
          <p14:tracePt t="23416" x="3170238" y="2679700"/>
          <p14:tracePt t="23436" x="3170238" y="2687638"/>
          <p14:tracePt t="23456" x="3152775" y="2687638"/>
          <p14:tracePt t="23496" x="3125788" y="2687638"/>
          <p14:tracePt t="23516" x="3081338" y="2687638"/>
          <p14:tracePt t="23536" x="3017838" y="2687638"/>
          <p14:tracePt t="23556" x="2938463" y="2697163"/>
          <p14:tracePt t="23576" x="2874963" y="2724150"/>
          <p14:tracePt t="23596" x="2830513" y="2741613"/>
          <p14:tracePt t="23616" x="2813050" y="2759075"/>
          <p14:tracePt t="23636" x="2795588" y="2776538"/>
          <p14:tracePt t="23657" x="2786063" y="2795588"/>
          <p14:tracePt t="23696" x="2786063" y="2803525"/>
          <p14:tracePt t="23751" x="2786063" y="2813050"/>
          <p14:tracePt t="23759" x="2795588" y="2813050"/>
          <p14:tracePt t="23776" x="2795588" y="2822575"/>
          <p14:tracePt t="23796" x="2786063" y="2830513"/>
          <p14:tracePt t="23816" x="2679700" y="2840038"/>
          <p14:tracePt t="23836" x="2517775" y="2867025"/>
          <p14:tracePt t="23856" x="2259013" y="2919413"/>
          <p14:tracePt t="23876" x="2170113" y="2928938"/>
          <p14:tracePt t="23896" x="2108200" y="2928938"/>
          <p14:tracePt t="23916" x="2098675" y="2928938"/>
          <p14:tracePt t="23937" x="2089150" y="2928938"/>
          <p14:tracePt t="23976" x="2089150" y="2919413"/>
          <p14:tracePt t="23997" x="2081213" y="2911475"/>
          <p14:tracePt t="24016" x="2081213" y="2894013"/>
          <p14:tracePt t="24036" x="2108200" y="2874963"/>
          <p14:tracePt t="24056" x="2170113" y="2830513"/>
          <p14:tracePt t="24077" x="2205038" y="2822575"/>
          <p14:tracePt t="24080" x="2251075" y="2813050"/>
          <p14:tracePt t="24096" x="2286000" y="2795588"/>
          <p14:tracePt t="24116" x="2339975" y="2795588"/>
          <p14:tracePt t="24136" x="2428875" y="2776538"/>
          <p14:tracePt t="24156" x="2482850" y="2768600"/>
          <p14:tracePt t="24176" x="2581275" y="2759075"/>
          <p14:tracePt t="24196" x="2643188" y="2741613"/>
          <p14:tracePt t="24216" x="2759075" y="2724150"/>
          <p14:tracePt t="24236" x="2786063" y="2714625"/>
          <p14:tracePt t="24256" x="2822575" y="2714625"/>
          <p14:tracePt t="24276" x="2840038" y="2714625"/>
          <p14:tracePt t="24297" x="2867025" y="2714625"/>
          <p14:tracePt t="24316" x="2911475" y="2714625"/>
          <p14:tracePt t="24336" x="2965450" y="2714625"/>
          <p14:tracePt t="24357" x="2990850" y="2714625"/>
          <p14:tracePt t="24376" x="3009900" y="2714625"/>
          <p14:tracePt t="24396" x="3017838" y="2714625"/>
          <p14:tracePt t="24416" x="3027363" y="2714625"/>
          <p14:tracePt t="24447" x="3036888" y="2714625"/>
          <p14:tracePt t="24463" x="3036888" y="2724150"/>
          <p14:tracePt t="24479" x="3036888" y="2732088"/>
          <p14:tracePt t="24497" x="3044825" y="2759075"/>
          <p14:tracePt t="24516" x="3044825" y="2822575"/>
          <p14:tracePt t="24536" x="3044825" y="3071813"/>
          <p14:tracePt t="24556" x="3044825" y="3295650"/>
          <p14:tracePt t="24577" x="3044825" y="3536950"/>
          <p14:tracePt t="24597" x="3071813" y="3741738"/>
          <p14:tracePt t="24616" x="3062288" y="3857625"/>
          <p14:tracePt t="24637" x="3044825" y="3965575"/>
          <p14:tracePt t="24657" x="3017838" y="4089400"/>
          <p14:tracePt t="24676" x="3017838" y="4133850"/>
          <p14:tracePt t="24696" x="3000375" y="4179888"/>
          <p14:tracePt t="24717" x="3000375" y="4224338"/>
          <p14:tracePt t="24736" x="2990850" y="4276725"/>
          <p14:tracePt t="24757" x="2982913" y="4303713"/>
          <p14:tracePt t="24776" x="2973388" y="4357688"/>
          <p14:tracePt t="24796" x="2973388" y="4402138"/>
          <p14:tracePt t="24816" x="2955925" y="4456113"/>
          <p14:tracePt t="24837" x="2955925" y="4500563"/>
          <p14:tracePt t="24857" x="2938463" y="4608513"/>
          <p14:tracePt t="24876" x="2919413" y="4679950"/>
          <p14:tracePt t="24896" x="2894013" y="4848225"/>
          <p14:tracePt t="24916" x="2884488" y="4902200"/>
          <p14:tracePt t="24938" x="2874963" y="4946650"/>
          <p14:tracePt t="24956" x="2874963" y="4956175"/>
          <p14:tracePt t="24999" x="2874963" y="4946650"/>
          <p14:tracePt t="25447" x="2874963" y="4938713"/>
          <p14:tracePt t="25456" x="2867025" y="4929188"/>
          <p14:tracePt t="25476" x="2867025" y="4911725"/>
          <p14:tracePt t="25497" x="2867025" y="4884738"/>
          <p14:tracePt t="25517" x="2847975" y="4884738"/>
          <p14:tracePt t="25537" x="2822575" y="4884738"/>
          <p14:tracePt t="25556" x="2822575" y="4894263"/>
          <p14:tracePt t="25577" x="2822575" y="4911725"/>
          <p14:tracePt t="25596" x="2822575" y="4938713"/>
          <p14:tracePt t="25616" x="2830513" y="4983163"/>
          <p14:tracePt t="25636" x="2840038" y="5037138"/>
          <p14:tracePt t="25657" x="2874963" y="5116513"/>
          <p14:tracePt t="25677" x="2901950" y="5180013"/>
          <p14:tracePt t="25696" x="2955925" y="5322888"/>
          <p14:tracePt t="25717" x="2982913" y="5411788"/>
          <p14:tracePt t="25736" x="3017838" y="5572125"/>
          <p14:tracePt t="25757" x="3027363" y="5661025"/>
          <p14:tracePt t="25777" x="3054350" y="5786438"/>
          <p14:tracePt t="25797" x="3071813" y="5840413"/>
          <p14:tracePt t="25817" x="3089275" y="5884863"/>
          <p14:tracePt t="25837" x="3098800" y="5902325"/>
          <p14:tracePt t="25857" x="3098800" y="5929313"/>
          <p14:tracePt t="25877" x="3098800" y="5938838"/>
          <p14:tracePt t="25897" x="3098800" y="5946775"/>
          <p14:tracePt t="25917" x="3089275" y="5956300"/>
          <p14:tracePt t="25938" x="3062288" y="5973763"/>
          <p14:tracePt t="25957" x="3044825" y="5991225"/>
          <p14:tracePt t="25977" x="3027363" y="6000750"/>
          <p14:tracePt t="26017" x="3000375" y="6027738"/>
          <p14:tracePt t="26037" x="2982913" y="6037263"/>
          <p14:tracePt t="26057" x="2965450" y="6045200"/>
          <p14:tracePt t="26077" x="2965450" y="6054725"/>
          <p14:tracePt t="26080" x="2955925" y="6054725"/>
          <p14:tracePt t="26097" x="2938463" y="6054725"/>
          <p14:tracePt t="26117" x="2874963" y="6062663"/>
          <p14:tracePt t="26137" x="2786063" y="6072188"/>
          <p14:tracePt t="26157" x="2741613" y="6072188"/>
          <p14:tracePt t="26177" x="2714625" y="6054725"/>
          <p14:tracePt t="26197" x="2705100" y="6037263"/>
          <p14:tracePt t="26217" x="2705100" y="5973763"/>
          <p14:tracePt t="26237" x="2705100" y="5894388"/>
          <p14:tracePt t="26257" x="2679700" y="5751513"/>
          <p14:tracePt t="26277" x="2643188" y="5599113"/>
          <p14:tracePt t="26297" x="2616200" y="5456238"/>
          <p14:tracePt t="26317" x="2616200" y="5330825"/>
          <p14:tracePt t="26337" x="2589213" y="5089525"/>
          <p14:tracePt t="26357" x="2562225" y="4938713"/>
          <p14:tracePt t="26377" x="2536825" y="4687888"/>
          <p14:tracePt t="26397" x="2536825" y="4554538"/>
          <p14:tracePt t="26417" x="2527300" y="4402138"/>
          <p14:tracePt t="26437" x="2517775" y="4340225"/>
          <p14:tracePt t="26457" x="2527300" y="4303713"/>
          <p14:tracePt t="26477" x="2517775" y="4303713"/>
          <p14:tracePt t="26712" x="2509838" y="4303713"/>
          <p14:tracePt t="26728" x="2509838" y="4313238"/>
          <p14:tracePt t="26751" x="2509838" y="4322763"/>
          <p14:tracePt t="26760" x="2500313" y="4322763"/>
          <p14:tracePt t="26777" x="2482850" y="4322763"/>
          <p14:tracePt t="26797" x="2446338" y="4313238"/>
          <p14:tracePt t="26817" x="2411413" y="4259263"/>
          <p14:tracePt t="26837" x="2393950" y="4224338"/>
          <p14:tracePt t="26857" x="2411413" y="4098925"/>
          <p14:tracePt t="26877" x="2490788" y="3983038"/>
          <p14:tracePt t="26897" x="2625725" y="3776663"/>
          <p14:tracePt t="26917" x="2795588" y="3571875"/>
          <p14:tracePt t="26937" x="2938463" y="3419475"/>
          <p14:tracePt t="26957" x="3116263" y="3251200"/>
          <p14:tracePt t="26977" x="3214688" y="3116263"/>
          <p14:tracePt t="26997" x="3232150" y="3081338"/>
          <p14:tracePt t="27017" x="3241675" y="3036888"/>
          <p14:tracePt t="27037" x="3251200" y="3027363"/>
          <p14:tracePt t="27057" x="3286125" y="2990850"/>
          <p14:tracePt t="27077" x="3313113" y="2982913"/>
          <p14:tracePt t="27080" x="3313113" y="2973388"/>
          <p14:tracePt t="27097" x="3322638" y="2965450"/>
          <p14:tracePt t="27117" x="3340100" y="2946400"/>
          <p14:tracePt t="27137" x="3402013" y="2874963"/>
          <p14:tracePt t="27158" x="3455988" y="2786063"/>
          <p14:tracePt t="27177" x="3554413" y="2670175"/>
          <p14:tracePt t="27197" x="3562350" y="2616200"/>
          <p14:tracePt t="27218" x="3581400" y="2589213"/>
          <p14:tracePt t="27237" x="3581400" y="2581275"/>
          <p14:tracePt t="27257" x="3581400" y="2562225"/>
          <p14:tracePt t="27277" x="3589338" y="2544763"/>
          <p14:tracePt t="27297" x="3589338" y="2536825"/>
          <p14:tracePt t="27344" x="3598863" y="2536825"/>
          <p14:tracePt t="27357" x="3608388" y="2536825"/>
          <p14:tracePt t="27377" x="3679825" y="2509838"/>
          <p14:tracePt t="27397" x="3768725" y="2490788"/>
          <p14:tracePt t="27417" x="3938588" y="2446338"/>
          <p14:tracePt t="27437" x="4000500" y="2428875"/>
          <p14:tracePt t="27457" x="4125913" y="2428875"/>
          <p14:tracePt t="27477" x="4179888" y="2428875"/>
          <p14:tracePt t="27497" x="4241800" y="2428875"/>
          <p14:tracePt t="27517" x="4276725" y="2428875"/>
          <p14:tracePt t="27537" x="4322763" y="2428875"/>
          <p14:tracePt t="27557" x="4340225" y="2428875"/>
          <p14:tracePt t="27578" x="4357688" y="2438400"/>
          <p14:tracePt t="27597" x="4357688" y="2446338"/>
          <p14:tracePt t="27617" x="4357688" y="2482850"/>
          <p14:tracePt t="27637" x="4357688" y="2509838"/>
          <p14:tracePt t="27657" x="4357688" y="2581275"/>
          <p14:tracePt t="27677" x="4340225" y="2633663"/>
          <p14:tracePt t="27697" x="4303713" y="2768600"/>
          <p14:tracePt t="27717" x="4276725" y="2822575"/>
          <p14:tracePt t="27737" x="4268788" y="2901950"/>
          <p14:tracePt t="27757" x="4251325" y="2973388"/>
          <p14:tracePt t="27777" x="4241800" y="3044825"/>
          <p14:tracePt t="27797" x="4232275" y="3089275"/>
          <p14:tracePt t="27817" x="4205288" y="3205163"/>
          <p14:tracePt t="27837" x="4160838" y="3303588"/>
          <p14:tracePt t="27857" x="4108450" y="3490913"/>
          <p14:tracePt t="27877" x="4098925" y="3554413"/>
          <p14:tracePt t="27897" x="4081463" y="3660775"/>
          <p14:tracePt t="27917" x="4071938" y="3697288"/>
          <p14:tracePt t="27938" x="4062413" y="3741738"/>
          <p14:tracePt t="27957" x="4044950" y="3803650"/>
          <p14:tracePt t="27977" x="4044950" y="3840163"/>
          <p14:tracePt t="27998" x="4044950" y="3848100"/>
          <p14:tracePt t="28032" x="4037013" y="3848100"/>
          <p14:tracePt t="28081" x="4027488" y="3848100"/>
          <p14:tracePt t="28097" x="4017963" y="3848100"/>
          <p14:tracePt t="28105" x="4010025" y="3848100"/>
          <p14:tracePt t="28117" x="3990975" y="3857625"/>
          <p14:tracePt t="28464" x="4010025" y="3848100"/>
          <p14:tracePt t="28473" x="4000500" y="3803650"/>
          <p14:tracePt t="28482" x="4000500" y="3776663"/>
          <p14:tracePt t="28497" x="4000500" y="3724275"/>
          <p14:tracePt t="28517" x="3973513" y="3660775"/>
          <p14:tracePt t="28537" x="3894138" y="3643313"/>
          <p14:tracePt t="28557" x="3840163" y="3643313"/>
          <p14:tracePt t="28578" x="3759200" y="3679825"/>
          <p14:tracePt t="28597" x="3633788" y="3732213"/>
          <p14:tracePt t="28617" x="3527425" y="3786188"/>
          <p14:tracePt t="28637" x="3411538" y="3848100"/>
          <p14:tracePt t="28657" x="3214688" y="4000500"/>
          <p14:tracePt t="28677" x="3081338" y="4108450"/>
          <p14:tracePt t="28697" x="2901950" y="4251325"/>
          <p14:tracePt t="28717" x="2803525" y="4367213"/>
          <p14:tracePt t="28737" x="2679700" y="4562475"/>
          <p14:tracePt t="28757" x="2608263" y="4732338"/>
          <p14:tracePt t="28777" x="2527300" y="4991100"/>
          <p14:tracePt t="28798" x="2490788" y="5108575"/>
          <p14:tracePt t="28817" x="2482850" y="5187950"/>
          <p14:tracePt t="28838" x="2473325" y="5205413"/>
          <p14:tracePt t="28858" x="2473325" y="5224463"/>
          <p14:tracePt t="28920" x="2465388" y="5224463"/>
          <p14:tracePt t="28929" x="2455863" y="5224463"/>
          <p14:tracePt t="28939" x="2438400" y="5205413"/>
          <p14:tracePt t="28957" x="2401888" y="5187950"/>
          <p14:tracePt t="28977" x="2330450" y="5180013"/>
          <p14:tracePt t="28997" x="2303463" y="5214938"/>
          <p14:tracePt t="29017" x="2268538" y="5268913"/>
          <p14:tracePt t="29037" x="2251075" y="5313363"/>
          <p14:tracePt t="29057" x="2241550" y="5322888"/>
          <p14:tracePt t="29169" x="2241550" y="5313363"/>
          <p14:tracePt t="29184" x="2241550" y="5303838"/>
          <p14:tracePt t="29197" x="2241550" y="5295900"/>
          <p14:tracePt t="29218" x="2241550" y="5286375"/>
          <p14:tracePt t="29237" x="2241550" y="5276850"/>
          <p14:tracePt t="29257" x="2268538" y="5259388"/>
          <p14:tracePt t="29277" x="2322513" y="5241925"/>
          <p14:tracePt t="29298" x="2465388" y="5197475"/>
          <p14:tracePt t="29317" x="2589213" y="5170488"/>
          <p14:tracePt t="29337" x="2795588" y="5143500"/>
          <p14:tracePt t="29357" x="2919413" y="5126038"/>
          <p14:tracePt t="29377" x="3062288" y="5116513"/>
          <p14:tracePt t="29397" x="3133725" y="5116513"/>
          <p14:tracePt t="29417" x="3232150" y="5153025"/>
          <p14:tracePt t="29438" x="3259138" y="5170488"/>
          <p14:tracePt t="29457" x="3322638" y="5187950"/>
          <p14:tracePt t="29477" x="3367088" y="5205413"/>
          <p14:tracePt t="29498" x="3455988" y="5232400"/>
          <p14:tracePt t="29518" x="3509963" y="5241925"/>
          <p14:tracePt t="29538" x="3544888" y="5241925"/>
          <p14:tracePt t="29558" x="3554413" y="5241925"/>
          <p14:tracePt t="29689" x="3554413" y="5251450"/>
          <p14:tracePt t="29705" x="3554413" y="5259388"/>
          <p14:tracePt t="29721" x="3554413" y="5268913"/>
          <p14:tracePt t="29737" x="3554413" y="5286375"/>
          <p14:tracePt t="29757" x="3554413" y="5340350"/>
          <p14:tracePt t="29777" x="3554413" y="5429250"/>
          <p14:tracePt t="29797" x="3554413" y="5491163"/>
          <p14:tracePt t="29817" x="3581400" y="5608638"/>
          <p14:tracePt t="29837" x="3589338" y="5680075"/>
          <p14:tracePt t="29858" x="3589338" y="5741988"/>
          <p14:tracePt t="29877" x="3589338" y="5803900"/>
          <p14:tracePt t="29897" x="3608388" y="5867400"/>
          <p14:tracePt t="29917" x="3608388" y="5902325"/>
          <p14:tracePt t="29938" x="3608388" y="5973763"/>
          <p14:tracePt t="29958" x="3608388" y="6018213"/>
          <p14:tracePt t="29977" x="3608388" y="6072188"/>
          <p14:tracePt t="29997" x="3608388" y="6099175"/>
          <p14:tracePt t="30018" x="3616325" y="6143625"/>
          <p14:tracePt t="30037" x="3625850" y="6161088"/>
          <p14:tracePt t="30057" x="3625850" y="6170613"/>
          <p14:tracePt t="30137" x="3608388" y="6161088"/>
          <p14:tracePt t="30145" x="3589338" y="6126163"/>
          <p14:tracePt t="30158" x="3581400" y="6108700"/>
          <p14:tracePt t="30177" x="3571875" y="6062663"/>
          <p14:tracePt t="35067" x="3554413" y="6054725"/>
          <p14:tracePt t="35075" x="3562350" y="6027738"/>
          <p14:tracePt t="35099" x="3517900" y="5991225"/>
          <p14:tracePt t="35118" x="3473450" y="5919788"/>
          <p14:tracePt t="35139" x="3465513" y="5724525"/>
          <p14:tracePt t="35159" x="3517900" y="5572125"/>
          <p14:tracePt t="35179" x="3643313" y="5313363"/>
          <p14:tracePt t="35198" x="3867150" y="5010150"/>
          <p14:tracePt t="35219" x="4062413" y="4786313"/>
          <p14:tracePt t="35238" x="4241800" y="4625975"/>
          <p14:tracePt t="35259" x="4589463" y="4429125"/>
          <p14:tracePt t="35278" x="4759325" y="4313238"/>
          <p14:tracePt t="35299" x="4857750" y="4205288"/>
          <p14:tracePt t="35564" x="4867275" y="4205288"/>
          <p14:tracePt t="35573" x="4875213" y="4205288"/>
          <p14:tracePt t="35582" x="4884738" y="4205288"/>
          <p14:tracePt t="35598" x="4902200" y="4205288"/>
          <p14:tracePt t="35619" x="4911725" y="4197350"/>
          <p14:tracePt t="35638" x="4929188" y="4197350"/>
          <p14:tracePt t="35659" x="4965700" y="4170363"/>
          <p14:tracePt t="35678" x="4991100" y="4152900"/>
          <p14:tracePt t="35699" x="5037138" y="4089400"/>
          <p14:tracePt t="35719" x="5045075" y="4062413"/>
          <p14:tracePt t="35739" x="5000625" y="3965575"/>
          <p14:tracePt t="35759" x="4965700" y="3894138"/>
          <p14:tracePt t="35779" x="4946650" y="3768725"/>
          <p14:tracePt t="35799" x="4938713" y="3687763"/>
          <p14:tracePt t="35819" x="4973638" y="3616325"/>
          <p14:tracePt t="35839" x="4991100" y="3554413"/>
          <p14:tracePt t="35859" x="5000625" y="3465513"/>
          <p14:tracePt t="35879" x="5000625" y="3402013"/>
          <p14:tracePt t="35899" x="4991100" y="3313113"/>
          <p14:tracePt t="35919" x="4973638" y="3276600"/>
          <p14:tracePt t="35940" x="4938713" y="3197225"/>
          <p14:tracePt t="35959" x="4929188" y="3170238"/>
          <p14:tracePt t="35979" x="4911725" y="3152775"/>
          <p14:tracePt t="36475" x="4911725" y="3143250"/>
          <p14:tracePt t="36483" x="4919663" y="3143250"/>
          <p14:tracePt t="36499" x="4938713" y="3143250"/>
          <p14:tracePt t="36519" x="4946650" y="3143250"/>
          <p14:tracePt t="36571" x="4946650" y="3133725"/>
          <p14:tracePt t="36587" x="4946650" y="3125788"/>
          <p14:tracePt t="36599" x="4929188" y="3116263"/>
          <p14:tracePt t="36620" x="4840288" y="3044825"/>
          <p14:tracePt t="36639" x="4795838" y="3009900"/>
          <p14:tracePt t="36659" x="4751388" y="2973388"/>
          <p14:tracePt t="36679" x="4714875" y="2928938"/>
          <p14:tracePt t="36700" x="4518025" y="2803525"/>
          <p14:tracePt t="36719" x="4348163" y="2705100"/>
          <p14:tracePt t="36740" x="4179888" y="2608263"/>
          <p14:tracePt t="36759" x="4160838" y="2589213"/>
          <p14:tracePt t="36780" x="4152900" y="2554288"/>
          <p14:tracePt t="36799" x="4143375" y="2544763"/>
          <p14:tracePt t="36820" x="4125913" y="2536825"/>
          <p14:tracePt t="36839" x="4108450" y="2527300"/>
          <p14:tracePt t="36860" x="4081463" y="2527300"/>
          <p14:tracePt t="36900" x="4071938" y="2527300"/>
          <p14:tracePt t="36919" x="4062413" y="2527300"/>
          <p14:tracePt t="36939" x="4017963" y="2544763"/>
          <p14:tracePt t="36959" x="3990975" y="2562225"/>
          <p14:tracePt t="36979" x="3973513" y="2571750"/>
          <p14:tracePt t="36999" x="3965575" y="2571750"/>
          <p14:tracePt t="37020" x="3929063" y="2581275"/>
          <p14:tracePt t="37039" x="3902075" y="2581275"/>
          <p14:tracePt t="37060" x="3875088" y="2571750"/>
          <p14:tracePt t="37100" x="3875088" y="2562225"/>
          <p14:tracePt t="37119" x="3875088" y="2554288"/>
          <p14:tracePt t="37140" x="3902075" y="2544763"/>
          <p14:tracePt t="37159" x="3946525" y="2536825"/>
          <p14:tracePt t="37180" x="4062413" y="2527300"/>
          <p14:tracePt t="37199" x="4160838" y="2527300"/>
          <p14:tracePt t="37220" x="4322763" y="2527300"/>
          <p14:tracePt t="37239" x="4419600" y="2527300"/>
          <p14:tracePt t="37260" x="4545013" y="2527300"/>
          <p14:tracePt t="37279" x="4562475" y="2527300"/>
          <p14:tracePt t="37299" x="4581525" y="2527300"/>
          <p14:tracePt t="37451" x="4581525" y="2536825"/>
          <p14:tracePt t="37460" x="4581525" y="2562225"/>
          <p14:tracePt t="37478" x="4581525" y="2625725"/>
          <p14:tracePt t="37500" x="4598988" y="2705100"/>
          <p14:tracePt t="37519" x="4608513" y="2776538"/>
          <p14:tracePt t="37540" x="4679950" y="2955925"/>
          <p14:tracePt t="37559" x="4751388" y="3108325"/>
          <p14:tracePt t="37580" x="4795838" y="3303588"/>
          <p14:tracePt t="37599" x="4795838" y="3402013"/>
          <p14:tracePt t="37620" x="4759325" y="3562350"/>
          <p14:tracePt t="37639" x="4732338" y="3643313"/>
          <p14:tracePt t="37660" x="4670425" y="3795713"/>
          <p14:tracePt t="37679" x="4660900" y="3884613"/>
          <p14:tracePt t="37700" x="4643438" y="3990975"/>
          <p14:tracePt t="37719" x="4625975" y="4089400"/>
          <p14:tracePt t="37740" x="4616450" y="4133850"/>
          <p14:tracePt t="37759" x="4616450" y="4152900"/>
          <p14:tracePt t="37780" x="4608513" y="4160838"/>
          <p14:tracePt t="37799" x="4608513" y="4170363"/>
          <p14:tracePt t="37844" x="4608513" y="4179888"/>
          <p14:tracePt t="38004" x="4643438" y="4170363"/>
          <p14:tracePt t="38012" x="4660900" y="4170363"/>
          <p14:tracePt t="38021" x="4714875" y="4143375"/>
          <p14:tracePt t="38039" x="4822825" y="4071938"/>
          <p14:tracePt t="38060" x="4956175" y="3946525"/>
          <p14:tracePt t="38079" x="4983163" y="3894138"/>
          <p14:tracePt t="38100" x="4983163" y="3803650"/>
          <p14:tracePt t="38119" x="4983163" y="3776663"/>
          <p14:tracePt t="38140" x="4983163" y="3759200"/>
          <p14:tracePt t="38160" x="4983163" y="3741738"/>
          <p14:tracePt t="38180" x="4973638" y="3741738"/>
          <p14:tracePt t="38227" x="4973638" y="3732213"/>
          <p14:tracePt t="38268" x="4973638" y="3724275"/>
          <p14:tracePt t="38283" x="4973638" y="3714750"/>
          <p14:tracePt t="38300" x="4973638" y="3705225"/>
          <p14:tracePt t="38308" x="4973638" y="3697288"/>
          <p14:tracePt t="38324" x="4973638" y="3687763"/>
          <p14:tracePt t="38340" x="4973638" y="3670300"/>
          <p14:tracePt t="38359" x="4973638" y="3643313"/>
          <p14:tracePt t="38380" x="4983163" y="3625850"/>
          <p14:tracePt t="38399" x="4983163" y="3598863"/>
          <p14:tracePt t="38421" x="4973638" y="3554413"/>
          <p14:tracePt t="38440" x="4973638" y="3544888"/>
          <p14:tracePt t="38460" x="4965700" y="3517900"/>
          <p14:tracePt t="38479" x="4956175" y="3509963"/>
          <p14:tracePt t="38540" x="4946650" y="3509963"/>
          <p14:tracePt t="38572" x="4946650" y="3517900"/>
          <p14:tracePt t="38588" x="4946650" y="3536950"/>
          <p14:tracePt t="38599" x="4946650" y="3544888"/>
          <p14:tracePt t="38620" x="4946650" y="3589338"/>
          <p14:tracePt t="38639" x="4946650" y="3616325"/>
          <p14:tracePt t="38660" x="4956175" y="3652838"/>
          <p14:tracePt t="38679" x="4965700" y="3670300"/>
          <p14:tracePt t="38700" x="4991100" y="3679825"/>
          <p14:tracePt t="38719" x="5010150" y="3687763"/>
          <p14:tracePt t="38740" x="5062538" y="3679825"/>
          <p14:tracePt t="38759" x="5116513" y="3633788"/>
          <p14:tracePt t="38780" x="5153025" y="3589338"/>
          <p14:tracePt t="38799" x="5180013" y="3554413"/>
          <p14:tracePt t="38821" x="5214938" y="3455988"/>
          <p14:tracePt t="38839" x="5241925" y="3394075"/>
          <p14:tracePt t="38860" x="5259388" y="3303588"/>
          <p14:tracePt t="38879" x="5268913" y="3259138"/>
          <p14:tracePt t="38900" x="5268913" y="3224213"/>
          <p14:tracePt t="38919" x="5268913" y="3214688"/>
          <p14:tracePt t="38940" x="5286375" y="3179763"/>
          <p14:tracePt t="38959" x="5295900" y="3152775"/>
          <p14:tracePt t="38980" x="5303838" y="3108325"/>
          <p14:tracePt t="38999" x="5303838" y="3071813"/>
          <p14:tracePt t="39021" x="5303838" y="3009900"/>
          <p14:tracePt t="39039" x="5286375" y="2965450"/>
          <p14:tracePt t="39060" x="5286375" y="2901950"/>
          <p14:tracePt t="39079" x="5276850" y="2857500"/>
          <p14:tracePt t="39100" x="5268913" y="2776538"/>
          <p14:tracePt t="39119" x="5268913" y="2751138"/>
          <p14:tracePt t="39140" x="5268913" y="2697163"/>
          <p14:tracePt t="39160" x="5268913" y="2679700"/>
          <p14:tracePt t="39180" x="5259388" y="2643188"/>
          <p14:tracePt t="39199" x="5241925" y="2608263"/>
          <p14:tracePt t="39220" x="5241925" y="2589213"/>
          <p14:tracePt t="39239" x="5241925" y="2581275"/>
          <p14:tracePt t="39260" x="5251450" y="2571750"/>
          <p14:tracePt t="39279" x="5251450" y="2562225"/>
          <p14:tracePt t="39300" x="5259388" y="2554288"/>
          <p14:tracePt t="39319" x="5259388" y="2527300"/>
          <p14:tracePt t="39340" x="5259388" y="2490788"/>
          <p14:tracePt t="39359" x="5268913" y="2473325"/>
          <p14:tracePt t="39380" x="5268913" y="2455863"/>
          <p14:tracePt t="39399" x="5268913" y="2446338"/>
          <p14:tracePt t="39452" x="5276850" y="2446338"/>
          <p14:tracePt t="39461" x="5286375" y="2446338"/>
          <p14:tracePt t="39479" x="5295900" y="2446338"/>
          <p14:tracePt t="39500" x="5357813" y="2428875"/>
          <p14:tracePt t="39519" x="5394325" y="2428875"/>
          <p14:tracePt t="39540" x="5446713" y="2411413"/>
          <p14:tracePt t="39559" x="5500688" y="2411413"/>
          <p14:tracePt t="39581" x="5545138" y="2411413"/>
          <p14:tracePt t="39599" x="5599113" y="2401888"/>
          <p14:tracePt t="39621" x="5653088" y="2384425"/>
          <p14:tracePt t="39639" x="5688013" y="2384425"/>
          <p14:tracePt t="39661" x="5776913" y="2384425"/>
          <p14:tracePt t="39679" x="5822950" y="2384425"/>
          <p14:tracePt t="39700" x="5902325" y="2384425"/>
          <p14:tracePt t="39719" x="5973763" y="2393950"/>
          <p14:tracePt t="39740" x="6089650" y="2419350"/>
          <p14:tracePt t="39759" x="6153150" y="2419350"/>
          <p14:tracePt t="39780" x="6205538" y="2428875"/>
          <p14:tracePt t="39800" x="6215063" y="2438400"/>
          <p14:tracePt t="39819" x="6232525" y="2438400"/>
          <p14:tracePt t="39868" x="6242050" y="2438400"/>
          <p14:tracePt t="39879" x="6242050" y="2446338"/>
          <p14:tracePt t="39900" x="6251575" y="2455863"/>
          <p14:tracePt t="39919" x="6259513" y="2455863"/>
          <p14:tracePt t="39940" x="6269038" y="2465388"/>
          <p14:tracePt t="39959" x="6269038" y="2473325"/>
          <p14:tracePt t="39996" x="6269038" y="2482850"/>
          <p14:tracePt t="40006" x="6269038" y="2490788"/>
          <p14:tracePt t="40021" x="6269038" y="2500313"/>
          <p14:tracePt t="40039" x="6269038" y="2509838"/>
          <p14:tracePt t="40061" x="6276975" y="2554288"/>
          <p14:tracePt t="40079" x="6276975" y="2598738"/>
          <p14:tracePt t="40100" x="6276975" y="2714625"/>
          <p14:tracePt t="40119" x="6269038" y="2803525"/>
          <p14:tracePt t="40141" x="6242050" y="2919413"/>
          <p14:tracePt t="40160" x="6242050" y="3000375"/>
          <p14:tracePt t="40180" x="6242050" y="3125788"/>
          <p14:tracePt t="40199" x="6242050" y="3205163"/>
          <p14:tracePt t="40220" x="6242050" y="3295650"/>
          <p14:tracePt t="40239" x="6232525" y="3367088"/>
          <p14:tracePt t="40261" x="6224588" y="3411538"/>
          <p14:tracePt t="40280" x="6224588" y="3438525"/>
          <p14:tracePt t="40301" x="6215063" y="3482975"/>
          <p14:tracePt t="40319" x="6197600" y="3500438"/>
          <p14:tracePt t="40340" x="6180138" y="3536950"/>
          <p14:tracePt t="40359" x="6180138" y="3562350"/>
          <p14:tracePt t="40379" x="6170613" y="3571875"/>
          <p14:tracePt t="40419" x="6170613" y="3581400"/>
          <p14:tracePt t="40452" x="6170613" y="3589338"/>
          <p14:tracePt t="40548" x="6170613" y="3598863"/>
          <p14:tracePt t="40580" x="6170613" y="3608388"/>
          <p14:tracePt t="40596" x="6161088" y="3616325"/>
          <p14:tracePt t="40605" x="6161088" y="3625850"/>
          <p14:tracePt t="40620" x="6153150" y="3625850"/>
          <p14:tracePt t="40639" x="6143625" y="3633788"/>
          <p14:tracePt t="40661" x="6116638" y="3643313"/>
          <p14:tracePt t="40679" x="6099175" y="3652838"/>
          <p14:tracePt t="40701" x="5973763" y="3679825"/>
          <p14:tracePt t="40719" x="5884863" y="3697288"/>
          <p14:tracePt t="40741" x="5759450" y="3705225"/>
          <p14:tracePt t="40759" x="5724525" y="3724275"/>
          <p14:tracePt t="40781" x="5697538" y="3741738"/>
          <p14:tracePt t="40800" x="5688013" y="3741738"/>
          <p14:tracePt t="40821" x="5670550" y="3759200"/>
          <p14:tracePt t="40839" x="5653088" y="3759200"/>
          <p14:tracePt t="40861" x="5634038" y="3759200"/>
          <p14:tracePt t="40880" x="5608638" y="3759200"/>
          <p14:tracePt t="40901" x="5581650" y="3732213"/>
          <p14:tracePt t="40919" x="5554663" y="3705225"/>
          <p14:tracePt t="40940" x="5527675" y="3670300"/>
          <p14:tracePt t="40960" x="5473700" y="3643313"/>
          <p14:tracePt t="40981" x="5456238" y="3633788"/>
          <p14:tracePt t="40999" x="5446713" y="3625850"/>
          <p14:tracePt t="41021" x="5419725" y="3625850"/>
          <p14:tracePt t="41039" x="5394325" y="3616325"/>
          <p14:tracePt t="41060" x="5348288" y="3598863"/>
          <p14:tracePt t="41080" x="5286375" y="3581400"/>
          <p14:tracePt t="41101" x="5214938" y="3571875"/>
          <p14:tracePt t="41119" x="5160963" y="3571875"/>
          <p14:tracePt t="41141" x="5116513" y="3571875"/>
          <p14:tracePt t="41160" x="5099050" y="3571875"/>
          <p14:tracePt t="41181" x="5072063" y="3581400"/>
          <p14:tracePt t="41200" x="5054600" y="3589338"/>
          <p14:tracePt t="41221" x="5027613" y="3625850"/>
          <p14:tracePt t="41240" x="5027613" y="3643313"/>
          <p14:tracePt t="41261" x="5018088" y="3660775"/>
          <p14:tracePt t="41280" x="5010150" y="3670300"/>
          <p14:tracePt t="41301" x="5000625" y="3687763"/>
          <p14:tracePt t="41320" x="5000625" y="3697288"/>
          <p14:tracePt t="41340" x="5000625" y="3705225"/>
          <p14:tracePt t="41388" x="4991100" y="3705225"/>
          <p14:tracePt t="41398" x="4991100" y="3714750"/>
          <p14:tracePt t="41421" x="4973638" y="3741738"/>
          <p14:tracePt t="41440" x="4965700" y="3776663"/>
          <p14:tracePt t="41461" x="4965700" y="3803650"/>
          <p14:tracePt t="41480" x="4965700" y="3822700"/>
          <p14:tracePt t="41501" x="4965700" y="3840163"/>
          <p14:tracePt t="41540" x="4965700" y="3857625"/>
          <p14:tracePt t="41560" x="4965700" y="3867150"/>
          <p14:tracePt t="41580" x="4965700" y="3875088"/>
          <p14:tracePt t="41600" x="4965700" y="3902075"/>
          <p14:tracePt t="41621" x="4965700" y="3938588"/>
          <p14:tracePt t="41640" x="4965700" y="3973513"/>
          <p14:tracePt t="41661" x="4973638" y="4010025"/>
          <p14:tracePt t="41680" x="4973638" y="4027488"/>
          <p14:tracePt t="41701" x="4973638" y="4044950"/>
          <p14:tracePt t="41720" x="4973638" y="4062413"/>
          <p14:tracePt t="41741" x="4973638" y="4081463"/>
          <p14:tracePt t="41760" x="4973638" y="4098925"/>
          <p14:tracePt t="41781" x="4973638" y="4116388"/>
          <p14:tracePt t="41800" x="4973638" y="4143375"/>
          <p14:tracePt t="41821" x="4973638" y="4170363"/>
          <p14:tracePt t="41840" x="4973638" y="4205288"/>
          <p14:tracePt t="41861" x="4983163" y="4276725"/>
          <p14:tracePt t="41880" x="4983163" y="4313238"/>
          <p14:tracePt t="41901" x="4983163" y="4348163"/>
          <p14:tracePt t="41920" x="4983163" y="4384675"/>
          <p14:tracePt t="41940" x="4983163" y="4411663"/>
          <p14:tracePt t="41960" x="4973638" y="4446588"/>
          <p14:tracePt t="41981" x="4973638" y="4483100"/>
          <p14:tracePt t="42000" x="4973638" y="4500563"/>
          <p14:tracePt t="42021" x="4973638" y="4510088"/>
          <p14:tracePt t="42040" x="4973638" y="4518025"/>
          <p14:tracePt t="42061" x="4973638" y="4537075"/>
          <p14:tracePt t="42080" x="4973638" y="4545013"/>
          <p14:tracePt t="42101" x="4973638" y="4562475"/>
          <p14:tracePt t="42141" x="4965700" y="4572000"/>
          <p14:tracePt t="42160" x="4965700" y="4581525"/>
          <p14:tracePt t="42181" x="4956175" y="4589463"/>
          <p14:tracePt t="42200" x="4946650" y="4589463"/>
          <p14:tracePt t="42240" x="4929188" y="4589463"/>
          <p14:tracePt t="42261" x="4911725" y="4589463"/>
          <p14:tracePt t="42280" x="4894263" y="4589463"/>
          <p14:tracePt t="42301" x="4848225" y="4589463"/>
          <p14:tracePt t="42320" x="4822825" y="4589463"/>
          <p14:tracePt t="42341" x="4795838" y="4598988"/>
          <p14:tracePt t="42360" x="4786313" y="4598988"/>
          <p14:tracePt t="42381" x="4768850" y="4608513"/>
          <p14:tracePt t="42400" x="4751388" y="4608513"/>
          <p14:tracePt t="42421" x="4705350" y="4608513"/>
          <p14:tracePt t="42440" x="4679950" y="4608513"/>
          <p14:tracePt t="42461" x="4643438" y="4608513"/>
          <p14:tracePt t="42480" x="4625975" y="4608513"/>
          <p14:tracePt t="42501" x="4598988" y="4608513"/>
          <p14:tracePt t="42520" x="4581525" y="4608513"/>
          <p14:tracePt t="42541" x="4545013" y="4608513"/>
          <p14:tracePt t="42560" x="4510088" y="4608513"/>
          <p14:tracePt t="42581" x="4483100" y="4608513"/>
          <p14:tracePt t="42600" x="4473575" y="4608513"/>
          <p14:tracePt t="42621" x="4446588" y="4608513"/>
          <p14:tracePt t="42640" x="4429125" y="4608513"/>
          <p14:tracePt t="42661" x="4375150" y="4608513"/>
          <p14:tracePt t="42680" x="4340225" y="4616450"/>
          <p14:tracePt t="42701" x="4313238" y="4616450"/>
          <p14:tracePt t="42720" x="4268788" y="4625975"/>
          <p14:tracePt t="42741" x="4251325" y="4625975"/>
          <p14:tracePt t="42760" x="4232275" y="4625975"/>
          <p14:tracePt t="42781" x="4205288" y="4633913"/>
          <p14:tracePt t="42800" x="4170363" y="4633913"/>
          <p14:tracePt t="42821" x="4108450" y="4643438"/>
          <p14:tracePt t="42840" x="4081463" y="4652963"/>
          <p14:tracePt t="42861" x="4027488" y="4652963"/>
          <p14:tracePt t="42880" x="4010025" y="4652963"/>
          <p14:tracePt t="42901" x="3938588" y="4660900"/>
          <p14:tracePt t="42920" x="3902075" y="4660900"/>
          <p14:tracePt t="42940" x="3848100" y="4660900"/>
          <p14:tracePt t="42960" x="3759200" y="4660900"/>
          <p14:tracePt t="42981" x="3697288" y="4660900"/>
          <p14:tracePt t="43000" x="3652838" y="4660900"/>
          <p14:tracePt t="43021" x="3562350" y="4660900"/>
          <p14:tracePt t="43040" x="3544888" y="4660900"/>
          <p14:tracePt t="43060" x="3517900" y="4660900"/>
          <p14:tracePt t="43100" x="3509963" y="4660900"/>
          <p14:tracePt t="43120" x="3500438" y="4660900"/>
          <p14:tracePt t="43141" x="3482975" y="4660900"/>
          <p14:tracePt t="43160" x="3473450" y="4660900"/>
          <p14:tracePt t="43180" x="3465513" y="4660900"/>
          <p14:tracePt t="43200" x="3455988" y="4660900"/>
          <p14:tracePt t="43222" x="3446463" y="4660900"/>
          <p14:tracePt t="43240" x="3438525" y="4660900"/>
          <p14:tracePt t="43261" x="3419475" y="4660900"/>
          <p14:tracePt t="43280" x="3394075" y="4660900"/>
          <p14:tracePt t="43301" x="3322638" y="4660900"/>
          <p14:tracePt t="43320" x="3251200" y="4660900"/>
          <p14:tracePt t="43341" x="3071813" y="4660900"/>
          <p14:tracePt t="43360" x="2919413" y="4660900"/>
          <p14:tracePt t="43381" x="2724150" y="4687888"/>
          <p14:tracePt t="43400" x="2589213" y="4697413"/>
          <p14:tracePt t="43421" x="2393950" y="4714875"/>
          <p14:tracePt t="43441" x="2303463" y="4732338"/>
          <p14:tracePt t="43461" x="2205038" y="4741863"/>
          <p14:tracePt t="43480" x="2187575" y="4741863"/>
          <p14:tracePt t="43501" x="2160588" y="4741863"/>
          <p14:tracePt t="43520" x="2152650" y="4741863"/>
          <p14:tracePt t="43541" x="2133600" y="4741863"/>
          <p14:tracePt t="43560" x="2116138" y="4741863"/>
          <p14:tracePt t="43581" x="2089150" y="4741863"/>
          <p14:tracePt t="43583" x="2081213" y="4741863"/>
          <p14:tracePt t="43600" x="2044700" y="4741863"/>
          <p14:tracePt t="43621" x="2027238" y="4741863"/>
          <p14:tracePt t="43640" x="2017713" y="4741863"/>
          <p14:tracePt t="43661" x="1982788" y="4741863"/>
          <p14:tracePt t="43680" x="1946275" y="4741863"/>
          <p14:tracePt t="43701" x="1901825" y="4741863"/>
          <p14:tracePt t="43720" x="1884363" y="4741863"/>
          <p14:tracePt t="43740" x="1874838" y="4732338"/>
          <p14:tracePt t="43760" x="1874838" y="4724400"/>
          <p14:tracePt t="43780" x="1866900" y="4724400"/>
          <p14:tracePt t="43822" x="1857375" y="4724400"/>
          <p14:tracePt t="43837" x="1857375" y="4714875"/>
          <p14:tracePt t="43846" x="1847850" y="4714875"/>
          <p14:tracePt t="43893" x="1839913" y="4714875"/>
          <p14:tracePt t="43909" x="1839913" y="4705350"/>
          <p14:tracePt t="43998" x="1839913" y="4697413"/>
          <p14:tracePt t="44029" x="1839913" y="4687888"/>
          <p14:tracePt t="44070" x="1847850" y="4679950"/>
          <p14:tracePt t="44078" x="1857375" y="4679950"/>
          <p14:tracePt t="44100" x="1874838" y="4670425"/>
          <p14:tracePt t="44120" x="1919288" y="4660900"/>
          <p14:tracePt t="44141" x="1955800" y="4652963"/>
          <p14:tracePt t="44160" x="2000250" y="4643438"/>
          <p14:tracePt t="44181" x="2071688" y="4633913"/>
          <p14:tracePt t="44200" x="2125663" y="4625975"/>
          <p14:tracePt t="44221" x="2205038" y="4608513"/>
          <p14:tracePt t="44240" x="2322513" y="4589463"/>
          <p14:tracePt t="44261" x="2438400" y="4572000"/>
          <p14:tracePt t="44280" x="2544763" y="4527550"/>
          <p14:tracePt t="44301" x="2803525" y="4419600"/>
          <p14:tracePt t="44320" x="3027363" y="4340225"/>
          <p14:tracePt t="44341" x="3268663" y="4286250"/>
          <p14:tracePt t="44360" x="3330575" y="4276725"/>
          <p14:tracePt t="44382" x="3357563" y="4276725"/>
          <p14:tracePt t="44421" x="3375025" y="4276725"/>
          <p14:tracePt t="44440" x="3384550" y="4286250"/>
          <p14:tracePt t="44461" x="3419475" y="4295775"/>
          <p14:tracePt t="44480" x="3465513" y="4322763"/>
          <p14:tracePt t="44501" x="3527425" y="4340225"/>
          <p14:tracePt t="44520" x="3544888" y="4348163"/>
          <p14:tracePt t="44540" x="3554413" y="4357688"/>
          <p14:tracePt t="44582" x="3554413" y="4367213"/>
          <p14:tracePt t="44597" x="3554413" y="4375150"/>
          <p14:tracePt t="44614" x="3554413" y="4384675"/>
          <p14:tracePt t="44623" x="3554413" y="4394200"/>
          <p14:tracePt t="44640" x="3554413" y="4402138"/>
          <p14:tracePt t="44661" x="3536950" y="4429125"/>
          <p14:tracePt t="44680" x="3536950" y="4446588"/>
          <p14:tracePt t="44700" x="3527425" y="4456113"/>
          <p14:tracePt t="44720" x="3527425" y="4465638"/>
          <p14:tracePt t="44742" x="3517900" y="4473575"/>
          <p14:tracePt t="44760" x="3500438" y="4483100"/>
          <p14:tracePt t="44780" x="3490913" y="4491038"/>
          <p14:tracePt t="44801" x="3482975" y="4510088"/>
          <p14:tracePt t="44821" x="3473450" y="4518025"/>
          <p14:tracePt t="44840" x="3473450" y="4527550"/>
          <p14:tracePt t="44878" x="3473450" y="4537075"/>
          <p14:tracePt t="44894" x="3473450" y="4545013"/>
          <p14:tracePt t="44909" x="3482975" y="4545013"/>
          <p14:tracePt t="44920" x="3490913" y="4554538"/>
          <p14:tracePt t="44940" x="3500438" y="4554538"/>
          <p14:tracePt t="44961" x="3536950" y="4572000"/>
          <p14:tracePt t="44980" x="3562350" y="4572000"/>
          <p14:tracePt t="45000" x="3598863" y="4572000"/>
          <p14:tracePt t="45022" x="3652838" y="4589463"/>
          <p14:tracePt t="45040" x="3697288" y="4598988"/>
          <p14:tracePt t="45060" x="3751263" y="4598988"/>
          <p14:tracePt t="45080" x="3822700" y="4616450"/>
          <p14:tracePt t="45101" x="3875088" y="4625975"/>
          <p14:tracePt t="45120" x="3965575" y="4625975"/>
          <p14:tracePt t="45142" x="4081463" y="4625975"/>
          <p14:tracePt t="45161" x="4160838" y="4625975"/>
          <p14:tracePt t="45181" x="4303713" y="4616450"/>
          <p14:tracePt t="45200" x="4375150" y="4598988"/>
          <p14:tracePt t="45222" x="4483100" y="4562475"/>
          <p14:tracePt t="45240" x="4562475" y="4527550"/>
          <p14:tracePt t="45262" x="4679950" y="4491038"/>
          <p14:tracePt t="45280" x="4822825" y="4438650"/>
          <p14:tracePt t="45301" x="4911725" y="4394200"/>
          <p14:tracePt t="45320" x="5018088" y="4340225"/>
          <p14:tracePt t="45342" x="5143500" y="4251325"/>
          <p14:tracePt t="45361" x="5214938" y="4197350"/>
          <p14:tracePt t="45382" x="5313363" y="4125913"/>
          <p14:tracePt t="45400" x="5357813" y="4089400"/>
          <p14:tracePt t="45421" x="5394325" y="4044950"/>
          <p14:tracePt t="45441" x="5456238" y="3956050"/>
          <p14:tracePt t="45461" x="5491163" y="3884613"/>
          <p14:tracePt t="45480" x="5518150" y="3803650"/>
          <p14:tracePt t="45500" x="5554663" y="3768725"/>
          <p14:tracePt t="45520" x="5599113" y="3705225"/>
          <p14:tracePt t="45542" x="5670550" y="3616325"/>
          <p14:tracePt t="45560" x="5705475" y="3562350"/>
          <p14:tracePt t="45581" x="5759450" y="3500438"/>
          <p14:tracePt t="45601" x="5786438" y="3482975"/>
          <p14:tracePt t="45621" x="5803900" y="3465513"/>
          <p14:tracePt t="45640" x="5822950" y="3429000"/>
          <p14:tracePt t="45661" x="5822950" y="3402013"/>
          <p14:tracePt t="45701" x="5822950" y="3394075"/>
          <p14:tracePt t="45720" x="5822950" y="3384550"/>
          <p14:tracePt t="45926" x="5822950" y="3375025"/>
          <p14:tracePt t="45934" x="5813425" y="3367088"/>
          <p14:tracePt t="45944" x="5803900" y="3367088"/>
          <p14:tracePt t="45961" x="5724525" y="3322638"/>
          <p14:tracePt t="45981" x="5653088" y="3268663"/>
          <p14:tracePt t="46000" x="5572125" y="3160713"/>
          <p14:tracePt t="46022" x="5483225" y="3044825"/>
          <p14:tracePt t="46040" x="5446713" y="3000375"/>
          <p14:tracePt t="46061" x="5419725" y="2955925"/>
          <p14:tracePt t="46081" x="5402263" y="2901950"/>
          <p14:tracePt t="46102" x="5394325" y="2847975"/>
          <p14:tracePt t="46121" x="5384800" y="2768600"/>
          <p14:tracePt t="46141" x="5375275" y="2714625"/>
          <p14:tracePt t="46161" x="5357813" y="2660650"/>
          <p14:tracePt t="46181" x="5348288" y="2643188"/>
          <p14:tracePt t="46201" x="5348288" y="2625725"/>
          <p14:tracePt t="46221" x="5348288" y="2608263"/>
          <p14:tracePt t="46240" x="5357813" y="2571750"/>
          <p14:tracePt t="46261" x="5375275" y="2536825"/>
          <p14:tracePt t="46280" x="5375275" y="2509838"/>
          <p14:tracePt t="46302" x="5394325" y="2490788"/>
          <p14:tracePt t="46321" x="5394325" y="2482850"/>
          <p14:tracePt t="46341" x="5411788" y="2473325"/>
          <p14:tracePt t="46360" x="5438775" y="2446338"/>
          <p14:tracePt t="46382" x="5545138" y="2401888"/>
          <p14:tracePt t="46400" x="5643563" y="2393950"/>
          <p14:tracePt t="46421" x="5741988" y="2384425"/>
          <p14:tracePt t="46441" x="5902325" y="2384425"/>
          <p14:tracePt t="46461" x="5991225" y="2384425"/>
          <p14:tracePt t="46480" x="6126163" y="2384425"/>
          <p14:tracePt t="46501" x="6170613" y="2384425"/>
          <p14:tracePt t="46521" x="6205538" y="2384425"/>
          <p14:tracePt t="46558" x="6205538" y="2393950"/>
          <p14:tracePt t="46574" x="6205538" y="2411413"/>
          <p14:tracePt t="46583" x="6205538" y="2428875"/>
          <p14:tracePt t="46601" x="6197600" y="2517775"/>
          <p14:tracePt t="46622" x="6180138" y="2652713"/>
          <p14:tracePt t="46640" x="6134100" y="2946400"/>
          <p14:tracePt t="46662" x="6099175" y="3152775"/>
          <p14:tracePt t="46681" x="6089650" y="3232150"/>
          <p14:tracePt t="46701" x="6081713" y="3295650"/>
          <p14:tracePt t="46721" x="6089650" y="3402013"/>
          <p14:tracePt t="46741" x="6099175" y="3438525"/>
          <p14:tracePt t="46761" x="6116638" y="3490913"/>
          <p14:tracePt t="46781" x="6134100" y="3500438"/>
          <p14:tracePt t="46801" x="6134100" y="3527425"/>
          <p14:tracePt t="46821" x="6143625" y="3544888"/>
          <p14:tracePt t="46841" x="6161088" y="3598863"/>
          <p14:tracePt t="46861" x="6170613" y="3633788"/>
          <p14:tracePt t="46881" x="6161088" y="3751263"/>
          <p14:tracePt t="46901" x="6134100" y="3830638"/>
          <p14:tracePt t="46921" x="6134100" y="3884613"/>
          <p14:tracePt t="46961" x="6153150" y="3911600"/>
          <p14:tracePt t="46981" x="6161088" y="3919538"/>
          <p14:tracePt t="47001" x="6161088" y="3946525"/>
          <p14:tracePt t="47021" x="6170613" y="3965575"/>
          <p14:tracePt t="47041" x="6170613" y="3990975"/>
          <p14:tracePt t="47061" x="6170613" y="4000500"/>
          <p14:tracePt t="47103" x="6161088" y="4000500"/>
          <p14:tracePt t="47121" x="6126163" y="4000500"/>
          <p14:tracePt t="47141" x="6062663" y="4000500"/>
          <p14:tracePt t="47161" x="5884863" y="3965575"/>
          <p14:tracePt t="47181" x="5768975" y="3946525"/>
          <p14:tracePt t="47201" x="5653088" y="3946525"/>
          <p14:tracePt t="47221" x="5572125" y="3956050"/>
          <p14:tracePt t="47241" x="5518150" y="3965575"/>
          <p14:tracePt t="47261" x="5500688" y="3973513"/>
          <p14:tracePt t="47281" x="5491163" y="3973513"/>
          <p14:tracePt t="47374" x="5500688" y="3973513"/>
          <p14:tracePt t="47398" x="5510213" y="3973513"/>
          <p14:tracePt t="47407" x="5518150" y="3973513"/>
          <p14:tracePt t="47421" x="5527675" y="3973513"/>
          <p14:tracePt t="47441" x="5527675" y="3956050"/>
          <p14:tracePt t="47461" x="5537200" y="3938588"/>
          <p14:tracePt t="47481" x="5537200" y="3894138"/>
          <p14:tracePt t="47501" x="5537200" y="3884613"/>
          <p14:tracePt t="50208" x="5545138" y="3875088"/>
          <p14:tracePt t="50217" x="5554663" y="3875088"/>
          <p14:tracePt t="50226" x="5572125" y="3867150"/>
          <p14:tracePt t="50241" x="5616575" y="3830638"/>
          <p14:tracePt t="50261" x="5688013" y="3776663"/>
          <p14:tracePt t="50281" x="5830888" y="3670300"/>
          <p14:tracePt t="50301" x="5929313" y="3589338"/>
          <p14:tracePt t="50321" x="6108700" y="3446463"/>
          <p14:tracePt t="50341" x="6188075" y="3384550"/>
          <p14:tracePt t="50361" x="6242050" y="3357563"/>
          <p14:tracePt t="50401" x="6259513" y="3340100"/>
          <p14:tracePt t="50421" x="6269038" y="3330575"/>
          <p14:tracePt t="50441" x="6330950" y="3313113"/>
          <p14:tracePt t="50461" x="6375400" y="3295650"/>
          <p14:tracePt t="50481" x="6438900" y="3268663"/>
          <p14:tracePt t="50501" x="6473825" y="3241675"/>
          <p14:tracePt t="50521" x="6545263" y="3170238"/>
          <p14:tracePt t="50541" x="6572250" y="3143250"/>
          <p14:tracePt t="50561" x="6589713" y="3116263"/>
          <p14:tracePt t="50581" x="6589713" y="3108325"/>
          <p14:tracePt t="50824" x="6581775" y="3108325"/>
          <p14:tracePt t="50856" x="6572250" y="3108325"/>
          <p14:tracePt t="50864" x="6562725" y="3108325"/>
          <p14:tracePt t="50882" x="6562725" y="3116263"/>
          <p14:tracePt t="50902" x="6545263" y="3116263"/>
          <p14:tracePt t="50921" x="6537325" y="3116263"/>
          <p14:tracePt t="50941" x="6527800" y="3116263"/>
          <p14:tracePt t="51056" x="6527800" y="3125788"/>
          <p14:tracePt t="51168" x="6527800" y="3133725"/>
          <p14:tracePt t="51208" x="6527800" y="3143250"/>
          <p14:tracePt t="51231" x="6527800" y="3152775"/>
          <p14:tracePt t="51256" x="6527800" y="3160713"/>
          <p14:tracePt t="51272" x="6527800" y="3170238"/>
          <p14:tracePt t="51312" x="6527800" y="3179763"/>
          <p14:tracePt t="51624" x="6527800" y="3187700"/>
          <p14:tracePt t="51648" x="6527800" y="3197225"/>
          <p14:tracePt t="51656" x="6527800" y="3214688"/>
          <p14:tracePt t="51666" x="6527800" y="3224213"/>
          <p14:tracePt t="51682" x="6527800" y="3259138"/>
          <p14:tracePt t="51702" x="6527800" y="3295650"/>
          <p14:tracePt t="51721" x="6527800" y="3367088"/>
          <p14:tracePt t="51742" x="6527800" y="3419475"/>
          <p14:tracePt t="51762" x="6537325" y="3500438"/>
          <p14:tracePt t="51782" x="6537325" y="3554413"/>
          <p14:tracePt t="51802" x="6537325" y="3687763"/>
          <p14:tracePt t="51822" x="6537325" y="3759200"/>
          <p14:tracePt t="51841" x="6554788" y="3867150"/>
          <p14:tracePt t="51862" x="6562725" y="3902075"/>
          <p14:tracePt t="51882" x="6562725" y="3938588"/>
          <p14:tracePt t="51902" x="6562725" y="3956050"/>
          <p14:tracePt t="51922" x="6562725" y="3983038"/>
          <p14:tracePt t="51942" x="6562725" y="3990975"/>
          <p14:tracePt t="51962" x="6562725" y="4017963"/>
          <p14:tracePt t="51982" x="6562725" y="4037013"/>
          <p14:tracePt t="52002" x="6572250" y="4081463"/>
          <p14:tracePt t="52022" x="6581775" y="4098925"/>
          <p14:tracePt t="52042" x="6581775" y="4143375"/>
          <p14:tracePt t="52062" x="6589713" y="4170363"/>
          <p14:tracePt t="52082" x="6589713" y="4187825"/>
          <p14:tracePt t="52102" x="6599238" y="4214813"/>
          <p14:tracePt t="52121" x="6616700" y="4224338"/>
          <p14:tracePt t="52142" x="6616700" y="4241800"/>
          <p14:tracePt t="52162" x="6634163" y="4268788"/>
          <p14:tracePt t="52182" x="6643688" y="4286250"/>
          <p14:tracePt t="52202" x="6680200" y="4322763"/>
          <p14:tracePt t="52222" x="6697663" y="4340225"/>
          <p14:tracePt t="52242" x="6732588" y="4357688"/>
          <p14:tracePt t="52262" x="6769100" y="4375150"/>
          <p14:tracePt t="52282" x="6840538" y="4411663"/>
          <p14:tracePt t="52302" x="6858000" y="4419600"/>
          <p14:tracePt t="52322" x="6875463" y="4429125"/>
          <p14:tracePt t="52342" x="6911975" y="4429125"/>
          <p14:tracePt t="52362" x="7000875" y="4438650"/>
          <p14:tracePt t="52382" x="7062788" y="4438650"/>
          <p14:tracePt t="52402" x="7143750" y="4429125"/>
          <p14:tracePt t="52422" x="7161213" y="4419600"/>
          <p14:tracePt t="52442" x="7170738" y="4402138"/>
          <p14:tracePt t="52462" x="7180263" y="4402138"/>
          <p14:tracePt t="52482" x="7224713" y="4348163"/>
          <p14:tracePt t="52502" x="7232650" y="4313238"/>
          <p14:tracePt t="52522" x="7259638" y="4241800"/>
          <p14:tracePt t="52542" x="7277100" y="4152900"/>
          <p14:tracePt t="52562" x="7296150" y="4098925"/>
          <p14:tracePt t="52582" x="7304088" y="4071938"/>
          <p14:tracePt t="52602" x="7304088" y="4027488"/>
          <p14:tracePt t="52622" x="7313613" y="4000500"/>
          <p14:tracePt t="52642" x="7313613" y="3973513"/>
          <p14:tracePt t="52752" x="7313613" y="3965575"/>
          <p14:tracePt t="52768" x="7304088" y="3946525"/>
          <p14:tracePt t="52781" x="7277100" y="3938588"/>
          <p14:tracePt t="52802" x="7072313" y="3830638"/>
          <p14:tracePt t="52822" x="6742113" y="3687763"/>
          <p14:tracePt t="53104" x="6751638" y="3679825"/>
          <p14:tracePt t="53113" x="6751638" y="3660775"/>
          <p14:tracePt t="53122" x="6786563" y="3625850"/>
          <p14:tracePt t="53142" x="6804025" y="3608388"/>
          <p14:tracePt t="53162" x="6848475" y="3562350"/>
          <p14:tracePt t="53182" x="6884988" y="3536950"/>
          <p14:tracePt t="53202" x="7027863" y="3455988"/>
          <p14:tracePt t="53222" x="7161213" y="3375025"/>
          <p14:tracePt t="53242" x="7439025" y="3268663"/>
          <p14:tracePt t="53262" x="7545388" y="3187700"/>
          <p14:tracePt t="53282" x="7670800" y="3108325"/>
          <p14:tracePt t="53302" x="7715250" y="3081338"/>
          <p14:tracePt t="53322" x="7769225" y="3036888"/>
          <p14:tracePt t="53342" x="7804150" y="3027363"/>
          <p14:tracePt t="53362" x="7902575" y="3027363"/>
          <p14:tracePt t="53383" x="8054975" y="3044825"/>
          <p14:tracePt t="53402" x="8188325" y="3089275"/>
          <p14:tracePt t="53422" x="8269288" y="3098800"/>
          <p14:tracePt t="53442" x="8367713" y="3098800"/>
          <p14:tracePt t="53462" x="8412163" y="3098800"/>
          <p14:tracePt t="53482" x="8483600" y="3098800"/>
          <p14:tracePt t="53502" x="8501063" y="3089275"/>
          <p14:tracePt t="53523" x="8510588" y="3081338"/>
          <p14:tracePt t="53584" x="8518525" y="3081338"/>
          <p14:tracePt t="53600" x="8528050" y="3081338"/>
          <p14:tracePt t="53672" x="8537575" y="3081338"/>
          <p14:tracePt t="53697" x="8545513" y="3081338"/>
          <p14:tracePt t="53706" x="8545513" y="3089275"/>
          <p14:tracePt t="53722" x="8562975" y="3089275"/>
          <p14:tracePt t="53742" x="8572500" y="3098800"/>
          <p14:tracePt t="53920" x="8572500" y="3108325"/>
          <p14:tracePt t="53931" x="8572500" y="3116263"/>
          <p14:tracePt t="53942" x="8562975" y="3125788"/>
          <p14:tracePt t="53962" x="8501063" y="3197225"/>
          <p14:tracePt t="53982" x="8474075" y="3241675"/>
          <p14:tracePt t="54003" x="8466138" y="3259138"/>
          <p14:tracePt t="54023" x="8466138" y="3286125"/>
          <p14:tracePt t="54042" x="8474075" y="3367088"/>
          <p14:tracePt t="54063" x="8528050" y="3482975"/>
          <p14:tracePt t="54082" x="8589963" y="3714750"/>
          <p14:tracePt t="54103" x="8609013" y="3840163"/>
          <p14:tracePt t="54122" x="8626475" y="3965575"/>
          <p14:tracePt t="54142" x="8634413" y="4054475"/>
          <p14:tracePt t="54162" x="8616950" y="4187825"/>
          <p14:tracePt t="54182" x="8582025" y="4251325"/>
          <p14:tracePt t="54202" x="8545513" y="4295775"/>
          <p14:tracePt t="54222" x="8518525" y="4313238"/>
          <p14:tracePt t="54265" x="8518525" y="4303713"/>
          <p14:tracePt t="55889" x="8528050" y="4303713"/>
          <p14:tracePt t="55898" x="8537575" y="4303713"/>
          <p14:tracePt t="55922" x="8528050" y="4313238"/>
          <p14:tracePt t="55930" x="8518525" y="4313238"/>
          <p14:tracePt t="55942" x="8518525" y="4303713"/>
          <p14:tracePt t="55963" x="8483600" y="4251325"/>
          <p14:tracePt t="55983" x="8447088" y="4170363"/>
          <p14:tracePt t="56002" x="8331200" y="3965575"/>
          <p14:tracePt t="56023" x="8205788" y="3803650"/>
          <p14:tracePt t="56043" x="7885113" y="3482975"/>
          <p14:tracePt t="56062" x="7697788" y="3322638"/>
          <p14:tracePt t="56082" x="7545388" y="3143250"/>
          <p14:tracePt t="56103" x="7510463" y="3071813"/>
          <p14:tracePt t="56122" x="7473950" y="3000375"/>
          <p14:tracePt t="56143" x="7375525" y="2884488"/>
          <p14:tracePt t="56162" x="7296150" y="2786063"/>
          <p14:tracePt t="56183" x="7251700" y="2732088"/>
          <p14:tracePt t="56202" x="7197725" y="2679700"/>
          <p14:tracePt t="56222" x="7188200" y="2670175"/>
          <p14:tracePt t="56243" x="7153275" y="2643188"/>
          <p14:tracePt t="56263" x="7116763" y="2625725"/>
          <p14:tracePt t="56282" x="7099300" y="2608263"/>
          <p14:tracePt t="56362" x="7089775" y="2608263"/>
          <p14:tracePt t="56370" x="7072313" y="2608263"/>
          <p14:tracePt t="56383" x="7062788" y="2608263"/>
          <p14:tracePt t="56403" x="7027863" y="2608263"/>
          <p14:tracePt t="56423" x="7018338" y="2608263"/>
          <p14:tracePt t="56489" x="7027863" y="2616200"/>
          <p14:tracePt t="56499" x="7037388" y="2625725"/>
          <p14:tracePt t="56508" x="7054850" y="2625725"/>
          <p14:tracePt t="56523" x="7099300" y="2652713"/>
          <p14:tracePt t="56543" x="7232650" y="2687638"/>
          <p14:tracePt t="56562" x="7412038" y="2697163"/>
          <p14:tracePt t="56583" x="7562850" y="2697163"/>
          <p14:tracePt t="56586" x="7688263" y="2697163"/>
          <p14:tracePt t="56603" x="7840663" y="2697163"/>
          <p14:tracePt t="56623" x="7947025" y="2697163"/>
          <p14:tracePt t="56643" x="8045450" y="2705100"/>
          <p14:tracePt t="56683" x="8054975" y="2705100"/>
          <p14:tracePt t="56705" x="8054975" y="2714625"/>
          <p14:tracePt t="56723" x="8062913" y="2714625"/>
          <p14:tracePt t="56753" x="8062913" y="2724150"/>
          <p14:tracePt t="56778" x="8062913" y="2732088"/>
          <p14:tracePt t="56787" x="8062913" y="2741613"/>
          <p14:tracePt t="56810" x="8062913" y="2751138"/>
          <p14:tracePt t="56858" x="8062913" y="2759075"/>
          <p14:tracePt t="56883" x="8072438" y="2759075"/>
          <p14:tracePt t="56891" x="8072438" y="2768600"/>
          <p14:tracePt t="56929" x="8072438" y="2776538"/>
          <p14:tracePt t="56962" x="8072438" y="2786063"/>
          <p14:tracePt t="56977" x="8072438" y="2803525"/>
          <p14:tracePt t="56989" x="8072438" y="2813050"/>
          <p14:tracePt t="57003" x="8099425" y="2867025"/>
          <p14:tracePt t="57023" x="8108950" y="2965450"/>
          <p14:tracePt t="57043" x="8143875" y="3160713"/>
          <p14:tracePt t="57063" x="8161338" y="3259138"/>
          <p14:tracePt t="57083" x="8170863" y="3384550"/>
          <p14:tracePt t="57103" x="8170863" y="3429000"/>
          <p14:tracePt t="57123" x="8161338" y="3527425"/>
          <p14:tracePt t="57143" x="8153400" y="3562350"/>
          <p14:tracePt t="57163" x="8143875" y="3616325"/>
          <p14:tracePt t="57183" x="8143875" y="3643313"/>
          <p14:tracePt t="57274" x="8143875" y="3652838"/>
          <p14:tracePt t="57322" x="8143875" y="3660775"/>
          <p14:tracePt t="57338" x="8143875" y="3670300"/>
          <p14:tracePt t="57347" x="8143875" y="3679825"/>
          <p14:tracePt t="57363" x="8143875" y="3697288"/>
          <p14:tracePt t="57383" x="8143875" y="3705225"/>
          <p14:tracePt t="57403" x="8143875" y="3724275"/>
          <p14:tracePt t="57423" x="8143875" y="3741738"/>
          <p14:tracePt t="57443" x="8143875" y="3768725"/>
          <p14:tracePt t="57463" x="8143875" y="3786188"/>
          <p14:tracePt t="57483" x="8143875" y="3803650"/>
          <p14:tracePt t="57503" x="8143875" y="3822700"/>
          <p14:tracePt t="57523" x="8134350" y="3830638"/>
          <p14:tracePt t="57543" x="8126413" y="3848100"/>
          <p14:tracePt t="57563" x="8099425" y="3867150"/>
          <p14:tracePt t="57583" x="8081963" y="3875088"/>
          <p14:tracePt t="57603" x="8054975" y="3884613"/>
          <p14:tracePt t="57623" x="8018463" y="3894138"/>
          <p14:tracePt t="57643" x="7947025" y="3911600"/>
          <p14:tracePt t="57663" x="7858125" y="3919538"/>
          <p14:tracePt t="57683" x="7643813" y="3919538"/>
          <p14:tracePt t="57703" x="7510463" y="3919538"/>
          <p14:tracePt t="57723" x="7358063" y="3919538"/>
          <p14:tracePt t="57743" x="7313613" y="3919538"/>
          <p14:tracePt t="57763" x="7215188" y="3919538"/>
          <p14:tracePt t="57783" x="7153275" y="3919538"/>
          <p14:tracePt t="57803" x="7062788" y="3902075"/>
          <p14:tracePt t="57823" x="6983413" y="3894138"/>
          <p14:tracePt t="57843" x="6929438" y="3884613"/>
          <p14:tracePt t="57863" x="6911975" y="3875088"/>
          <p14:tracePt t="57884" x="6902450" y="3875088"/>
          <p14:tracePt t="57903" x="6894513" y="3875088"/>
          <p14:tracePt t="57923" x="6894513" y="3867150"/>
          <p14:tracePt t="57943" x="6884988" y="3867150"/>
          <p14:tracePt t="57963" x="6867525" y="3867150"/>
          <p14:tracePt t="57983" x="6867525" y="3857625"/>
          <p14:tracePt t="58003" x="6858000" y="3848100"/>
          <p14:tracePt t="58023" x="6858000" y="3840163"/>
          <p14:tracePt t="58043" x="6840538" y="3822700"/>
          <p14:tracePt t="58063" x="6831013" y="3813175"/>
          <p14:tracePt t="58083" x="6804025" y="3768725"/>
          <p14:tracePt t="58103" x="6804025" y="3724275"/>
          <p14:tracePt t="58123" x="6804025" y="3598863"/>
          <p14:tracePt t="58143" x="6804025" y="3490913"/>
          <p14:tracePt t="58163" x="6804025" y="3340100"/>
          <p14:tracePt t="58183" x="6796088" y="3251200"/>
          <p14:tracePt t="58203" x="6777038" y="3133725"/>
          <p14:tracePt t="58223" x="6777038" y="3081338"/>
          <p14:tracePt t="58243" x="6786563" y="3017838"/>
          <p14:tracePt t="58263" x="6823075" y="2955925"/>
          <p14:tracePt t="58283" x="6840538" y="2911475"/>
          <p14:tracePt t="58303" x="6858000" y="2884488"/>
          <p14:tracePt t="58323" x="6875463" y="2857500"/>
          <p14:tracePt t="58343" x="6884988" y="2840038"/>
          <p14:tracePt t="58363" x="6902450" y="2803525"/>
          <p14:tracePt t="58383" x="6919913" y="2776538"/>
          <p14:tracePt t="58403" x="6938963" y="2751138"/>
          <p14:tracePt t="58423" x="6946900" y="2741613"/>
          <p14:tracePt t="58443" x="6956425" y="2714625"/>
          <p14:tracePt t="58463" x="6965950" y="2687638"/>
          <p14:tracePt t="58483" x="6973888" y="2660650"/>
          <p14:tracePt t="58503" x="6973888" y="2643188"/>
          <p14:tracePt t="58523" x="6983413" y="2633663"/>
          <p14:tracePt t="58543" x="6991350" y="2625725"/>
          <p14:tracePt t="58578" x="7000875" y="2625725"/>
          <p14:tracePt t="58588" x="7010400" y="2625725"/>
          <p14:tracePt t="58603" x="7045325" y="2616200"/>
          <p14:tracePt t="58623" x="7108825" y="2616200"/>
          <p14:tracePt t="58643" x="7277100" y="2598738"/>
          <p14:tracePt t="58663" x="7375525" y="2598738"/>
          <p14:tracePt t="58683" x="7537450" y="2598738"/>
          <p14:tracePt t="58703" x="7670800" y="2589213"/>
          <p14:tracePt t="58723" x="7885113" y="2571750"/>
          <p14:tracePt t="58743" x="7991475" y="2571750"/>
          <p14:tracePt t="58763" x="8054975" y="2562225"/>
          <p14:tracePt t="58783" x="8062913" y="2562225"/>
          <p14:tracePt t="58834" x="8072438" y="2562225"/>
          <p14:tracePt t="58898" x="8081963" y="2562225"/>
          <p14:tracePt t="58994" x="8089900" y="2562225"/>
          <p14:tracePt t="59034" x="8099425" y="2562225"/>
          <p14:tracePt t="59058" x="8099425" y="2581275"/>
          <p14:tracePt t="59067" x="8099425" y="2598738"/>
          <p14:tracePt t="59083" x="8081963" y="2652713"/>
          <p14:tracePt t="59103" x="8045450" y="2786063"/>
          <p14:tracePt t="59123" x="7974013" y="2938463"/>
          <p14:tracePt t="59143" x="7929563" y="3081338"/>
          <p14:tracePt t="59163" x="7823200" y="3232150"/>
          <p14:tracePt t="59183" x="7769225" y="3276600"/>
          <p14:tracePt t="59203" x="7626350" y="3303588"/>
          <p14:tracePt t="59223" x="7518400" y="3313113"/>
          <p14:tracePt t="59243" x="7269163" y="3357563"/>
          <p14:tracePt t="59264" x="7116763" y="3411538"/>
          <p14:tracePt t="59283" x="6884988" y="3455988"/>
          <p14:tracePt t="59303" x="6732588" y="3455988"/>
          <p14:tracePt t="59323" x="6473825" y="3419475"/>
          <p14:tracePt t="59343" x="6224588" y="3384550"/>
          <p14:tracePt t="59363" x="5776913" y="3303588"/>
          <p14:tracePt t="59384" x="5537200" y="3259138"/>
          <p14:tracePt t="59404" x="5170488" y="3205163"/>
          <p14:tracePt t="59423" x="4965700" y="3170238"/>
          <p14:tracePt t="59443" x="4608513" y="3116263"/>
          <p14:tracePt t="59464" x="4411663" y="3054350"/>
          <p14:tracePt t="59483" x="4044950" y="2928938"/>
          <p14:tracePt t="59503" x="3840163" y="2874963"/>
          <p14:tracePt t="59523" x="3544888" y="2830513"/>
          <p14:tracePt t="59543" x="3197225" y="2786063"/>
          <p14:tracePt t="59563" x="2928938" y="2741613"/>
          <p14:tracePt t="59583" x="2830513" y="2724150"/>
          <p14:tracePt t="59586" x="2776538" y="2705100"/>
          <p14:tracePt t="59603" x="2724150" y="2687638"/>
          <p14:tracePt t="59623" x="2652713" y="2679700"/>
          <p14:tracePt t="59643" x="2554288" y="2660650"/>
          <p14:tracePt t="59664" x="2509838" y="2652713"/>
          <p14:tracePt t="59684" x="2482850" y="2633663"/>
          <p14:tracePt t="59703" x="2446338" y="2633663"/>
          <p14:tracePt t="59723" x="2357438" y="2633663"/>
          <p14:tracePt t="59744" x="2152650" y="2652713"/>
          <p14:tracePt t="59764" x="1938338" y="2660650"/>
          <p14:tracePt t="59783" x="1768475" y="2660650"/>
          <p14:tracePt t="59803" x="1509713" y="2660650"/>
          <p14:tracePt t="59823" x="1401763" y="2660650"/>
          <p14:tracePt t="59843" x="1347788" y="2660650"/>
          <p14:tracePt t="59863" x="1339850" y="2652713"/>
          <p14:tracePt t="59986" x="1330325" y="2652713"/>
          <p14:tracePt t="59995" x="1322388" y="2652713"/>
          <p14:tracePt t="60011" x="1312863" y="2652713"/>
          <p14:tracePt t="60023" x="1303338" y="2652713"/>
          <p14:tracePt t="60043" x="1268413" y="2652713"/>
          <p14:tracePt t="60063" x="1250950" y="2652713"/>
          <p14:tracePt t="60099" x="1250950" y="2643188"/>
          <p14:tracePt t="60114" x="1250950" y="2633663"/>
          <p14:tracePt t="60124" x="1258888" y="2616200"/>
          <p14:tracePt t="60143" x="1303338" y="2571750"/>
          <p14:tracePt t="60163" x="1357313" y="2490788"/>
          <p14:tracePt t="60183" x="1384300" y="2465388"/>
          <p14:tracePt t="60203" x="1411288" y="2428875"/>
          <p14:tracePt t="60223" x="1438275" y="2411413"/>
          <p14:tracePt t="60243" x="1571625" y="2366963"/>
          <p14:tracePt t="60264" x="1687513" y="2339975"/>
          <p14:tracePt t="60283" x="1965325" y="2259013"/>
          <p14:tracePt t="60303" x="2160588" y="2214563"/>
          <p14:tracePt t="60323" x="2679700" y="2017713"/>
          <p14:tracePt t="60343" x="3036888" y="1911350"/>
          <p14:tracePt t="60363" x="3571875" y="1812925"/>
          <p14:tracePt t="60384" x="4232275" y="1704975"/>
          <p14:tracePt t="60404" x="4670425" y="1616075"/>
          <p14:tracePt t="60423" x="4973638" y="1589088"/>
          <p14:tracePt t="60443" x="5438775" y="1589088"/>
          <p14:tracePt t="60464" x="5670550" y="1589088"/>
          <p14:tracePt t="60483" x="5973763" y="1643063"/>
          <p14:tracePt t="60504" x="6116638" y="1687513"/>
          <p14:tracePt t="60524" x="6313488" y="1758950"/>
          <p14:tracePt t="60543" x="6394450" y="1822450"/>
          <p14:tracePt t="60563" x="6510338" y="1901825"/>
          <p14:tracePt t="60583" x="6680200" y="2009775"/>
          <p14:tracePt t="60586" x="6715125" y="2036763"/>
          <p14:tracePt t="60604" x="6848475" y="2143125"/>
          <p14:tracePt t="60623" x="7010400" y="2259013"/>
          <p14:tracePt t="60643" x="7242175" y="2428875"/>
          <p14:tracePt t="60663" x="7323138" y="2482850"/>
          <p14:tracePt t="60683" x="7385050" y="2527300"/>
          <p14:tracePt t="60704" x="7394575" y="2527300"/>
          <p14:tracePt t="60723" x="7402513" y="2527300"/>
          <p14:tracePt t="60779" x="7412038" y="2527300"/>
          <p14:tracePt t="60883" x="7402513" y="2527300"/>
          <p14:tracePt t="60891" x="7394575" y="2527300"/>
          <p14:tracePt t="60923" x="7385050" y="2527300"/>
          <p14:tracePt t="60939" x="7375525" y="2527300"/>
          <p14:tracePt t="60963" x="7367588" y="2527300"/>
          <p14:tracePt t="60971" x="7358063" y="2527300"/>
          <p14:tracePt t="60995" x="7358063" y="2517775"/>
          <p14:tracePt t="61035" x="7358063" y="2509838"/>
          <p14:tracePt t="61363" x="7348538" y="2509838"/>
          <p14:tracePt t="61379" x="7340600" y="2509838"/>
          <p14:tracePt t="61395" x="7313613" y="2509838"/>
          <p14:tracePt t="61405" x="7304088" y="2509838"/>
          <p14:tracePt t="61423" x="7251700" y="2509838"/>
          <p14:tracePt t="61443" x="7215188" y="2509838"/>
          <p14:tracePt t="61464" x="7197725" y="2509838"/>
          <p14:tracePt t="61484" x="7180263" y="2509838"/>
          <p14:tracePt t="61547" x="7205663" y="2509838"/>
          <p14:tracePt t="61556" x="7224713" y="2509838"/>
          <p14:tracePt t="61565" x="7251700" y="2500313"/>
          <p14:tracePt t="61584" x="7313613" y="2500313"/>
          <p14:tracePt t="61604" x="7466013" y="2473325"/>
          <p14:tracePt t="61624" x="7554913" y="2455863"/>
          <p14:tracePt t="61644" x="7634288" y="2455863"/>
          <p14:tracePt t="61663" x="7688263" y="2455863"/>
          <p14:tracePt t="61683" x="7759700" y="2455863"/>
          <p14:tracePt t="61703" x="7796213" y="2455863"/>
          <p14:tracePt t="61724" x="7823200" y="2455863"/>
          <p14:tracePt t="61744" x="7831138" y="2455863"/>
          <p14:tracePt t="61787" x="7840663" y="2455863"/>
          <p14:tracePt t="61827" x="7840663" y="2465388"/>
          <p14:tracePt t="61851" x="7840663" y="2473325"/>
          <p14:tracePt t="61875" x="7840663" y="2482850"/>
          <p14:tracePt t="61891" x="7840663" y="2490788"/>
          <p14:tracePt t="61904" x="7848600" y="2490788"/>
          <p14:tracePt t="61924" x="7858125" y="2509838"/>
          <p14:tracePt t="61943" x="7867650" y="2527300"/>
          <p14:tracePt t="61964" x="7875588" y="2562225"/>
          <p14:tracePt t="61984" x="7894638" y="2598738"/>
          <p14:tracePt t="62004" x="7920038" y="2670175"/>
          <p14:tracePt t="62024" x="7939088" y="2705100"/>
          <p14:tracePt t="62044" x="7947025" y="2786063"/>
          <p14:tracePt t="62064" x="7947025" y="2919413"/>
          <p14:tracePt t="62084" x="7983538" y="3116263"/>
          <p14:tracePt t="62105" x="8045450" y="3268663"/>
          <p14:tracePt t="62125" x="8126413" y="3455988"/>
          <p14:tracePt t="62144" x="8153400" y="3527425"/>
          <p14:tracePt t="62164" x="8180388" y="3616325"/>
          <p14:tracePt t="62184" x="8188325" y="3633788"/>
          <p14:tracePt t="62204" x="8197850" y="3652838"/>
          <p14:tracePt t="62224" x="8205788" y="3652838"/>
          <p14:tracePt t="62299" x="8205788" y="3660775"/>
          <p14:tracePt t="62309" x="8205788" y="3670300"/>
          <p14:tracePt t="62324" x="8205788" y="3687763"/>
          <p14:tracePt t="62344" x="8215313" y="3697288"/>
          <p14:tracePt t="62364" x="8224838" y="3687763"/>
          <p14:tracePt t="62384" x="8232775" y="3660775"/>
          <p14:tracePt t="62405" x="8313738" y="3608388"/>
          <p14:tracePt t="62424" x="8323263" y="3608388"/>
          <p14:tracePt t="62780" x="8313738" y="3608388"/>
          <p14:tracePt t="62788" x="8304213" y="3608388"/>
          <p14:tracePt t="62803" x="8286750" y="3598863"/>
          <p14:tracePt t="62824" x="8269288" y="3598863"/>
          <p14:tracePt t="62844" x="8224838" y="3598863"/>
          <p14:tracePt t="62864" x="8215313" y="3598863"/>
          <p14:tracePt t="62884" x="8197850" y="3616325"/>
          <p14:tracePt t="62904" x="8188325" y="3625850"/>
          <p14:tracePt t="62944" x="8188325" y="3633788"/>
          <p14:tracePt t="62964" x="8180388" y="3643313"/>
          <p14:tracePt t="62984" x="8161338" y="3660775"/>
          <p14:tracePt t="63004" x="8153400" y="3697288"/>
          <p14:tracePt t="63024" x="8143875" y="3724275"/>
          <p14:tracePt t="63044" x="8143875" y="3759200"/>
          <p14:tracePt t="63064" x="8143875" y="3768725"/>
          <p14:tracePt t="63084" x="8143875" y="3786188"/>
          <p14:tracePt t="63104" x="8153400" y="3795713"/>
          <p14:tracePt t="63164" x="8161338" y="3795713"/>
          <p14:tracePt t="63252" x="8170863" y="3795713"/>
          <p14:tracePt t="63276" x="8180388" y="3795713"/>
          <p14:tracePt t="63292" x="8180388" y="3786188"/>
          <p14:tracePt t="63304" x="8197850" y="3776663"/>
          <p14:tracePt t="63324" x="8251825" y="3724275"/>
          <p14:tracePt t="63344" x="8286750" y="3660775"/>
          <p14:tracePt t="63364" x="8296275" y="3608388"/>
          <p14:tracePt t="63384" x="8296275" y="3571875"/>
          <p14:tracePt t="63404" x="8296275" y="3544888"/>
          <p14:tracePt t="63424" x="8304213" y="3527425"/>
          <p14:tracePt t="63444" x="8331200" y="3490913"/>
          <p14:tracePt t="63464" x="8340725" y="3455988"/>
          <p14:tracePt t="63484" x="8367713" y="3402013"/>
          <p14:tracePt t="63504" x="8367713" y="3375025"/>
          <p14:tracePt t="63525" x="8375650" y="3357563"/>
          <p14:tracePt t="63544" x="8394700" y="3330575"/>
          <p14:tracePt t="63564" x="8412163" y="3313113"/>
          <p14:tracePt t="63584" x="8420100" y="3295650"/>
          <p14:tracePt t="63605" x="8429625" y="3268663"/>
          <p14:tracePt t="63624" x="8429625" y="3259138"/>
          <p14:tracePt t="63700" x="8420100" y="3259138"/>
          <p14:tracePt t="63708" x="8402638" y="3259138"/>
          <p14:tracePt t="63724" x="8367713" y="3259138"/>
          <p14:tracePt t="63744" x="8304213" y="3286125"/>
          <p14:tracePt t="64132" x="8296275" y="3286125"/>
          <p14:tracePt t="64156" x="8286750" y="3276600"/>
          <p14:tracePt t="64165" x="8277225" y="3276600"/>
          <p14:tracePt t="64184" x="8259763" y="3268663"/>
          <p14:tracePt t="64205" x="8232775" y="3268663"/>
          <p14:tracePt t="64224" x="8224838" y="3268663"/>
          <p14:tracePt t="64245" x="8224838" y="3251200"/>
          <p14:tracePt t="64264" x="8224838" y="3241675"/>
          <p14:tracePt t="64285" x="8205788" y="3224213"/>
          <p14:tracePt t="64304" x="8188325" y="3224213"/>
          <p14:tracePt t="64324" x="8108950" y="3214688"/>
          <p14:tracePt t="64344" x="8081963" y="3205163"/>
          <p14:tracePt t="64365" x="8027988" y="3187700"/>
          <p14:tracePt t="64384" x="7929563" y="3152775"/>
          <p14:tracePt t="64404" x="7813675" y="3098800"/>
          <p14:tracePt t="64424" x="7715250" y="3062288"/>
          <p14:tracePt t="64444" x="7554913" y="3027363"/>
          <p14:tracePt t="64465" x="7510463" y="3027363"/>
          <p14:tracePt t="64485" x="7466013" y="3009900"/>
          <p14:tracePt t="64505" x="7419975" y="3000375"/>
          <p14:tracePt t="64525" x="7331075" y="2990850"/>
          <p14:tracePt t="64545" x="7304088" y="2982913"/>
          <p14:tracePt t="64565" x="7277100" y="2973388"/>
          <p14:tracePt t="64585" x="7269163" y="2973388"/>
          <p14:tracePt t="64605" x="7251700" y="2955925"/>
          <p14:tracePt t="64625" x="7242175" y="2955925"/>
          <p14:tracePt t="64645" x="7197725" y="2946400"/>
          <p14:tracePt t="64664" x="7170738" y="2938463"/>
          <p14:tracePt t="64685" x="7134225" y="2938463"/>
          <p14:tracePt t="64704" x="7116763" y="2938463"/>
          <p14:tracePt t="64725" x="7062788" y="2938463"/>
          <p14:tracePt t="64744" x="7018338" y="2938463"/>
          <p14:tracePt t="64764" x="6983413" y="2955925"/>
          <p14:tracePt t="64784" x="6983413" y="2973388"/>
          <p14:tracePt t="64805" x="6983413" y="3000375"/>
          <p14:tracePt t="64824" x="6983413" y="3036888"/>
          <p14:tracePt t="64845" x="6983413" y="3089275"/>
          <p14:tracePt t="64864" x="6983413" y="3116263"/>
          <p14:tracePt t="64885" x="6983413" y="3143250"/>
          <p14:tracePt t="64925" x="6983413" y="3160713"/>
          <p14:tracePt t="64944" x="7000875" y="3170238"/>
          <p14:tracePt t="64965" x="7010400" y="3179763"/>
          <p14:tracePt t="64984" x="7018338" y="3179763"/>
          <p14:tracePt t="65044" x="7018338" y="3170238"/>
          <p14:tracePt t="65052" x="7027863" y="3152775"/>
          <p14:tracePt t="65064" x="7027863" y="3143250"/>
          <p14:tracePt t="65085" x="7062788" y="3098800"/>
          <p14:tracePt t="65104" x="7099300" y="3071813"/>
          <p14:tracePt t="65125" x="7153275" y="3036888"/>
          <p14:tracePt t="65144" x="7161213" y="3027363"/>
          <p14:tracePt t="65164" x="7170738" y="3027363"/>
          <p14:tracePt t="65253" x="7170738" y="3036888"/>
          <p14:tracePt t="65262" x="7161213" y="3036888"/>
          <p14:tracePt t="65285" x="7153275" y="3044825"/>
          <p14:tracePt t="65304" x="7143750" y="3054350"/>
          <p14:tracePt t="65325" x="7108825" y="3081338"/>
          <p14:tracePt t="65344" x="7081838" y="3089275"/>
          <p14:tracePt t="65365" x="7045325" y="3108325"/>
          <p14:tracePt t="65445" x="7045325" y="3116263"/>
          <p14:tracePt t="65500" x="7045325" y="3125788"/>
          <p14:tracePt t="65549" x="7054850" y="3133725"/>
          <p14:tracePt t="65596" x="7054850" y="3143250"/>
          <p14:tracePt t="65613" x="7045325" y="3143250"/>
          <p14:tracePt t="65624" x="7037388" y="3143250"/>
          <p14:tracePt t="65645" x="7000875" y="3143250"/>
          <p14:tracePt t="65664" x="6973888" y="3143250"/>
          <p14:tracePt t="65685" x="6946900" y="3143250"/>
          <p14:tracePt t="65749" x="6938963" y="3143250"/>
          <p14:tracePt t="65781" x="6938963" y="3152775"/>
          <p14:tracePt t="65789" x="6938963" y="3160713"/>
          <p14:tracePt t="65820" x="6938963" y="3170238"/>
          <p14:tracePt t="65845" x="6938963" y="3179763"/>
          <p14:tracePt t="65853" x="6946900" y="3179763"/>
          <p14:tracePt t="65864" x="6956425" y="3197225"/>
          <p14:tracePt t="65885" x="6983413" y="3224213"/>
          <p14:tracePt t="65905" x="6991350" y="3232150"/>
          <p14:tracePt t="65925" x="7027863" y="3241675"/>
          <p14:tracePt t="65944" x="7045325" y="3251200"/>
          <p14:tracePt t="65965" x="7062788" y="3251200"/>
          <p14:tracePt t="65984" x="7072313" y="3259138"/>
          <p14:tracePt t="66005" x="7081838" y="3268663"/>
          <p14:tracePt t="66045" x="7081838" y="3276600"/>
          <p14:tracePt t="66064" x="7081838" y="3286125"/>
          <p14:tracePt t="66085" x="7081838" y="3322638"/>
          <p14:tracePt t="66105" x="7072313" y="3340100"/>
          <p14:tracePt t="66125" x="7062788" y="3367088"/>
          <p14:tracePt t="66144" x="7054850" y="3384550"/>
          <p14:tracePt t="66165" x="7037388" y="3411538"/>
          <p14:tracePt t="66185" x="7018338" y="3429000"/>
          <p14:tracePt t="66205" x="7010400" y="3446463"/>
          <p14:tracePt t="66245" x="7010400" y="3455988"/>
          <p14:tracePt t="66264" x="7000875" y="3473450"/>
          <p14:tracePt t="66286" x="6983413" y="3500438"/>
          <p14:tracePt t="66304" x="6956425" y="3517900"/>
          <p14:tracePt t="66325" x="6929438" y="3536950"/>
          <p14:tracePt t="66344" x="6911975" y="3554413"/>
          <p14:tracePt t="66365" x="6902450" y="3581400"/>
          <p14:tracePt t="66384" x="6884988" y="3598863"/>
          <p14:tracePt t="66405" x="6867525" y="3643313"/>
          <p14:tracePt t="66424" x="6867525" y="3670300"/>
          <p14:tracePt t="66445" x="6894513" y="3741738"/>
          <p14:tracePt t="66464" x="6919913" y="3786188"/>
          <p14:tracePt t="66485" x="6956425" y="3803650"/>
          <p14:tracePt t="66504" x="6983413" y="3822700"/>
          <p14:tracePt t="66525" x="7027863" y="3840163"/>
          <p14:tracePt t="66545" x="7045325" y="3840163"/>
          <p14:tracePt t="66564" x="7054850" y="3840163"/>
          <p14:tracePt t="66584" x="7062788" y="3840163"/>
          <p14:tracePt t="66605" x="7081838" y="3840163"/>
          <p14:tracePt t="66624" x="7108825" y="3840163"/>
          <p14:tracePt t="66645" x="7108825" y="3830638"/>
          <p14:tracePt t="66664" x="7108825" y="3822700"/>
          <p14:tracePt t="66685" x="7108825" y="3795713"/>
          <p14:tracePt t="66704" x="7089775" y="3776663"/>
          <p14:tracePt t="66725" x="7062788" y="3732213"/>
          <p14:tracePt t="66745" x="7037388" y="3705225"/>
          <p14:tracePt t="66765" x="6991350" y="3679825"/>
          <p14:tracePt t="66784" x="6983413" y="3679825"/>
          <p14:tracePt t="66804" x="6965950" y="3670300"/>
          <p14:tracePt t="66825" x="6956425" y="3670300"/>
          <p14:tracePt t="66845" x="6929438" y="3670300"/>
          <p14:tracePt t="66864" x="6911975" y="3670300"/>
          <p14:tracePt t="66885" x="6894513" y="3679825"/>
          <p14:tracePt t="66905" x="6894513" y="3687763"/>
          <p14:tracePt t="66925" x="6894513" y="3705225"/>
          <p14:tracePt t="66944" x="6902450" y="3714750"/>
          <p14:tracePt t="66965" x="6938963" y="3741738"/>
          <p14:tracePt t="66984" x="6965950" y="3751263"/>
          <p14:tracePt t="67005" x="7010400" y="3768725"/>
          <p14:tracePt t="67024" x="7027863" y="3768725"/>
          <p14:tracePt t="67045" x="7045325" y="3768725"/>
          <p14:tracePt t="67109" x="7037388" y="3768725"/>
          <p14:tracePt t="67117" x="7037388" y="3759200"/>
          <p14:tracePt t="67133" x="7027863" y="3751263"/>
          <p14:tracePt t="67144" x="7027863" y="3741738"/>
          <p14:tracePt t="67165" x="7010400" y="3724275"/>
          <p14:tracePt t="67184" x="7010400" y="3705225"/>
          <p14:tracePt t="67205" x="7037388" y="3670300"/>
          <p14:tracePt t="67224" x="7089775" y="3616325"/>
          <p14:tracePt t="67245" x="7232650" y="3509963"/>
          <p14:tracePt t="67264" x="7331075" y="3419475"/>
          <p14:tracePt t="67285" x="7491413" y="3241675"/>
          <p14:tracePt t="67304" x="7562850" y="3133725"/>
          <p14:tracePt t="67325" x="7626350" y="3054350"/>
          <p14:tracePt t="67344" x="7643813" y="2990850"/>
          <p14:tracePt t="67365" x="7643813" y="2955925"/>
          <p14:tracePt t="67384" x="7643813" y="2938463"/>
          <p14:tracePt t="67405" x="7643813" y="2911475"/>
          <p14:tracePt t="67424" x="7634288" y="2901950"/>
          <p14:tracePt t="67445" x="7608888" y="2884488"/>
          <p14:tracePt t="67465" x="7589838" y="2874963"/>
          <p14:tracePt t="67485" x="7581900" y="2874963"/>
          <p14:tracePt t="67504" x="7581900" y="2867025"/>
          <p14:tracePt t="67526" x="7608888" y="2822575"/>
          <p14:tracePt t="67545" x="7661275" y="2768600"/>
          <p14:tracePt t="67565" x="7705725" y="2751138"/>
          <p14:tracePt t="67584" x="7742238" y="2751138"/>
          <p14:tracePt t="67605" x="7804150" y="2741613"/>
          <p14:tracePt t="67624" x="7858125" y="2741613"/>
          <p14:tracePt t="67645" x="7947025" y="2741613"/>
          <p14:tracePt t="67664" x="7983538" y="2741613"/>
          <p14:tracePt t="67686" x="8018463" y="2759075"/>
          <p14:tracePt t="67705" x="8027988" y="2768600"/>
          <p14:tracePt t="67773" x="8027988" y="2759075"/>
          <p14:tracePt t="67789" x="8027988" y="2741613"/>
          <p14:tracePt t="67806" x="8010525" y="2724150"/>
          <p14:tracePt t="67825" x="7983538" y="2705100"/>
          <p14:tracePt t="67846" x="7929563" y="2687638"/>
          <p14:tracePt t="67864" x="7902575" y="2679700"/>
          <p14:tracePt t="67886" x="7875588" y="2670175"/>
          <p14:tracePt t="67905" x="7858125" y="2679700"/>
          <p14:tracePt t="67926" x="7840663" y="2732088"/>
          <p14:tracePt t="67944" x="7831138" y="2751138"/>
          <p14:tracePt t="67966" x="7831138" y="2795588"/>
          <p14:tracePt t="67985" x="7831138" y="2840038"/>
          <p14:tracePt t="68005" x="7858125" y="2867025"/>
          <p14:tracePt t="68025" x="7875588" y="2884488"/>
          <p14:tracePt t="68046" x="7902575" y="2894013"/>
          <p14:tracePt t="68065" x="7966075" y="2894013"/>
          <p14:tracePt t="68085" x="8018463" y="2867025"/>
          <p14:tracePt t="68105" x="8045450" y="2822575"/>
          <p14:tracePt t="68126" x="8062913" y="2759075"/>
          <p14:tracePt t="68145" x="8054975" y="2732088"/>
          <p14:tracePt t="68165" x="8027988" y="2705100"/>
          <p14:tracePt t="68185" x="8018463" y="2705100"/>
          <p14:tracePt t="68253" x="8018463" y="2724150"/>
          <p14:tracePt t="68264" x="8027988" y="2724150"/>
          <p14:tracePt t="68285" x="8062913" y="2759075"/>
          <p14:tracePt t="68305" x="8099425" y="2776538"/>
          <p14:tracePt t="68326" x="8161338" y="2795588"/>
          <p14:tracePt t="68345" x="8180388" y="2803525"/>
          <p14:tracePt t="68365" x="8197850" y="2803525"/>
          <p14:tracePt t="68407" x="8197850" y="2795588"/>
          <p14:tracePt t="68425" x="8197850" y="2786063"/>
          <p14:tracePt t="68445" x="8188325" y="2786063"/>
          <p14:tracePt t="68717" x="8188325" y="2776538"/>
          <p14:tracePt t="68742" x="8180388" y="2776538"/>
          <p14:tracePt t="68750" x="8170863" y="2776538"/>
          <p14:tracePt t="68766" x="8161338" y="2776538"/>
          <p14:tracePt t="68785" x="8143875" y="2768600"/>
          <p14:tracePt t="68806" x="8134350" y="2768600"/>
          <p14:tracePt t="68846" x="8126413" y="2776538"/>
          <p14:tracePt t="68865" x="8116888" y="2786063"/>
          <p14:tracePt t="68885" x="8116888" y="2795588"/>
          <p14:tracePt t="68905" x="8116888" y="2803525"/>
          <p14:tracePt t="68926" x="8126413" y="2803525"/>
          <p14:tracePt t="68945" x="8134350" y="2803525"/>
          <p14:tracePt t="68966" x="8153400" y="2803525"/>
          <p14:tracePt t="68985" x="8188325" y="2813050"/>
          <p14:tracePt t="69006" x="8242300" y="2813050"/>
          <p14:tracePt t="69025" x="8313738" y="2813050"/>
          <p14:tracePt t="69046" x="8385175" y="2813050"/>
          <p14:tracePt t="69065" x="8420100" y="2813050"/>
          <p14:tracePt t="69086" x="8466138" y="2813050"/>
          <p14:tracePt t="69105" x="8474075" y="2813050"/>
          <p14:tracePt t="69126" x="8501063" y="2813050"/>
          <p14:tracePt t="69145" x="8518525" y="2822575"/>
          <p14:tracePt t="69166" x="8562975" y="2830513"/>
          <p14:tracePt t="69185" x="8589963" y="2830513"/>
          <p14:tracePt t="69206" x="8643938" y="2830513"/>
          <p14:tracePt t="69225" x="8670925" y="2830513"/>
          <p14:tracePt t="69246" x="8705850" y="2830513"/>
          <p14:tracePt t="69265" x="8724900" y="2830513"/>
          <p14:tracePt t="69286" x="8732838" y="2822575"/>
          <p14:tracePt t="69334" x="8742363" y="2822575"/>
          <p14:tracePt t="69366" x="8742363" y="2813050"/>
          <p14:tracePt t="69375" x="8751888" y="2813050"/>
          <p14:tracePt t="69477" x="8751888" y="2822575"/>
          <p14:tracePt t="69486" x="8751888" y="2830513"/>
          <p14:tracePt t="69504" x="8751888" y="2847975"/>
          <p14:tracePt t="69526" x="8759825" y="2874963"/>
          <p14:tracePt t="69545" x="8759825" y="2884488"/>
          <p14:tracePt t="69565" x="8759825" y="2894013"/>
          <p14:tracePt t="69614" x="8769350" y="2894013"/>
          <p14:tracePt t="69622" x="8769350" y="2884488"/>
          <p14:tracePt t="69646" x="8786813" y="2857500"/>
          <p14:tracePt t="69665" x="8804275" y="2830513"/>
          <p14:tracePt t="69686" x="8804275" y="2803525"/>
          <p14:tracePt t="69705" x="8769350" y="2786063"/>
          <p14:tracePt t="69726" x="8705850" y="2768600"/>
          <p14:tracePt t="69745" x="8670925" y="2768600"/>
          <p14:tracePt t="69766" x="8589963" y="2776538"/>
          <p14:tracePt t="69785" x="8510588" y="2776538"/>
          <p14:tracePt t="69806" x="8331200" y="2776538"/>
          <p14:tracePt t="69825" x="8197850" y="2776538"/>
          <p14:tracePt t="69846" x="8089900" y="2751138"/>
          <p14:tracePt t="69865" x="8054975" y="2714625"/>
          <p14:tracePt t="69886" x="8027988" y="2697163"/>
          <p14:tracePt t="69906" x="8018463" y="2687638"/>
          <p14:tracePt t="69926" x="7966075" y="2670175"/>
          <p14:tracePt t="69945" x="7894638" y="2660650"/>
          <p14:tracePt t="69966" x="7786688" y="2643188"/>
          <p14:tracePt t="69985" x="7742238" y="2633663"/>
          <p14:tracePt t="70006" x="7697788" y="2633663"/>
          <p14:tracePt t="70026" x="7670800" y="2633663"/>
          <p14:tracePt t="70046" x="7643813" y="2643188"/>
          <p14:tracePt t="70065" x="7643813" y="2652713"/>
          <p14:tracePt t="70085" x="7643813" y="2660650"/>
          <p14:tracePt t="70118" x="7643813" y="2670175"/>
          <p14:tracePt t="70174" x="7634288" y="2670175"/>
          <p14:tracePt t="70190" x="7626350" y="2670175"/>
          <p14:tracePt t="70277" x="7626350" y="2679700"/>
          <p14:tracePt t="70358" x="7626350" y="2687638"/>
          <p14:tracePt t="70374" x="7626350" y="2714625"/>
          <p14:tracePt t="70385" x="7626350" y="2724150"/>
          <p14:tracePt t="70406" x="7616825" y="2741613"/>
          <p14:tracePt t="70425" x="7616825" y="2751138"/>
          <p14:tracePt t="70446" x="7562850" y="2751138"/>
          <p14:tracePt t="70465" x="7491413" y="2751138"/>
          <p14:tracePt t="70486" x="7340600" y="2714625"/>
          <p14:tracePt t="70505" x="7099300" y="2625725"/>
          <p14:tracePt t="70526" x="6884988" y="2517775"/>
          <p14:tracePt t="70546" x="6751638" y="2455863"/>
          <p14:tracePt t="70566" x="6634163" y="2374900"/>
          <p14:tracePt t="70585" x="6554788" y="2312988"/>
          <p14:tracePt t="70606" x="6456363" y="2241550"/>
          <p14:tracePt t="70625" x="6276975" y="2179638"/>
          <p14:tracePt t="70646" x="6134100" y="2116138"/>
          <p14:tracePt t="70665" x="6072188" y="2081213"/>
          <p14:tracePt t="70686" x="6037263" y="2044700"/>
          <p14:tracePt t="70705" x="6037263" y="2036763"/>
          <p14:tracePt t="70814" x="6045200" y="2036763"/>
          <p14:tracePt t="70822" x="6054725" y="2036763"/>
          <p14:tracePt t="70958" x="6062663" y="2036763"/>
          <p14:tracePt t="70974" x="6072188" y="2036763"/>
          <p14:tracePt t="71038" x="6081713" y="2036763"/>
          <p14:tracePt t="71047" x="6081713" y="204470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/>
          <p:cNvSpPr>
            <a:spLocks noChangeArrowheads="1"/>
          </p:cNvSpPr>
          <p:nvPr/>
        </p:nvSpPr>
        <p:spPr bwMode="auto">
          <a:xfrm>
            <a:off x="211138" y="609600"/>
            <a:ext cx="8724900" cy="2209800"/>
          </a:xfrm>
          <a:prstGeom prst="roundRect">
            <a:avLst>
              <a:gd name="adj" fmla="val 12486"/>
            </a:avLst>
          </a:prstGeom>
          <a:noFill/>
          <a:ln w="9525">
            <a:noFill/>
            <a:round/>
            <a:headEnd/>
            <a:tailEnd/>
          </a:ln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rgbClr val="0000FF"/>
              </a:buClr>
              <a:buSzPct val="80000"/>
              <a:buFont typeface="Wingdings" pitchFamily="2" charset="2"/>
              <a:buChar char="u"/>
            </a:pPr>
            <a:endParaRPr lang="en-US" sz="2000" b="1" dirty="0">
              <a:latin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03400" y="2338388"/>
            <a:ext cx="0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46263" y="2460625"/>
            <a:ext cx="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62113" y="2578100"/>
            <a:ext cx="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sz="1200" b="1">
              <a:latin typeface="Arial" charset="0"/>
            </a:endParaRPr>
          </a:p>
        </p:txBody>
      </p:sp>
      <p:sp>
        <p:nvSpPr>
          <p:cNvPr id="316" name="Rectangle 316"/>
          <p:cNvSpPr>
            <a:spLocks noGrp="1" noChangeArrowheads="1"/>
          </p:cNvSpPr>
          <p:nvPr>
            <p:ph type="title"/>
          </p:nvPr>
        </p:nvSpPr>
        <p:spPr>
          <a:xfrm>
            <a:off x="685800" y="114300"/>
            <a:ext cx="7772400" cy="4953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Stalling</a:t>
            </a:r>
          </a:p>
        </p:txBody>
      </p:sp>
      <p:sp>
        <p:nvSpPr>
          <p:cNvPr id="317" name="Прямоугольник 316"/>
          <p:cNvSpPr/>
          <p:nvPr/>
        </p:nvSpPr>
        <p:spPr>
          <a:xfrm>
            <a:off x="461010" y="533400"/>
            <a:ext cx="8682990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De-assert the write enable to ID/EXE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The dependent instruction (</a:t>
            </a:r>
            <a:r>
              <a:rPr lang="en-US" dirty="0" smtClean="0">
                <a:latin typeface="+mj-lt"/>
                <a:cs typeface="Courier New" pitchFamily="49" charset="0"/>
              </a:rPr>
              <a:t>and</a:t>
            </a:r>
            <a:r>
              <a:rPr lang="en-US" dirty="0" smtClean="0">
                <a:latin typeface="+mj-lt"/>
              </a:rPr>
              <a:t>) stays another cycle in IF/EXE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De-assert the write enable to the IF/ID latch, and to the PC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Freeze pipeline stages preceding the stalled instruction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Issue a NOP into the EXE/MEM latch (instead of the stalled inst.)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Allow the stalling instruction (</a:t>
            </a:r>
            <a:r>
              <a:rPr lang="en-US" sz="2000" dirty="0" err="1" smtClean="0">
                <a:latin typeface="+mj-lt"/>
              </a:rPr>
              <a:t>lw</a:t>
            </a:r>
            <a:r>
              <a:rPr lang="en-US" sz="2000" dirty="0" smtClean="0">
                <a:latin typeface="+mj-lt"/>
              </a:rPr>
              <a:t>) to move on</a:t>
            </a:r>
            <a:endParaRPr lang="en-US" sz="2000" dirty="0">
              <a:latin typeface="+mj-lt"/>
            </a:endParaRPr>
          </a:p>
        </p:txBody>
      </p:sp>
      <p:grpSp>
        <p:nvGrpSpPr>
          <p:cNvPr id="339" name="Группа 338"/>
          <p:cNvGrpSpPr/>
          <p:nvPr/>
        </p:nvGrpSpPr>
        <p:grpSpPr>
          <a:xfrm>
            <a:off x="228600" y="2819400"/>
            <a:ext cx="8595363" cy="3406676"/>
            <a:chOff x="228600" y="2819400"/>
            <a:chExt cx="8595363" cy="3406676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5646581" y="3665610"/>
              <a:ext cx="120107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6760302" y="4246128"/>
              <a:ext cx="120107" cy="182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865851" y="4096903"/>
              <a:ext cx="13102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865851" y="4096903"/>
              <a:ext cx="13102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7124263" y="4089624"/>
              <a:ext cx="364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6996877" y="4093264"/>
              <a:ext cx="1273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6996877" y="4375334"/>
              <a:ext cx="1273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05887" y="417151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6982319" y="41715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7042373" y="41715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6756663" y="5323452"/>
              <a:ext cx="149224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5639302" y="4176975"/>
              <a:ext cx="145584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974113" y="5831179"/>
              <a:ext cx="129207" cy="282070"/>
            </a:xfrm>
            <a:custGeom>
              <a:avLst/>
              <a:gdLst>
                <a:gd name="T0" fmla="*/ 71 w 77"/>
                <a:gd name="T1" fmla="*/ 153 h 155"/>
                <a:gd name="T2" fmla="*/ 0 w 77"/>
                <a:gd name="T3" fmla="*/ 155 h 155"/>
                <a:gd name="T4" fmla="*/ 0 w 77"/>
                <a:gd name="T5" fmla="*/ 0 h 155"/>
                <a:gd name="T6" fmla="*/ 71 w 77"/>
                <a:gd name="T7" fmla="*/ 0 h 155"/>
                <a:gd name="T8" fmla="*/ 71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77" y="153"/>
                  </a:moveTo>
                  <a:lnTo>
                    <a:pt x="0" y="155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974113" y="5831179"/>
              <a:ext cx="129207" cy="282070"/>
            </a:xfrm>
            <a:custGeom>
              <a:avLst/>
              <a:gdLst>
                <a:gd name="T0" fmla="*/ 71 w 77"/>
                <a:gd name="T1" fmla="*/ 153 h 155"/>
                <a:gd name="T2" fmla="*/ 0 w 77"/>
                <a:gd name="T3" fmla="*/ 155 h 155"/>
                <a:gd name="T4" fmla="*/ 0 w 77"/>
                <a:gd name="T5" fmla="*/ 0 h 155"/>
                <a:gd name="T6" fmla="*/ 71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77" y="153"/>
                  </a:moveTo>
                  <a:lnTo>
                    <a:pt x="0" y="155"/>
                  </a:lnTo>
                  <a:lnTo>
                    <a:pt x="0" y="0"/>
                  </a:lnTo>
                  <a:lnTo>
                    <a:pt x="7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8103319" y="5831179"/>
              <a:ext cx="13284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6551025" y="5323452"/>
              <a:ext cx="118288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7555558" y="5239741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7428172" y="5239741"/>
              <a:ext cx="12738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5990525" y="4755673"/>
              <a:ext cx="120107" cy="182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5990525" y="4897618"/>
              <a:ext cx="3548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6207081" y="4755673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6554665" y="5454478"/>
              <a:ext cx="3548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5433665" y="4306182"/>
              <a:ext cx="35122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5433665" y="4176975"/>
              <a:ext cx="118288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624778" y="3494548"/>
              <a:ext cx="132846" cy="282070"/>
            </a:xfrm>
            <a:custGeom>
              <a:avLst/>
              <a:gdLst>
                <a:gd name="T0" fmla="*/ 0 w 80"/>
                <a:gd name="T1" fmla="*/ 153 h 155"/>
                <a:gd name="T2" fmla="*/ 73 w 80"/>
                <a:gd name="T3" fmla="*/ 155 h 155"/>
                <a:gd name="T4" fmla="*/ 73 w 80"/>
                <a:gd name="T5" fmla="*/ 0 h 155"/>
                <a:gd name="T6" fmla="*/ 0 w 80"/>
                <a:gd name="T7" fmla="*/ 0 h 155"/>
                <a:gd name="T8" fmla="*/ 0 w 80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55"/>
                <a:gd name="T17" fmla="*/ 80 w 80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55">
                  <a:moveTo>
                    <a:pt x="0" y="153"/>
                  </a:moveTo>
                  <a:lnTo>
                    <a:pt x="80" y="155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624778" y="3494548"/>
              <a:ext cx="132846" cy="282070"/>
            </a:xfrm>
            <a:custGeom>
              <a:avLst/>
              <a:gdLst>
                <a:gd name="T0" fmla="*/ 0 w 80"/>
                <a:gd name="T1" fmla="*/ 153 h 155"/>
                <a:gd name="T2" fmla="*/ 73 w 80"/>
                <a:gd name="T3" fmla="*/ 155 h 155"/>
                <a:gd name="T4" fmla="*/ 73 w 80"/>
                <a:gd name="T5" fmla="*/ 0 h 155"/>
                <a:gd name="T6" fmla="*/ 0 w 80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155"/>
                <a:gd name="T14" fmla="*/ 80 w 80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155">
                  <a:moveTo>
                    <a:pt x="0" y="153"/>
                  </a:moveTo>
                  <a:lnTo>
                    <a:pt x="80" y="155"/>
                  </a:lnTo>
                  <a:lnTo>
                    <a:pt x="8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491932" y="3494548"/>
              <a:ext cx="13284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564724" y="3578259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595661" y="3578259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667526" y="3410837"/>
              <a:ext cx="180161" cy="509546"/>
            </a:xfrm>
            <a:custGeom>
              <a:avLst/>
              <a:gdLst>
                <a:gd name="T0" fmla="*/ 0 w 107"/>
                <a:gd name="T1" fmla="*/ 0 h 280"/>
                <a:gd name="T2" fmla="*/ 2 w 107"/>
                <a:gd name="T3" fmla="*/ 113 h 280"/>
                <a:gd name="T4" fmla="*/ 31 w 107"/>
                <a:gd name="T5" fmla="*/ 140 h 280"/>
                <a:gd name="T6" fmla="*/ 2 w 107"/>
                <a:gd name="T7" fmla="*/ 167 h 280"/>
                <a:gd name="T8" fmla="*/ 2 w 107"/>
                <a:gd name="T9" fmla="*/ 280 h 280"/>
                <a:gd name="T10" fmla="*/ 99 w 107"/>
                <a:gd name="T11" fmla="*/ 195 h 280"/>
                <a:gd name="T12" fmla="*/ 99 w 107"/>
                <a:gd name="T13" fmla="*/ 86 h 280"/>
                <a:gd name="T14" fmla="*/ 2 w 107"/>
                <a:gd name="T15" fmla="*/ 2 h 280"/>
                <a:gd name="T16" fmla="*/ 2 w 107"/>
                <a:gd name="T17" fmla="*/ 2 h 280"/>
                <a:gd name="T18" fmla="*/ 0 w 107"/>
                <a:gd name="T19" fmla="*/ 0 h 2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80"/>
                <a:gd name="T32" fmla="*/ 107 w 107"/>
                <a:gd name="T33" fmla="*/ 280 h 2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80">
                  <a:moveTo>
                    <a:pt x="0" y="0"/>
                  </a:moveTo>
                  <a:lnTo>
                    <a:pt x="2" y="113"/>
                  </a:lnTo>
                  <a:lnTo>
                    <a:pt x="34" y="140"/>
                  </a:lnTo>
                  <a:lnTo>
                    <a:pt x="2" y="167"/>
                  </a:lnTo>
                  <a:lnTo>
                    <a:pt x="2" y="280"/>
                  </a:lnTo>
                  <a:lnTo>
                    <a:pt x="107" y="195"/>
                  </a:lnTo>
                  <a:lnTo>
                    <a:pt x="107" y="86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4667526" y="3410837"/>
              <a:ext cx="180161" cy="509546"/>
            </a:xfrm>
            <a:custGeom>
              <a:avLst/>
              <a:gdLst>
                <a:gd name="T0" fmla="*/ 0 w 107"/>
                <a:gd name="T1" fmla="*/ 0 h 280"/>
                <a:gd name="T2" fmla="*/ 2 w 107"/>
                <a:gd name="T3" fmla="*/ 113 h 280"/>
                <a:gd name="T4" fmla="*/ 31 w 107"/>
                <a:gd name="T5" fmla="*/ 140 h 280"/>
                <a:gd name="T6" fmla="*/ 2 w 107"/>
                <a:gd name="T7" fmla="*/ 167 h 280"/>
                <a:gd name="T8" fmla="*/ 2 w 107"/>
                <a:gd name="T9" fmla="*/ 280 h 280"/>
                <a:gd name="T10" fmla="*/ 99 w 107"/>
                <a:gd name="T11" fmla="*/ 195 h 280"/>
                <a:gd name="T12" fmla="*/ 99 w 107"/>
                <a:gd name="T13" fmla="*/ 86 h 280"/>
                <a:gd name="T14" fmla="*/ 2 w 107"/>
                <a:gd name="T15" fmla="*/ 2 h 280"/>
                <a:gd name="T16" fmla="*/ 2 w 107"/>
                <a:gd name="T17" fmla="*/ 2 h 2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"/>
                <a:gd name="T28" fmla="*/ 0 h 280"/>
                <a:gd name="T29" fmla="*/ 107 w 107"/>
                <a:gd name="T30" fmla="*/ 280 h 2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" h="280">
                  <a:moveTo>
                    <a:pt x="0" y="0"/>
                  </a:moveTo>
                  <a:lnTo>
                    <a:pt x="2" y="113"/>
                  </a:lnTo>
                  <a:lnTo>
                    <a:pt x="34" y="140"/>
                  </a:lnTo>
                  <a:lnTo>
                    <a:pt x="2" y="167"/>
                  </a:lnTo>
                  <a:lnTo>
                    <a:pt x="2" y="280"/>
                  </a:lnTo>
                  <a:lnTo>
                    <a:pt x="107" y="195"/>
                  </a:lnTo>
                  <a:lnTo>
                    <a:pt x="107" y="86"/>
                  </a:lnTo>
                  <a:lnTo>
                    <a:pt x="2" y="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3755804" y="3665610"/>
              <a:ext cx="296629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973220" y="583481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973220" y="583481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 flipV="1">
              <a:off x="6842194" y="5831179"/>
              <a:ext cx="182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6842194" y="5831179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3"/>
            <p:cNvSpPr>
              <a:spLocks noChangeShapeType="1"/>
            </p:cNvSpPr>
            <p:nvPr/>
          </p:nvSpPr>
          <p:spPr bwMode="auto">
            <a:xfrm>
              <a:off x="6842194" y="6113248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6884049" y="5918529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6960481" y="5918529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7018715" y="5918529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8" name="Line 47"/>
            <p:cNvSpPr>
              <a:spLocks noChangeShapeType="1"/>
            </p:cNvSpPr>
            <p:nvPr/>
          </p:nvSpPr>
          <p:spPr bwMode="auto">
            <a:xfrm>
              <a:off x="7098786" y="5907611"/>
              <a:ext cx="360322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194376" y="349818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194376" y="3498188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 flipV="1">
              <a:off x="4063350" y="3494548"/>
              <a:ext cx="1820" cy="2820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51"/>
            <p:cNvSpPr>
              <a:spLocks noChangeShapeType="1"/>
            </p:cNvSpPr>
            <p:nvPr/>
          </p:nvSpPr>
          <p:spPr bwMode="auto">
            <a:xfrm>
              <a:off x="4063350" y="3498188"/>
              <a:ext cx="1364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52"/>
            <p:cNvSpPr>
              <a:spLocks noChangeShapeType="1"/>
            </p:cNvSpPr>
            <p:nvPr/>
          </p:nvSpPr>
          <p:spPr bwMode="auto">
            <a:xfrm>
              <a:off x="4056071" y="3772978"/>
              <a:ext cx="13466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103386" y="3569160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4179818" y="3569160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4241691" y="3569160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7" name="Line 56"/>
            <p:cNvSpPr>
              <a:spLocks noChangeShapeType="1"/>
            </p:cNvSpPr>
            <p:nvPr/>
          </p:nvSpPr>
          <p:spPr bwMode="auto">
            <a:xfrm>
              <a:off x="4325402" y="3592818"/>
              <a:ext cx="338484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7"/>
            <p:cNvSpPr>
              <a:spLocks noChangeShapeType="1"/>
            </p:cNvSpPr>
            <p:nvPr/>
          </p:nvSpPr>
          <p:spPr bwMode="auto">
            <a:xfrm>
              <a:off x="4847687" y="3665610"/>
              <a:ext cx="340304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>
              <a:off x="4325402" y="3727484"/>
              <a:ext cx="345763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006937" y="3601916"/>
              <a:ext cx="56415" cy="63694"/>
            </a:xfrm>
            <a:custGeom>
              <a:avLst/>
              <a:gdLst>
                <a:gd name="T0" fmla="*/ 0 w 34"/>
                <a:gd name="T1" fmla="*/ 35 h 35"/>
                <a:gd name="T2" fmla="*/ 0 w 34"/>
                <a:gd name="T3" fmla="*/ 0 h 35"/>
                <a:gd name="T4" fmla="*/ 31 w 34"/>
                <a:gd name="T5" fmla="*/ 0 h 35"/>
                <a:gd name="T6" fmla="*/ 0 60000 65536"/>
                <a:gd name="T7" fmla="*/ 0 60000 65536"/>
                <a:gd name="T8" fmla="*/ 0 60000 65536"/>
                <a:gd name="T9" fmla="*/ 0 w 34"/>
                <a:gd name="T10" fmla="*/ 0 h 35"/>
                <a:gd name="T11" fmla="*/ 34 w 34"/>
                <a:gd name="T12" fmla="*/ 35 h 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" h="35">
                  <a:moveTo>
                    <a:pt x="0" y="35"/>
                  </a:moveTo>
                  <a:lnTo>
                    <a:pt x="0" y="0"/>
                  </a:lnTo>
                  <a:lnTo>
                    <a:pt x="3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5140675" y="3665610"/>
              <a:ext cx="411276" cy="191080"/>
            </a:xfrm>
            <a:custGeom>
              <a:avLst/>
              <a:gdLst>
                <a:gd name="T0" fmla="*/ 0 w 245"/>
                <a:gd name="T1" fmla="*/ 0 h 105"/>
                <a:gd name="T2" fmla="*/ 0 w 245"/>
                <a:gd name="T3" fmla="*/ 105 h 105"/>
                <a:gd name="T4" fmla="*/ 194 w 245"/>
                <a:gd name="T5" fmla="*/ 105 h 105"/>
                <a:gd name="T6" fmla="*/ 194 w 245"/>
                <a:gd name="T7" fmla="*/ 36 h 105"/>
                <a:gd name="T8" fmla="*/ 226 w 245"/>
                <a:gd name="T9" fmla="*/ 36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"/>
                <a:gd name="T16" fmla="*/ 0 h 105"/>
                <a:gd name="T17" fmla="*/ 245 w 245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5" h="105">
                  <a:moveTo>
                    <a:pt x="0" y="0"/>
                  </a:moveTo>
                  <a:lnTo>
                    <a:pt x="0" y="105"/>
                  </a:lnTo>
                  <a:lnTo>
                    <a:pt x="210" y="105"/>
                  </a:lnTo>
                  <a:lnTo>
                    <a:pt x="210" y="36"/>
                  </a:lnTo>
                  <a:lnTo>
                    <a:pt x="245" y="3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183458" y="4100543"/>
              <a:ext cx="129207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183458" y="4100543"/>
              <a:ext cx="129207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056071" y="4096903"/>
              <a:ext cx="127386" cy="282070"/>
            </a:xfrm>
            <a:custGeom>
              <a:avLst/>
              <a:gdLst>
                <a:gd name="T0" fmla="*/ 70 w 76"/>
                <a:gd name="T1" fmla="*/ 0 h 155"/>
                <a:gd name="T2" fmla="*/ 0 w 76"/>
                <a:gd name="T3" fmla="*/ 2 h 155"/>
                <a:gd name="T4" fmla="*/ 0 w 76"/>
                <a:gd name="T5" fmla="*/ 155 h 155"/>
                <a:gd name="T6" fmla="*/ 70 w 76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155"/>
                <a:gd name="T14" fmla="*/ 76 w 76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155">
                  <a:moveTo>
                    <a:pt x="76" y="0"/>
                  </a:moveTo>
                  <a:lnTo>
                    <a:pt x="0" y="2"/>
                  </a:lnTo>
                  <a:lnTo>
                    <a:pt x="0" y="155"/>
                  </a:lnTo>
                  <a:lnTo>
                    <a:pt x="76" y="1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4119765" y="4180615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4148882" y="4180615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5313557" y="4089624"/>
              <a:ext cx="132846" cy="292989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5313557" y="4089624"/>
              <a:ext cx="132846" cy="292989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8"/>
            <p:cNvSpPr>
              <a:spLocks noChangeShapeType="1"/>
            </p:cNvSpPr>
            <p:nvPr/>
          </p:nvSpPr>
          <p:spPr bwMode="auto">
            <a:xfrm flipV="1">
              <a:off x="5184351" y="4100543"/>
              <a:ext cx="3640" cy="2638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69"/>
            <p:cNvSpPr>
              <a:spLocks noChangeShapeType="1"/>
            </p:cNvSpPr>
            <p:nvPr/>
          </p:nvSpPr>
          <p:spPr bwMode="auto">
            <a:xfrm>
              <a:off x="5184351" y="4382614"/>
              <a:ext cx="129207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6307171" y="4093264"/>
              <a:ext cx="260233" cy="278431"/>
            </a:xfrm>
            <a:custGeom>
              <a:avLst/>
              <a:gdLst>
                <a:gd name="T0" fmla="*/ 141 w 155"/>
                <a:gd name="T1" fmla="*/ 153 h 153"/>
                <a:gd name="T2" fmla="*/ 143 w 155"/>
                <a:gd name="T3" fmla="*/ 0 h 153"/>
                <a:gd name="T4" fmla="*/ 0 w 155"/>
                <a:gd name="T5" fmla="*/ 0 h 153"/>
                <a:gd name="T6" fmla="*/ 0 w 155"/>
                <a:gd name="T7" fmla="*/ 153 h 153"/>
                <a:gd name="T8" fmla="*/ 143 w 155"/>
                <a:gd name="T9" fmla="*/ 153 h 153"/>
                <a:gd name="T10" fmla="*/ 143 w 155"/>
                <a:gd name="T11" fmla="*/ 153 h 1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5"/>
                <a:gd name="T19" fmla="*/ 0 h 153"/>
                <a:gd name="T20" fmla="*/ 155 w 155"/>
                <a:gd name="T21" fmla="*/ 153 h 1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5" h="153">
                  <a:moveTo>
                    <a:pt x="153" y="153"/>
                  </a:moveTo>
                  <a:lnTo>
                    <a:pt x="155" y="0"/>
                  </a:lnTo>
                  <a:lnTo>
                    <a:pt x="0" y="0"/>
                  </a:lnTo>
                  <a:lnTo>
                    <a:pt x="0" y="153"/>
                  </a:lnTo>
                  <a:lnTo>
                    <a:pt x="155" y="15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6354486" y="417697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6430918" y="4176975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74" name="Line 73"/>
            <p:cNvSpPr>
              <a:spLocks noChangeShapeType="1"/>
            </p:cNvSpPr>
            <p:nvPr/>
          </p:nvSpPr>
          <p:spPr bwMode="auto">
            <a:xfrm>
              <a:off x="4312664" y="4244308"/>
              <a:ext cx="3257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4"/>
            <p:cNvSpPr>
              <a:spLocks noChangeShapeType="1"/>
            </p:cNvSpPr>
            <p:nvPr/>
          </p:nvSpPr>
          <p:spPr bwMode="auto">
            <a:xfrm>
              <a:off x="5961408" y="4244308"/>
              <a:ext cx="3548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75"/>
            <p:cNvSpPr>
              <a:spLocks noChangeShapeType="1"/>
            </p:cNvSpPr>
            <p:nvPr/>
          </p:nvSpPr>
          <p:spPr bwMode="auto">
            <a:xfrm>
              <a:off x="6567403" y="4244308"/>
              <a:ext cx="100090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5127937" y="4169696"/>
              <a:ext cx="60054" cy="63694"/>
            </a:xfrm>
            <a:custGeom>
              <a:avLst/>
              <a:gdLst>
                <a:gd name="T0" fmla="*/ 0 w 36"/>
                <a:gd name="T1" fmla="*/ 35 h 35"/>
                <a:gd name="T2" fmla="*/ 0 w 36"/>
                <a:gd name="T3" fmla="*/ 0 h 35"/>
                <a:gd name="T4" fmla="*/ 33 w 36"/>
                <a:gd name="T5" fmla="*/ 0 h 35"/>
                <a:gd name="T6" fmla="*/ 0 60000 65536"/>
                <a:gd name="T7" fmla="*/ 0 60000 65536"/>
                <a:gd name="T8" fmla="*/ 0 60000 65536"/>
                <a:gd name="T9" fmla="*/ 0 w 36"/>
                <a:gd name="T10" fmla="*/ 0 h 35"/>
                <a:gd name="T11" fmla="*/ 36 w 36"/>
                <a:gd name="T12" fmla="*/ 35 h 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" h="35">
                  <a:moveTo>
                    <a:pt x="0" y="35"/>
                  </a:move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6254396" y="4244308"/>
              <a:ext cx="414916" cy="191080"/>
            </a:xfrm>
            <a:custGeom>
              <a:avLst/>
              <a:gdLst>
                <a:gd name="T0" fmla="*/ 0 w 247"/>
                <a:gd name="T1" fmla="*/ 0 h 105"/>
                <a:gd name="T2" fmla="*/ 2 w 247"/>
                <a:gd name="T3" fmla="*/ 105 h 105"/>
                <a:gd name="T4" fmla="*/ 197 w 247"/>
                <a:gd name="T5" fmla="*/ 105 h 105"/>
                <a:gd name="T6" fmla="*/ 197 w 247"/>
                <a:gd name="T7" fmla="*/ 34 h 105"/>
                <a:gd name="T8" fmla="*/ 228 w 247"/>
                <a:gd name="T9" fmla="*/ 34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05"/>
                <a:gd name="T17" fmla="*/ 247 w 247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05">
                  <a:moveTo>
                    <a:pt x="0" y="0"/>
                  </a:moveTo>
                  <a:lnTo>
                    <a:pt x="2" y="105"/>
                  </a:lnTo>
                  <a:lnTo>
                    <a:pt x="213" y="105"/>
                  </a:lnTo>
                  <a:lnTo>
                    <a:pt x="213" y="34"/>
                  </a:lnTo>
                  <a:lnTo>
                    <a:pt x="247" y="3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387409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48 w 54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1"/>
                <a:gd name="T23" fmla="*/ 54 w 54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387409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1"/>
                <a:gd name="T20" fmla="*/ 54 w 54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4436411" y="3410837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4436411" y="3410837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499145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48 w 54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81"/>
                <a:gd name="T23" fmla="*/ 54 w 54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499145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1"/>
                <a:gd name="T20" fmla="*/ 54 w 54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5551951" y="3410837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4432772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48 w 54"/>
                <a:gd name="T13" fmla="*/ 279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79"/>
                <a:gd name="T23" fmla="*/ 54 w 54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4432772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5551951" y="3989536"/>
              <a:ext cx="87351" cy="507726"/>
            </a:xfrm>
            <a:custGeom>
              <a:avLst/>
              <a:gdLst>
                <a:gd name="T0" fmla="*/ 48 w 52"/>
                <a:gd name="T1" fmla="*/ 279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9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5551951" y="3989536"/>
              <a:ext cx="87351" cy="507726"/>
            </a:xfrm>
            <a:custGeom>
              <a:avLst/>
              <a:gdLst>
                <a:gd name="T0" fmla="*/ 48 w 52"/>
                <a:gd name="T1" fmla="*/ 279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9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6110632" y="3989536"/>
              <a:ext cx="89171" cy="507726"/>
            </a:xfrm>
            <a:custGeom>
              <a:avLst/>
              <a:gdLst>
                <a:gd name="T0" fmla="*/ 47 w 53"/>
                <a:gd name="T1" fmla="*/ 279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47 w 53"/>
                <a:gd name="T13" fmla="*/ 279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79"/>
                <a:gd name="T23" fmla="*/ 53 w 53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79">
                  <a:moveTo>
                    <a:pt x="51" y="279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  <a:lnTo>
                    <a:pt x="51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6110632" y="3989536"/>
              <a:ext cx="89171" cy="507726"/>
            </a:xfrm>
            <a:custGeom>
              <a:avLst/>
              <a:gdLst>
                <a:gd name="T0" fmla="*/ 47 w 53"/>
                <a:gd name="T1" fmla="*/ 279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79"/>
                <a:gd name="T20" fmla="*/ 53 w 53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79">
                  <a:moveTo>
                    <a:pt x="51" y="279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6669312" y="3989536"/>
              <a:ext cx="87351" cy="507726"/>
            </a:xfrm>
            <a:custGeom>
              <a:avLst/>
              <a:gdLst>
                <a:gd name="T0" fmla="*/ 48 w 52"/>
                <a:gd name="T1" fmla="*/ 279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9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7424532" y="4661043"/>
              <a:ext cx="127386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7424532" y="4661043"/>
              <a:ext cx="127386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94"/>
            <p:cNvSpPr>
              <a:spLocks noChangeShapeType="1"/>
            </p:cNvSpPr>
            <p:nvPr/>
          </p:nvSpPr>
          <p:spPr bwMode="auto">
            <a:xfrm flipV="1">
              <a:off x="7681124" y="4653764"/>
              <a:ext cx="1820" cy="2929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95"/>
            <p:cNvSpPr>
              <a:spLocks noChangeShapeType="1"/>
            </p:cNvSpPr>
            <p:nvPr/>
          </p:nvSpPr>
          <p:spPr bwMode="auto">
            <a:xfrm flipH="1">
              <a:off x="7546458" y="4661043"/>
              <a:ext cx="13466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96"/>
            <p:cNvSpPr>
              <a:spLocks noChangeShapeType="1"/>
            </p:cNvSpPr>
            <p:nvPr/>
          </p:nvSpPr>
          <p:spPr bwMode="auto">
            <a:xfrm flipH="1">
              <a:off x="7546458" y="4939474"/>
              <a:ext cx="13466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5308097" y="4661043"/>
              <a:ext cx="132846" cy="282070"/>
            </a:xfrm>
            <a:custGeom>
              <a:avLst/>
              <a:gdLst>
                <a:gd name="T0" fmla="*/ 0 w 79"/>
                <a:gd name="T1" fmla="*/ 153 h 155"/>
                <a:gd name="T2" fmla="*/ 73 w 79"/>
                <a:gd name="T3" fmla="*/ 155 h 155"/>
                <a:gd name="T4" fmla="*/ 73 w 79"/>
                <a:gd name="T5" fmla="*/ 0 h 155"/>
                <a:gd name="T6" fmla="*/ 0 w 79"/>
                <a:gd name="T7" fmla="*/ 0 h 155"/>
                <a:gd name="T8" fmla="*/ 0 w 79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55"/>
                <a:gd name="T17" fmla="*/ 79 w 79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55">
                  <a:moveTo>
                    <a:pt x="0" y="153"/>
                  </a:moveTo>
                  <a:lnTo>
                    <a:pt x="79" y="155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5308097" y="4661043"/>
              <a:ext cx="132846" cy="282070"/>
            </a:xfrm>
            <a:custGeom>
              <a:avLst/>
              <a:gdLst>
                <a:gd name="T0" fmla="*/ 0 w 79"/>
                <a:gd name="T1" fmla="*/ 153 h 155"/>
                <a:gd name="T2" fmla="*/ 73 w 79"/>
                <a:gd name="T3" fmla="*/ 155 h 155"/>
                <a:gd name="T4" fmla="*/ 73 w 79"/>
                <a:gd name="T5" fmla="*/ 0 h 155"/>
                <a:gd name="T6" fmla="*/ 0 w 79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55"/>
                <a:gd name="T14" fmla="*/ 79 w 79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55">
                  <a:moveTo>
                    <a:pt x="0" y="153"/>
                  </a:moveTo>
                  <a:lnTo>
                    <a:pt x="79" y="155"/>
                  </a:lnTo>
                  <a:lnTo>
                    <a:pt x="79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5180711" y="4661043"/>
              <a:ext cx="127386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5257143" y="4739295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5286260" y="4739295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5875877" y="4661043"/>
              <a:ext cx="12738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5875877" y="4661043"/>
              <a:ext cx="12738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104"/>
            <p:cNvSpPr>
              <a:spLocks noChangeShapeType="1"/>
            </p:cNvSpPr>
            <p:nvPr/>
          </p:nvSpPr>
          <p:spPr bwMode="auto">
            <a:xfrm flipV="1">
              <a:off x="5743032" y="4653764"/>
              <a:ext cx="3640" cy="2929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105"/>
            <p:cNvSpPr>
              <a:spLocks noChangeShapeType="1"/>
            </p:cNvSpPr>
            <p:nvPr/>
          </p:nvSpPr>
          <p:spPr bwMode="auto">
            <a:xfrm>
              <a:off x="5743032" y="4661043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106"/>
            <p:cNvSpPr>
              <a:spLocks noChangeShapeType="1"/>
            </p:cNvSpPr>
            <p:nvPr/>
          </p:nvSpPr>
          <p:spPr bwMode="auto">
            <a:xfrm>
              <a:off x="5743032" y="4939474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5784887" y="473201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5861318" y="47320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0" name="Rectangle 109"/>
            <p:cNvSpPr>
              <a:spLocks noChangeArrowheads="1"/>
            </p:cNvSpPr>
            <p:nvPr/>
          </p:nvSpPr>
          <p:spPr bwMode="auto">
            <a:xfrm>
              <a:off x="5923192" y="473201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6345387" y="4564594"/>
              <a:ext cx="176522" cy="504087"/>
            </a:xfrm>
            <a:custGeom>
              <a:avLst/>
              <a:gdLst>
                <a:gd name="T0" fmla="*/ 0 w 105"/>
                <a:gd name="T1" fmla="*/ 0 h 277"/>
                <a:gd name="T2" fmla="*/ 0 w 105"/>
                <a:gd name="T3" fmla="*/ 112 h 277"/>
                <a:gd name="T4" fmla="*/ 31 w 105"/>
                <a:gd name="T5" fmla="*/ 137 h 277"/>
                <a:gd name="T6" fmla="*/ 0 w 105"/>
                <a:gd name="T7" fmla="*/ 164 h 277"/>
                <a:gd name="T8" fmla="*/ 0 w 105"/>
                <a:gd name="T9" fmla="*/ 277 h 277"/>
                <a:gd name="T10" fmla="*/ 97 w 105"/>
                <a:gd name="T11" fmla="*/ 193 h 277"/>
                <a:gd name="T12" fmla="*/ 97 w 105"/>
                <a:gd name="T13" fmla="*/ 84 h 277"/>
                <a:gd name="T14" fmla="*/ 0 w 105"/>
                <a:gd name="T15" fmla="*/ 0 h 277"/>
                <a:gd name="T16" fmla="*/ 0 w 105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277"/>
                <a:gd name="T29" fmla="*/ 105 w 105"/>
                <a:gd name="T30" fmla="*/ 277 h 2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277">
                  <a:moveTo>
                    <a:pt x="0" y="0"/>
                  </a:moveTo>
                  <a:lnTo>
                    <a:pt x="0" y="112"/>
                  </a:lnTo>
                  <a:lnTo>
                    <a:pt x="34" y="137"/>
                  </a:lnTo>
                  <a:lnTo>
                    <a:pt x="0" y="164"/>
                  </a:lnTo>
                  <a:lnTo>
                    <a:pt x="0" y="277"/>
                  </a:lnTo>
                  <a:lnTo>
                    <a:pt x="105" y="193"/>
                  </a:lnTo>
                  <a:lnTo>
                    <a:pt x="105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6345387" y="4564594"/>
              <a:ext cx="176522" cy="504087"/>
            </a:xfrm>
            <a:custGeom>
              <a:avLst/>
              <a:gdLst>
                <a:gd name="T0" fmla="*/ 0 w 105"/>
                <a:gd name="T1" fmla="*/ 0 h 277"/>
                <a:gd name="T2" fmla="*/ 0 w 105"/>
                <a:gd name="T3" fmla="*/ 112 h 277"/>
                <a:gd name="T4" fmla="*/ 31 w 105"/>
                <a:gd name="T5" fmla="*/ 137 h 277"/>
                <a:gd name="T6" fmla="*/ 0 w 105"/>
                <a:gd name="T7" fmla="*/ 164 h 277"/>
                <a:gd name="T8" fmla="*/ 0 w 105"/>
                <a:gd name="T9" fmla="*/ 277 h 277"/>
                <a:gd name="T10" fmla="*/ 97 w 105"/>
                <a:gd name="T11" fmla="*/ 193 h 277"/>
                <a:gd name="T12" fmla="*/ 97 w 105"/>
                <a:gd name="T13" fmla="*/ 84 h 277"/>
                <a:gd name="T14" fmla="*/ 0 w 105"/>
                <a:gd name="T15" fmla="*/ 0 h 277"/>
                <a:gd name="T16" fmla="*/ 0 w 105"/>
                <a:gd name="T17" fmla="*/ 0 h 2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277"/>
                <a:gd name="T29" fmla="*/ 105 w 105"/>
                <a:gd name="T30" fmla="*/ 277 h 2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277">
                  <a:moveTo>
                    <a:pt x="0" y="0"/>
                  </a:moveTo>
                  <a:lnTo>
                    <a:pt x="0" y="112"/>
                  </a:lnTo>
                  <a:lnTo>
                    <a:pt x="34" y="137"/>
                  </a:lnTo>
                  <a:lnTo>
                    <a:pt x="0" y="164"/>
                  </a:lnTo>
                  <a:lnTo>
                    <a:pt x="0" y="277"/>
                  </a:lnTo>
                  <a:lnTo>
                    <a:pt x="105" y="193"/>
                  </a:lnTo>
                  <a:lnTo>
                    <a:pt x="105" y="8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6876770" y="4650124"/>
              <a:ext cx="256593" cy="282070"/>
            </a:xfrm>
            <a:custGeom>
              <a:avLst/>
              <a:gdLst>
                <a:gd name="T0" fmla="*/ 141 w 153"/>
                <a:gd name="T1" fmla="*/ 153 h 155"/>
                <a:gd name="T2" fmla="*/ 141 w 153"/>
                <a:gd name="T3" fmla="*/ 0 h 155"/>
                <a:gd name="T4" fmla="*/ 0 w 153"/>
                <a:gd name="T5" fmla="*/ 0 h 155"/>
                <a:gd name="T6" fmla="*/ 0 w 153"/>
                <a:gd name="T7" fmla="*/ 155 h 155"/>
                <a:gd name="T8" fmla="*/ 141 w 153"/>
                <a:gd name="T9" fmla="*/ 155 h 155"/>
                <a:gd name="T10" fmla="*/ 141 w 153"/>
                <a:gd name="T11" fmla="*/ 155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3"/>
                <a:gd name="T19" fmla="*/ 0 h 155"/>
                <a:gd name="T20" fmla="*/ 153 w 153"/>
                <a:gd name="T21" fmla="*/ 155 h 1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3" h="155">
                  <a:moveTo>
                    <a:pt x="153" y="153"/>
                  </a:moveTo>
                  <a:lnTo>
                    <a:pt x="153" y="0"/>
                  </a:lnTo>
                  <a:lnTo>
                    <a:pt x="0" y="0"/>
                  </a:lnTo>
                  <a:lnTo>
                    <a:pt x="0" y="155"/>
                  </a:lnTo>
                  <a:lnTo>
                    <a:pt x="153" y="1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13"/>
            <p:cNvSpPr>
              <a:spLocks noChangeArrowheads="1"/>
            </p:cNvSpPr>
            <p:nvPr/>
          </p:nvSpPr>
          <p:spPr bwMode="auto">
            <a:xfrm>
              <a:off x="6925905" y="473565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5" name="Rectangle 114"/>
            <p:cNvSpPr>
              <a:spLocks noChangeArrowheads="1"/>
            </p:cNvSpPr>
            <p:nvPr/>
          </p:nvSpPr>
          <p:spPr bwMode="auto">
            <a:xfrm>
              <a:off x="7002337" y="4735656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6" name="Rectangle 115"/>
            <p:cNvSpPr>
              <a:spLocks noChangeArrowheads="1"/>
            </p:cNvSpPr>
            <p:nvPr/>
          </p:nvSpPr>
          <p:spPr bwMode="auto">
            <a:xfrm>
              <a:off x="7453649" y="4735656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7" name="Rectangle 116"/>
            <p:cNvSpPr>
              <a:spLocks noChangeArrowheads="1"/>
            </p:cNvSpPr>
            <p:nvPr/>
          </p:nvSpPr>
          <p:spPr bwMode="auto">
            <a:xfrm>
              <a:off x="7530081" y="473565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8" name="Rectangle 117"/>
            <p:cNvSpPr>
              <a:spLocks noChangeArrowheads="1"/>
            </p:cNvSpPr>
            <p:nvPr/>
          </p:nvSpPr>
          <p:spPr bwMode="auto">
            <a:xfrm>
              <a:off x="7590134" y="4735656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19" name="Line 118"/>
            <p:cNvSpPr>
              <a:spLocks noChangeShapeType="1"/>
            </p:cNvSpPr>
            <p:nvPr/>
          </p:nvSpPr>
          <p:spPr bwMode="auto">
            <a:xfrm>
              <a:off x="5433665" y="4813907"/>
              <a:ext cx="32574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119"/>
            <p:cNvSpPr>
              <a:spLocks noChangeShapeType="1"/>
            </p:cNvSpPr>
            <p:nvPr/>
          </p:nvSpPr>
          <p:spPr bwMode="auto">
            <a:xfrm>
              <a:off x="6521908" y="4813907"/>
              <a:ext cx="232935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120"/>
            <p:cNvSpPr>
              <a:spLocks noChangeShapeType="1"/>
            </p:cNvSpPr>
            <p:nvPr/>
          </p:nvSpPr>
          <p:spPr bwMode="auto">
            <a:xfrm>
              <a:off x="7147921" y="4813907"/>
              <a:ext cx="276610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5686617" y="4752034"/>
              <a:ext cx="60054" cy="61873"/>
            </a:xfrm>
            <a:custGeom>
              <a:avLst/>
              <a:gdLst>
                <a:gd name="T0" fmla="*/ 0 w 35"/>
                <a:gd name="T1" fmla="*/ 34 h 34"/>
                <a:gd name="T2" fmla="*/ 0 w 35"/>
                <a:gd name="T3" fmla="*/ 0 h 34"/>
                <a:gd name="T4" fmla="*/ 33 w 35"/>
                <a:gd name="T5" fmla="*/ 0 h 34"/>
                <a:gd name="T6" fmla="*/ 0 60000 65536"/>
                <a:gd name="T7" fmla="*/ 0 60000 65536"/>
                <a:gd name="T8" fmla="*/ 0 60000 65536"/>
                <a:gd name="T9" fmla="*/ 0 w 35"/>
                <a:gd name="T10" fmla="*/ 0 h 34"/>
                <a:gd name="T11" fmla="*/ 35 w 35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" h="34">
                  <a:moveTo>
                    <a:pt x="0" y="34"/>
                  </a:moveTo>
                  <a:lnTo>
                    <a:pt x="0" y="0"/>
                  </a:lnTo>
                  <a:lnTo>
                    <a:pt x="3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6814897" y="4813907"/>
              <a:ext cx="413096" cy="192899"/>
            </a:xfrm>
            <a:custGeom>
              <a:avLst/>
              <a:gdLst>
                <a:gd name="T0" fmla="*/ 0 w 246"/>
                <a:gd name="T1" fmla="*/ 0 h 106"/>
                <a:gd name="T2" fmla="*/ 2 w 246"/>
                <a:gd name="T3" fmla="*/ 106 h 106"/>
                <a:gd name="T4" fmla="*/ 197 w 246"/>
                <a:gd name="T5" fmla="*/ 106 h 106"/>
                <a:gd name="T6" fmla="*/ 197 w 246"/>
                <a:gd name="T7" fmla="*/ 37 h 106"/>
                <a:gd name="T8" fmla="*/ 227 w 246"/>
                <a:gd name="T9" fmla="*/ 3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106"/>
                <a:gd name="T17" fmla="*/ 246 w 246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106">
                  <a:moveTo>
                    <a:pt x="0" y="0"/>
                  </a:moveTo>
                  <a:lnTo>
                    <a:pt x="2" y="106"/>
                  </a:lnTo>
                  <a:lnTo>
                    <a:pt x="213" y="106"/>
                  </a:lnTo>
                  <a:lnTo>
                    <a:pt x="213" y="37"/>
                  </a:lnTo>
                  <a:lnTo>
                    <a:pt x="246" y="3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5551951" y="4564594"/>
              <a:ext cx="87351" cy="507726"/>
            </a:xfrm>
            <a:custGeom>
              <a:avLst/>
              <a:gdLst>
                <a:gd name="T0" fmla="*/ 48 w 52"/>
                <a:gd name="T1" fmla="*/ 277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48 w 52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79"/>
                <a:gd name="T23" fmla="*/ 52 w 52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79">
                  <a:moveTo>
                    <a:pt x="52" y="277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lnTo>
                    <a:pt x="52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5551951" y="4564594"/>
              <a:ext cx="87351" cy="507726"/>
            </a:xfrm>
            <a:custGeom>
              <a:avLst/>
              <a:gdLst>
                <a:gd name="T0" fmla="*/ 48 w 52"/>
                <a:gd name="T1" fmla="*/ 277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79"/>
                <a:gd name="T20" fmla="*/ 52 w 52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79">
                  <a:moveTo>
                    <a:pt x="52" y="277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4727580" y="4653764"/>
              <a:ext cx="132846" cy="285710"/>
            </a:xfrm>
            <a:custGeom>
              <a:avLst/>
              <a:gdLst>
                <a:gd name="T0" fmla="*/ 0 w 79"/>
                <a:gd name="T1" fmla="*/ 157 h 157"/>
                <a:gd name="T2" fmla="*/ 73 w 79"/>
                <a:gd name="T3" fmla="*/ 157 h 157"/>
                <a:gd name="T4" fmla="*/ 73 w 79"/>
                <a:gd name="T5" fmla="*/ 0 h 157"/>
                <a:gd name="T6" fmla="*/ 2 w 79"/>
                <a:gd name="T7" fmla="*/ 0 h 157"/>
                <a:gd name="T8" fmla="*/ 0 w 79"/>
                <a:gd name="T9" fmla="*/ 157 h 1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57"/>
                <a:gd name="T17" fmla="*/ 79 w 79"/>
                <a:gd name="T18" fmla="*/ 157 h 1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57">
                  <a:moveTo>
                    <a:pt x="0" y="157"/>
                  </a:moveTo>
                  <a:lnTo>
                    <a:pt x="79" y="157"/>
                  </a:lnTo>
                  <a:lnTo>
                    <a:pt x="79" y="0"/>
                  </a:lnTo>
                  <a:lnTo>
                    <a:pt x="2" y="0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4727580" y="4653764"/>
              <a:ext cx="132846" cy="285710"/>
            </a:xfrm>
            <a:custGeom>
              <a:avLst/>
              <a:gdLst>
                <a:gd name="T0" fmla="*/ 0 w 79"/>
                <a:gd name="T1" fmla="*/ 157 h 157"/>
                <a:gd name="T2" fmla="*/ 73 w 79"/>
                <a:gd name="T3" fmla="*/ 157 h 157"/>
                <a:gd name="T4" fmla="*/ 73 w 79"/>
                <a:gd name="T5" fmla="*/ 0 h 157"/>
                <a:gd name="T6" fmla="*/ 2 w 79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57"/>
                <a:gd name="T14" fmla="*/ 79 w 79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57">
                  <a:moveTo>
                    <a:pt x="0" y="157"/>
                  </a:moveTo>
                  <a:lnTo>
                    <a:pt x="79" y="157"/>
                  </a:lnTo>
                  <a:lnTo>
                    <a:pt x="79" y="0"/>
                  </a:lnTo>
                  <a:lnTo>
                    <a:pt x="2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4600194" y="4653764"/>
              <a:ext cx="131026" cy="285710"/>
            </a:xfrm>
            <a:custGeom>
              <a:avLst/>
              <a:gdLst>
                <a:gd name="T0" fmla="*/ 70 w 78"/>
                <a:gd name="T1" fmla="*/ 0 h 157"/>
                <a:gd name="T2" fmla="*/ 0 w 78"/>
                <a:gd name="T3" fmla="*/ 0 h 157"/>
                <a:gd name="T4" fmla="*/ 0 w 78"/>
                <a:gd name="T5" fmla="*/ 157 h 157"/>
                <a:gd name="T6" fmla="*/ 72 w 78"/>
                <a:gd name="T7" fmla="*/ 157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157"/>
                <a:gd name="T14" fmla="*/ 78 w 78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157">
                  <a:moveTo>
                    <a:pt x="76" y="0"/>
                  </a:moveTo>
                  <a:lnTo>
                    <a:pt x="0" y="0"/>
                  </a:lnTo>
                  <a:lnTo>
                    <a:pt x="0" y="157"/>
                  </a:lnTo>
                  <a:lnTo>
                    <a:pt x="78" y="15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auto">
            <a:xfrm>
              <a:off x="4671166" y="4744754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30" name="Rectangle 129"/>
            <p:cNvSpPr>
              <a:spLocks noChangeArrowheads="1"/>
            </p:cNvSpPr>
            <p:nvPr/>
          </p:nvSpPr>
          <p:spPr bwMode="auto">
            <a:xfrm>
              <a:off x="4698463" y="4744754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31" name="Line 130"/>
            <p:cNvSpPr>
              <a:spLocks noChangeShapeType="1"/>
            </p:cNvSpPr>
            <p:nvPr/>
          </p:nvSpPr>
          <p:spPr bwMode="auto">
            <a:xfrm>
              <a:off x="5440944" y="4813907"/>
              <a:ext cx="318467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131"/>
            <p:cNvSpPr>
              <a:spLocks noChangeShapeType="1"/>
            </p:cNvSpPr>
            <p:nvPr/>
          </p:nvSpPr>
          <p:spPr bwMode="auto">
            <a:xfrm>
              <a:off x="4867705" y="4813907"/>
              <a:ext cx="11464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4982353" y="4564594"/>
              <a:ext cx="87351" cy="507726"/>
            </a:xfrm>
            <a:custGeom>
              <a:avLst/>
              <a:gdLst>
                <a:gd name="T0" fmla="*/ 48 w 51"/>
                <a:gd name="T1" fmla="*/ 277 h 279"/>
                <a:gd name="T2" fmla="*/ 48 w 51"/>
                <a:gd name="T3" fmla="*/ 0 h 279"/>
                <a:gd name="T4" fmla="*/ 0 w 51"/>
                <a:gd name="T5" fmla="*/ 0 h 279"/>
                <a:gd name="T6" fmla="*/ 0 w 51"/>
                <a:gd name="T7" fmla="*/ 279 h 279"/>
                <a:gd name="T8" fmla="*/ 48 w 51"/>
                <a:gd name="T9" fmla="*/ 279 h 279"/>
                <a:gd name="T10" fmla="*/ 48 w 51"/>
                <a:gd name="T11" fmla="*/ 279 h 279"/>
                <a:gd name="T12" fmla="*/ 48 w 51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1"/>
                <a:gd name="T22" fmla="*/ 0 h 279"/>
                <a:gd name="T23" fmla="*/ 51 w 51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1" h="279">
                  <a:moveTo>
                    <a:pt x="51" y="277"/>
                  </a:moveTo>
                  <a:lnTo>
                    <a:pt x="51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1" y="279"/>
                  </a:lnTo>
                  <a:lnTo>
                    <a:pt x="51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4982353" y="4564594"/>
              <a:ext cx="87351" cy="507726"/>
            </a:xfrm>
            <a:custGeom>
              <a:avLst/>
              <a:gdLst>
                <a:gd name="T0" fmla="*/ 48 w 51"/>
                <a:gd name="T1" fmla="*/ 277 h 279"/>
                <a:gd name="T2" fmla="*/ 48 w 51"/>
                <a:gd name="T3" fmla="*/ 0 h 279"/>
                <a:gd name="T4" fmla="*/ 0 w 51"/>
                <a:gd name="T5" fmla="*/ 0 h 279"/>
                <a:gd name="T6" fmla="*/ 0 w 51"/>
                <a:gd name="T7" fmla="*/ 279 h 279"/>
                <a:gd name="T8" fmla="*/ 48 w 51"/>
                <a:gd name="T9" fmla="*/ 279 h 279"/>
                <a:gd name="T10" fmla="*/ 48 w 51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"/>
                <a:gd name="T19" fmla="*/ 0 h 279"/>
                <a:gd name="T20" fmla="*/ 51 w 51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" h="279">
                  <a:moveTo>
                    <a:pt x="51" y="277"/>
                  </a:moveTo>
                  <a:lnTo>
                    <a:pt x="51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1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6110632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47 w 53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79"/>
                <a:gd name="T23" fmla="*/ 53 w 53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  <a:lnTo>
                    <a:pt x="51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6110632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79"/>
                <a:gd name="T20" fmla="*/ 53 w 53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6669312" y="4564594"/>
              <a:ext cx="87351" cy="507726"/>
            </a:xfrm>
            <a:custGeom>
              <a:avLst/>
              <a:gdLst>
                <a:gd name="T0" fmla="*/ 48 w 52"/>
                <a:gd name="T1" fmla="*/ 277 h 279"/>
                <a:gd name="T2" fmla="*/ 48 w 52"/>
                <a:gd name="T3" fmla="*/ 0 h 279"/>
                <a:gd name="T4" fmla="*/ 0 w 52"/>
                <a:gd name="T5" fmla="*/ 0 h 279"/>
                <a:gd name="T6" fmla="*/ 0 w 52"/>
                <a:gd name="T7" fmla="*/ 279 h 279"/>
                <a:gd name="T8" fmla="*/ 48 w 52"/>
                <a:gd name="T9" fmla="*/ 279 h 279"/>
                <a:gd name="T10" fmla="*/ 48 w 52"/>
                <a:gd name="T11" fmla="*/ 279 h 279"/>
                <a:gd name="T12" fmla="*/ 48 w 52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79"/>
                <a:gd name="T23" fmla="*/ 52 w 52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79">
                  <a:moveTo>
                    <a:pt x="52" y="277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2" y="279"/>
                  </a:lnTo>
                  <a:lnTo>
                    <a:pt x="52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7227993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47 w 53"/>
                <a:gd name="T13" fmla="*/ 277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79"/>
                <a:gd name="T23" fmla="*/ 53 w 53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  <a:lnTo>
                    <a:pt x="51" y="277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7227993" y="4564594"/>
              <a:ext cx="89171" cy="507726"/>
            </a:xfrm>
            <a:custGeom>
              <a:avLst/>
              <a:gdLst>
                <a:gd name="T0" fmla="*/ 47 w 53"/>
                <a:gd name="T1" fmla="*/ 277 h 279"/>
                <a:gd name="T2" fmla="*/ 49 w 53"/>
                <a:gd name="T3" fmla="*/ 0 h 279"/>
                <a:gd name="T4" fmla="*/ 0 w 53"/>
                <a:gd name="T5" fmla="*/ 0 h 279"/>
                <a:gd name="T6" fmla="*/ 0 w 53"/>
                <a:gd name="T7" fmla="*/ 279 h 279"/>
                <a:gd name="T8" fmla="*/ 49 w 53"/>
                <a:gd name="T9" fmla="*/ 279 h 279"/>
                <a:gd name="T10" fmla="*/ 49 w 53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79"/>
                <a:gd name="T20" fmla="*/ 53 w 53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79">
                  <a:moveTo>
                    <a:pt x="51" y="277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3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8006870" y="5232462"/>
              <a:ext cx="127386" cy="278431"/>
            </a:xfrm>
            <a:custGeom>
              <a:avLst/>
              <a:gdLst>
                <a:gd name="T0" fmla="*/ 68 w 76"/>
                <a:gd name="T1" fmla="*/ 153 h 153"/>
                <a:gd name="T2" fmla="*/ 0 w 76"/>
                <a:gd name="T3" fmla="*/ 153 h 153"/>
                <a:gd name="T4" fmla="*/ 0 w 76"/>
                <a:gd name="T5" fmla="*/ 0 h 153"/>
                <a:gd name="T6" fmla="*/ 70 w 76"/>
                <a:gd name="T7" fmla="*/ 0 h 153"/>
                <a:gd name="T8" fmla="*/ 68 w 76"/>
                <a:gd name="T9" fmla="*/ 153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53"/>
                <a:gd name="T17" fmla="*/ 76 w 76"/>
                <a:gd name="T18" fmla="*/ 153 h 1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53">
                  <a:moveTo>
                    <a:pt x="74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4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8006870" y="5232462"/>
              <a:ext cx="127386" cy="278431"/>
            </a:xfrm>
            <a:custGeom>
              <a:avLst/>
              <a:gdLst>
                <a:gd name="T0" fmla="*/ 68 w 76"/>
                <a:gd name="T1" fmla="*/ 153 h 153"/>
                <a:gd name="T2" fmla="*/ 0 w 76"/>
                <a:gd name="T3" fmla="*/ 153 h 153"/>
                <a:gd name="T4" fmla="*/ 0 w 76"/>
                <a:gd name="T5" fmla="*/ 0 h 153"/>
                <a:gd name="T6" fmla="*/ 70 w 76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153"/>
                <a:gd name="T14" fmla="*/ 76 w 76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153">
                  <a:moveTo>
                    <a:pt x="74" y="153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7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Line 141"/>
            <p:cNvSpPr>
              <a:spLocks noChangeShapeType="1"/>
            </p:cNvSpPr>
            <p:nvPr/>
          </p:nvSpPr>
          <p:spPr bwMode="auto">
            <a:xfrm flipV="1">
              <a:off x="8265282" y="5225183"/>
              <a:ext cx="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Line 142"/>
            <p:cNvSpPr>
              <a:spLocks noChangeShapeType="1"/>
            </p:cNvSpPr>
            <p:nvPr/>
          </p:nvSpPr>
          <p:spPr bwMode="auto">
            <a:xfrm flipH="1">
              <a:off x="8128796" y="5228823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Line 143"/>
            <p:cNvSpPr>
              <a:spLocks noChangeShapeType="1"/>
            </p:cNvSpPr>
            <p:nvPr/>
          </p:nvSpPr>
          <p:spPr bwMode="auto">
            <a:xfrm flipH="1">
              <a:off x="8128796" y="5510893"/>
              <a:ext cx="1364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5861318" y="5239741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w 77"/>
                <a:gd name="T9" fmla="*/ 153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55"/>
                <a:gd name="T17" fmla="*/ 77 w 77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5861318" y="5239741"/>
              <a:ext cx="129207" cy="282070"/>
            </a:xfrm>
            <a:custGeom>
              <a:avLst/>
              <a:gdLst>
                <a:gd name="T0" fmla="*/ 0 w 77"/>
                <a:gd name="T1" fmla="*/ 153 h 155"/>
                <a:gd name="T2" fmla="*/ 71 w 77"/>
                <a:gd name="T3" fmla="*/ 155 h 155"/>
                <a:gd name="T4" fmla="*/ 71 w 77"/>
                <a:gd name="T5" fmla="*/ 0 h 155"/>
                <a:gd name="T6" fmla="*/ 0 w 77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0" y="153"/>
                  </a:moveTo>
                  <a:lnTo>
                    <a:pt x="77" y="155"/>
                  </a:lnTo>
                  <a:lnTo>
                    <a:pt x="7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Rectangle 146"/>
            <p:cNvSpPr>
              <a:spLocks noChangeArrowheads="1"/>
            </p:cNvSpPr>
            <p:nvPr/>
          </p:nvSpPr>
          <p:spPr bwMode="auto">
            <a:xfrm>
              <a:off x="5732113" y="5239741"/>
              <a:ext cx="129207" cy="28207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5815824" y="5305254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auto">
            <a:xfrm>
              <a:off x="5844941" y="5305254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/>
          </p:nvSpPr>
          <p:spPr bwMode="auto">
            <a:xfrm>
              <a:off x="6427278" y="5243381"/>
              <a:ext cx="13102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Rectangle 150"/>
            <p:cNvSpPr>
              <a:spLocks noChangeArrowheads="1"/>
            </p:cNvSpPr>
            <p:nvPr/>
          </p:nvSpPr>
          <p:spPr bwMode="auto">
            <a:xfrm>
              <a:off x="6427278" y="5243381"/>
              <a:ext cx="13102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Line 151"/>
            <p:cNvSpPr>
              <a:spLocks noChangeShapeType="1"/>
            </p:cNvSpPr>
            <p:nvPr/>
          </p:nvSpPr>
          <p:spPr bwMode="auto">
            <a:xfrm flipV="1">
              <a:off x="6299892" y="5243381"/>
              <a:ext cx="1820" cy="2820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Line 152"/>
            <p:cNvSpPr>
              <a:spLocks noChangeShapeType="1"/>
            </p:cNvSpPr>
            <p:nvPr/>
          </p:nvSpPr>
          <p:spPr bwMode="auto">
            <a:xfrm>
              <a:off x="6299892" y="5239741"/>
              <a:ext cx="1273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Line 153"/>
            <p:cNvSpPr>
              <a:spLocks noChangeShapeType="1"/>
            </p:cNvSpPr>
            <p:nvPr/>
          </p:nvSpPr>
          <p:spPr bwMode="auto">
            <a:xfrm>
              <a:off x="6299892" y="5521812"/>
              <a:ext cx="1273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6902247" y="5134193"/>
              <a:ext cx="180161" cy="505906"/>
            </a:xfrm>
            <a:custGeom>
              <a:avLst/>
              <a:gdLst>
                <a:gd name="T0" fmla="*/ 0 w 107"/>
                <a:gd name="T1" fmla="*/ 0 h 278"/>
                <a:gd name="T2" fmla="*/ 2 w 107"/>
                <a:gd name="T3" fmla="*/ 113 h 278"/>
                <a:gd name="T4" fmla="*/ 32 w 107"/>
                <a:gd name="T5" fmla="*/ 140 h 278"/>
                <a:gd name="T6" fmla="*/ 2 w 107"/>
                <a:gd name="T7" fmla="*/ 167 h 278"/>
                <a:gd name="T8" fmla="*/ 2 w 107"/>
                <a:gd name="T9" fmla="*/ 278 h 278"/>
                <a:gd name="T10" fmla="*/ 99 w 107"/>
                <a:gd name="T11" fmla="*/ 194 h 278"/>
                <a:gd name="T12" fmla="*/ 99 w 107"/>
                <a:gd name="T13" fmla="*/ 86 h 278"/>
                <a:gd name="T14" fmla="*/ 2 w 107"/>
                <a:gd name="T15" fmla="*/ 0 h 278"/>
                <a:gd name="T16" fmla="*/ 2 w 107"/>
                <a:gd name="T17" fmla="*/ 0 h 278"/>
                <a:gd name="T18" fmla="*/ 0 w 107"/>
                <a:gd name="T19" fmla="*/ 0 h 2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78"/>
                <a:gd name="T32" fmla="*/ 107 w 107"/>
                <a:gd name="T33" fmla="*/ 278 h 2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78">
                  <a:moveTo>
                    <a:pt x="0" y="0"/>
                  </a:moveTo>
                  <a:lnTo>
                    <a:pt x="2" y="113"/>
                  </a:lnTo>
                  <a:lnTo>
                    <a:pt x="35" y="140"/>
                  </a:lnTo>
                  <a:lnTo>
                    <a:pt x="2" y="167"/>
                  </a:lnTo>
                  <a:lnTo>
                    <a:pt x="2" y="278"/>
                  </a:lnTo>
                  <a:lnTo>
                    <a:pt x="107" y="194"/>
                  </a:lnTo>
                  <a:lnTo>
                    <a:pt x="107" y="8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6902247" y="5134193"/>
              <a:ext cx="180161" cy="505906"/>
            </a:xfrm>
            <a:custGeom>
              <a:avLst/>
              <a:gdLst>
                <a:gd name="T0" fmla="*/ 0 w 107"/>
                <a:gd name="T1" fmla="*/ 0 h 278"/>
                <a:gd name="T2" fmla="*/ 2 w 107"/>
                <a:gd name="T3" fmla="*/ 113 h 278"/>
                <a:gd name="T4" fmla="*/ 32 w 107"/>
                <a:gd name="T5" fmla="*/ 140 h 278"/>
                <a:gd name="T6" fmla="*/ 2 w 107"/>
                <a:gd name="T7" fmla="*/ 167 h 278"/>
                <a:gd name="T8" fmla="*/ 2 w 107"/>
                <a:gd name="T9" fmla="*/ 278 h 278"/>
                <a:gd name="T10" fmla="*/ 99 w 107"/>
                <a:gd name="T11" fmla="*/ 194 h 278"/>
                <a:gd name="T12" fmla="*/ 99 w 107"/>
                <a:gd name="T13" fmla="*/ 86 h 278"/>
                <a:gd name="T14" fmla="*/ 2 w 107"/>
                <a:gd name="T15" fmla="*/ 0 h 278"/>
                <a:gd name="T16" fmla="*/ 2 w 107"/>
                <a:gd name="T17" fmla="*/ 0 h 2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"/>
                <a:gd name="T28" fmla="*/ 0 h 278"/>
                <a:gd name="T29" fmla="*/ 107 w 107"/>
                <a:gd name="T30" fmla="*/ 278 h 27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" h="278">
                  <a:moveTo>
                    <a:pt x="0" y="0"/>
                  </a:moveTo>
                  <a:lnTo>
                    <a:pt x="2" y="113"/>
                  </a:lnTo>
                  <a:lnTo>
                    <a:pt x="35" y="140"/>
                  </a:lnTo>
                  <a:lnTo>
                    <a:pt x="2" y="167"/>
                  </a:lnTo>
                  <a:lnTo>
                    <a:pt x="2" y="278"/>
                  </a:lnTo>
                  <a:lnTo>
                    <a:pt x="107" y="194"/>
                  </a:lnTo>
                  <a:lnTo>
                    <a:pt x="107" y="86"/>
                  </a:lnTo>
                  <a:lnTo>
                    <a:pt x="2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Rectangle 156"/>
            <p:cNvSpPr>
              <a:spLocks noChangeArrowheads="1"/>
            </p:cNvSpPr>
            <p:nvPr/>
          </p:nvSpPr>
          <p:spPr bwMode="auto">
            <a:xfrm>
              <a:off x="7471847" y="5312534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8" name="Rectangle 157"/>
            <p:cNvSpPr>
              <a:spLocks noChangeArrowheads="1"/>
            </p:cNvSpPr>
            <p:nvPr/>
          </p:nvSpPr>
          <p:spPr bwMode="auto">
            <a:xfrm>
              <a:off x="7548279" y="5312534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9" name="Rectangle 158"/>
            <p:cNvSpPr>
              <a:spLocks noChangeArrowheads="1"/>
            </p:cNvSpPr>
            <p:nvPr/>
          </p:nvSpPr>
          <p:spPr bwMode="auto">
            <a:xfrm>
              <a:off x="8046905" y="530343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0" name="Rectangle 159"/>
            <p:cNvSpPr>
              <a:spLocks noChangeArrowheads="1"/>
            </p:cNvSpPr>
            <p:nvPr/>
          </p:nvSpPr>
          <p:spPr bwMode="auto">
            <a:xfrm>
              <a:off x="8123337" y="530343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1" name="Rectangle 160"/>
            <p:cNvSpPr>
              <a:spLocks noChangeArrowheads="1"/>
            </p:cNvSpPr>
            <p:nvPr/>
          </p:nvSpPr>
          <p:spPr bwMode="auto">
            <a:xfrm>
              <a:off x="8179751" y="530343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2" name="Line 161"/>
            <p:cNvSpPr>
              <a:spLocks noChangeShapeType="1"/>
            </p:cNvSpPr>
            <p:nvPr/>
          </p:nvSpPr>
          <p:spPr bwMode="auto">
            <a:xfrm>
              <a:off x="5990525" y="5388965"/>
              <a:ext cx="3130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Line 162"/>
            <p:cNvSpPr>
              <a:spLocks noChangeShapeType="1"/>
            </p:cNvSpPr>
            <p:nvPr/>
          </p:nvSpPr>
          <p:spPr bwMode="auto">
            <a:xfrm>
              <a:off x="7082408" y="5388965"/>
              <a:ext cx="345763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Line 163"/>
            <p:cNvSpPr>
              <a:spLocks noChangeShapeType="1"/>
            </p:cNvSpPr>
            <p:nvPr/>
          </p:nvSpPr>
          <p:spPr bwMode="auto">
            <a:xfrm>
              <a:off x="7701142" y="5388965"/>
              <a:ext cx="292989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6230739" y="5316173"/>
              <a:ext cx="63694" cy="61873"/>
            </a:xfrm>
            <a:custGeom>
              <a:avLst/>
              <a:gdLst>
                <a:gd name="T0" fmla="*/ 0 w 37"/>
                <a:gd name="T1" fmla="*/ 34 h 34"/>
                <a:gd name="T2" fmla="*/ 2 w 37"/>
                <a:gd name="T3" fmla="*/ 0 h 34"/>
                <a:gd name="T4" fmla="*/ 35 w 37"/>
                <a:gd name="T5" fmla="*/ 0 h 34"/>
                <a:gd name="T6" fmla="*/ 0 60000 65536"/>
                <a:gd name="T7" fmla="*/ 0 60000 65536"/>
                <a:gd name="T8" fmla="*/ 0 60000 65536"/>
                <a:gd name="T9" fmla="*/ 0 w 37"/>
                <a:gd name="T10" fmla="*/ 0 h 34"/>
                <a:gd name="T11" fmla="*/ 37 w 37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" h="34">
                  <a:moveTo>
                    <a:pt x="0" y="34"/>
                  </a:moveTo>
                  <a:lnTo>
                    <a:pt x="2" y="0"/>
                  </a:lnTo>
                  <a:lnTo>
                    <a:pt x="3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7375397" y="5388965"/>
              <a:ext cx="411276" cy="191080"/>
            </a:xfrm>
            <a:custGeom>
              <a:avLst/>
              <a:gdLst>
                <a:gd name="T0" fmla="*/ 0 w 245"/>
                <a:gd name="T1" fmla="*/ 0 h 105"/>
                <a:gd name="T2" fmla="*/ 0 w 245"/>
                <a:gd name="T3" fmla="*/ 105 h 105"/>
                <a:gd name="T4" fmla="*/ 195 w 245"/>
                <a:gd name="T5" fmla="*/ 105 h 105"/>
                <a:gd name="T6" fmla="*/ 195 w 245"/>
                <a:gd name="T7" fmla="*/ 34 h 105"/>
                <a:gd name="T8" fmla="*/ 226 w 245"/>
                <a:gd name="T9" fmla="*/ 34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"/>
                <a:gd name="T16" fmla="*/ 0 h 105"/>
                <a:gd name="T17" fmla="*/ 245 w 245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5" h="105">
                  <a:moveTo>
                    <a:pt x="0" y="0"/>
                  </a:moveTo>
                  <a:lnTo>
                    <a:pt x="0" y="105"/>
                  </a:lnTo>
                  <a:lnTo>
                    <a:pt x="211" y="105"/>
                  </a:lnTo>
                  <a:lnTo>
                    <a:pt x="211" y="34"/>
                  </a:lnTo>
                  <a:lnTo>
                    <a:pt x="245" y="34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6110632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47 w 53"/>
                <a:gd name="T13" fmla="*/ 280 h 2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0"/>
                <a:gd name="T23" fmla="*/ 53 w 53"/>
                <a:gd name="T24" fmla="*/ 280 h 28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  <a:lnTo>
                    <a:pt x="51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6110632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0"/>
                <a:gd name="T20" fmla="*/ 53 w 53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6669312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6669312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7227993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47 w 53"/>
                <a:gd name="T13" fmla="*/ 280 h 2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0"/>
                <a:gd name="T23" fmla="*/ 53 w 53"/>
                <a:gd name="T24" fmla="*/ 280 h 28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  <a:lnTo>
                    <a:pt x="51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7227993" y="5134193"/>
              <a:ext cx="89171" cy="509546"/>
            </a:xfrm>
            <a:custGeom>
              <a:avLst/>
              <a:gdLst>
                <a:gd name="T0" fmla="*/ 47 w 53"/>
                <a:gd name="T1" fmla="*/ 280 h 280"/>
                <a:gd name="T2" fmla="*/ 49 w 53"/>
                <a:gd name="T3" fmla="*/ 0 h 280"/>
                <a:gd name="T4" fmla="*/ 0 w 53"/>
                <a:gd name="T5" fmla="*/ 0 h 280"/>
                <a:gd name="T6" fmla="*/ 0 w 53"/>
                <a:gd name="T7" fmla="*/ 280 h 280"/>
                <a:gd name="T8" fmla="*/ 49 w 53"/>
                <a:gd name="T9" fmla="*/ 280 h 280"/>
                <a:gd name="T10" fmla="*/ 49 w 53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0"/>
                <a:gd name="T20" fmla="*/ 53 w 53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0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3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7786673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7786673" y="5134193"/>
              <a:ext cx="87351" cy="509546"/>
            </a:xfrm>
            <a:custGeom>
              <a:avLst/>
              <a:gdLst>
                <a:gd name="T0" fmla="*/ 48 w 52"/>
                <a:gd name="T1" fmla="*/ 280 h 280"/>
                <a:gd name="T2" fmla="*/ 48 w 52"/>
                <a:gd name="T3" fmla="*/ 0 h 280"/>
                <a:gd name="T4" fmla="*/ 0 w 52"/>
                <a:gd name="T5" fmla="*/ 0 h 280"/>
                <a:gd name="T6" fmla="*/ 0 w 52"/>
                <a:gd name="T7" fmla="*/ 280 h 280"/>
                <a:gd name="T8" fmla="*/ 48 w 52"/>
                <a:gd name="T9" fmla="*/ 280 h 280"/>
                <a:gd name="T10" fmla="*/ 48 w 52"/>
                <a:gd name="T11" fmla="*/ 280 h 2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0"/>
                <a:gd name="T20" fmla="*/ 52 w 52"/>
                <a:gd name="T21" fmla="*/ 280 h 2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0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0"/>
                  </a:lnTo>
                  <a:lnTo>
                    <a:pt x="52" y="28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Rectangle 174"/>
            <p:cNvSpPr>
              <a:spLocks noChangeArrowheads="1"/>
            </p:cNvSpPr>
            <p:nvPr/>
          </p:nvSpPr>
          <p:spPr bwMode="auto">
            <a:xfrm>
              <a:off x="8563730" y="5827539"/>
              <a:ext cx="129207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175"/>
            <p:cNvSpPr>
              <a:spLocks noChangeArrowheads="1"/>
            </p:cNvSpPr>
            <p:nvPr/>
          </p:nvSpPr>
          <p:spPr bwMode="auto">
            <a:xfrm>
              <a:off x="8563730" y="5827539"/>
              <a:ext cx="129207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Line 176"/>
            <p:cNvSpPr>
              <a:spLocks noChangeShapeType="1"/>
            </p:cNvSpPr>
            <p:nvPr/>
          </p:nvSpPr>
          <p:spPr bwMode="auto">
            <a:xfrm flipV="1">
              <a:off x="8822143" y="5820260"/>
              <a:ext cx="182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177"/>
            <p:cNvSpPr>
              <a:spLocks noChangeShapeType="1"/>
            </p:cNvSpPr>
            <p:nvPr/>
          </p:nvSpPr>
          <p:spPr bwMode="auto">
            <a:xfrm flipH="1">
              <a:off x="8685657" y="5823900"/>
              <a:ext cx="13648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178"/>
            <p:cNvSpPr>
              <a:spLocks noChangeShapeType="1"/>
            </p:cNvSpPr>
            <p:nvPr/>
          </p:nvSpPr>
          <p:spPr bwMode="auto">
            <a:xfrm flipH="1">
              <a:off x="8685657" y="6105969"/>
              <a:ext cx="13648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Rectangle 179"/>
            <p:cNvSpPr>
              <a:spLocks noChangeArrowheads="1"/>
            </p:cNvSpPr>
            <p:nvPr/>
          </p:nvSpPr>
          <p:spPr bwMode="auto">
            <a:xfrm>
              <a:off x="6416360" y="5838458"/>
              <a:ext cx="127386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Rectangle 180"/>
            <p:cNvSpPr>
              <a:spLocks noChangeArrowheads="1"/>
            </p:cNvSpPr>
            <p:nvPr/>
          </p:nvSpPr>
          <p:spPr bwMode="auto">
            <a:xfrm>
              <a:off x="6416360" y="5838458"/>
              <a:ext cx="127386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6287153" y="5834818"/>
              <a:ext cx="129207" cy="282070"/>
            </a:xfrm>
            <a:custGeom>
              <a:avLst/>
              <a:gdLst>
                <a:gd name="T0" fmla="*/ 71 w 77"/>
                <a:gd name="T1" fmla="*/ 0 h 155"/>
                <a:gd name="T2" fmla="*/ 0 w 77"/>
                <a:gd name="T3" fmla="*/ 2 h 155"/>
                <a:gd name="T4" fmla="*/ 0 w 77"/>
                <a:gd name="T5" fmla="*/ 155 h 155"/>
                <a:gd name="T6" fmla="*/ 71 w 77"/>
                <a:gd name="T7" fmla="*/ 155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155"/>
                <a:gd name="T14" fmla="*/ 77 w 7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155">
                  <a:moveTo>
                    <a:pt x="77" y="0"/>
                  </a:moveTo>
                  <a:lnTo>
                    <a:pt x="0" y="2"/>
                  </a:lnTo>
                  <a:lnTo>
                    <a:pt x="0" y="155"/>
                  </a:lnTo>
                  <a:lnTo>
                    <a:pt x="77" y="15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Rectangle 182"/>
            <p:cNvSpPr>
              <a:spLocks noChangeArrowheads="1"/>
            </p:cNvSpPr>
            <p:nvPr/>
          </p:nvSpPr>
          <p:spPr bwMode="auto">
            <a:xfrm>
              <a:off x="6370864" y="5907611"/>
              <a:ext cx="32757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4" name="Rectangle 183"/>
            <p:cNvSpPr>
              <a:spLocks noChangeArrowheads="1"/>
            </p:cNvSpPr>
            <p:nvPr/>
          </p:nvSpPr>
          <p:spPr bwMode="auto">
            <a:xfrm>
              <a:off x="6399981" y="5907611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7462747" y="5712891"/>
              <a:ext cx="180161" cy="507726"/>
            </a:xfrm>
            <a:custGeom>
              <a:avLst/>
              <a:gdLst>
                <a:gd name="T0" fmla="*/ 0 w 107"/>
                <a:gd name="T1" fmla="*/ 0 h 279"/>
                <a:gd name="T2" fmla="*/ 0 w 107"/>
                <a:gd name="T3" fmla="*/ 113 h 279"/>
                <a:gd name="T4" fmla="*/ 31 w 107"/>
                <a:gd name="T5" fmla="*/ 140 h 279"/>
                <a:gd name="T6" fmla="*/ 0 w 107"/>
                <a:gd name="T7" fmla="*/ 166 h 279"/>
                <a:gd name="T8" fmla="*/ 0 w 107"/>
                <a:gd name="T9" fmla="*/ 279 h 279"/>
                <a:gd name="T10" fmla="*/ 99 w 107"/>
                <a:gd name="T11" fmla="*/ 193 h 279"/>
                <a:gd name="T12" fmla="*/ 99 w 107"/>
                <a:gd name="T13" fmla="*/ 86 h 279"/>
                <a:gd name="T14" fmla="*/ 0 w 107"/>
                <a:gd name="T15" fmla="*/ 2 h 279"/>
                <a:gd name="T16" fmla="*/ 0 w 107"/>
                <a:gd name="T17" fmla="*/ 2 h 279"/>
                <a:gd name="T18" fmla="*/ 0 w 107"/>
                <a:gd name="T19" fmla="*/ 0 h 2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79"/>
                <a:gd name="T32" fmla="*/ 107 w 107"/>
                <a:gd name="T33" fmla="*/ 279 h 2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79">
                  <a:moveTo>
                    <a:pt x="0" y="0"/>
                  </a:moveTo>
                  <a:lnTo>
                    <a:pt x="0" y="113"/>
                  </a:lnTo>
                  <a:lnTo>
                    <a:pt x="34" y="140"/>
                  </a:lnTo>
                  <a:lnTo>
                    <a:pt x="0" y="166"/>
                  </a:lnTo>
                  <a:lnTo>
                    <a:pt x="0" y="279"/>
                  </a:lnTo>
                  <a:lnTo>
                    <a:pt x="107" y="193"/>
                  </a:lnTo>
                  <a:lnTo>
                    <a:pt x="107" y="86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7462747" y="5712891"/>
              <a:ext cx="180161" cy="507726"/>
            </a:xfrm>
            <a:custGeom>
              <a:avLst/>
              <a:gdLst>
                <a:gd name="T0" fmla="*/ 0 w 107"/>
                <a:gd name="T1" fmla="*/ 0 h 279"/>
                <a:gd name="T2" fmla="*/ 0 w 107"/>
                <a:gd name="T3" fmla="*/ 113 h 279"/>
                <a:gd name="T4" fmla="*/ 31 w 107"/>
                <a:gd name="T5" fmla="*/ 140 h 279"/>
                <a:gd name="T6" fmla="*/ 0 w 107"/>
                <a:gd name="T7" fmla="*/ 166 h 279"/>
                <a:gd name="T8" fmla="*/ 0 w 107"/>
                <a:gd name="T9" fmla="*/ 279 h 279"/>
                <a:gd name="T10" fmla="*/ 99 w 107"/>
                <a:gd name="T11" fmla="*/ 193 h 279"/>
                <a:gd name="T12" fmla="*/ 99 w 107"/>
                <a:gd name="T13" fmla="*/ 86 h 279"/>
                <a:gd name="T14" fmla="*/ 0 w 107"/>
                <a:gd name="T15" fmla="*/ 2 h 279"/>
                <a:gd name="T16" fmla="*/ 0 w 107"/>
                <a:gd name="T17" fmla="*/ 2 h 2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7"/>
                <a:gd name="T28" fmla="*/ 0 h 279"/>
                <a:gd name="T29" fmla="*/ 107 w 107"/>
                <a:gd name="T30" fmla="*/ 279 h 27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7" h="279">
                  <a:moveTo>
                    <a:pt x="0" y="0"/>
                  </a:moveTo>
                  <a:lnTo>
                    <a:pt x="0" y="113"/>
                  </a:lnTo>
                  <a:lnTo>
                    <a:pt x="34" y="140"/>
                  </a:lnTo>
                  <a:lnTo>
                    <a:pt x="0" y="166"/>
                  </a:lnTo>
                  <a:lnTo>
                    <a:pt x="0" y="279"/>
                  </a:lnTo>
                  <a:lnTo>
                    <a:pt x="107" y="193"/>
                  </a:lnTo>
                  <a:lnTo>
                    <a:pt x="107" y="86"/>
                  </a:lnTo>
                  <a:lnTo>
                    <a:pt x="0" y="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8023247" y="5905790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8099679" y="5905790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8598306" y="5898511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8676558" y="589851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8738432" y="589851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92" name="Line 191"/>
            <p:cNvSpPr>
              <a:spLocks noChangeShapeType="1"/>
            </p:cNvSpPr>
            <p:nvPr/>
          </p:nvSpPr>
          <p:spPr bwMode="auto">
            <a:xfrm>
              <a:off x="6551025" y="5960384"/>
              <a:ext cx="325746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Line 192"/>
            <p:cNvSpPr>
              <a:spLocks noChangeShapeType="1"/>
            </p:cNvSpPr>
            <p:nvPr/>
          </p:nvSpPr>
          <p:spPr bwMode="auto">
            <a:xfrm>
              <a:off x="7639269" y="5960384"/>
              <a:ext cx="342123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Line 193"/>
            <p:cNvSpPr>
              <a:spLocks noChangeShapeType="1"/>
            </p:cNvSpPr>
            <p:nvPr/>
          </p:nvSpPr>
          <p:spPr bwMode="auto">
            <a:xfrm>
              <a:off x="8243444" y="5960384"/>
              <a:ext cx="30754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Line 194"/>
            <p:cNvSpPr>
              <a:spLocks noChangeShapeType="1"/>
            </p:cNvSpPr>
            <p:nvPr/>
          </p:nvSpPr>
          <p:spPr bwMode="auto">
            <a:xfrm>
              <a:off x="7107886" y="6022258"/>
              <a:ext cx="354863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6785780" y="5891232"/>
              <a:ext cx="61873" cy="61873"/>
            </a:xfrm>
            <a:custGeom>
              <a:avLst/>
              <a:gdLst>
                <a:gd name="T0" fmla="*/ 0 w 37"/>
                <a:gd name="T1" fmla="*/ 34 h 34"/>
                <a:gd name="T2" fmla="*/ 2 w 37"/>
                <a:gd name="T3" fmla="*/ 0 h 34"/>
                <a:gd name="T4" fmla="*/ 34 w 37"/>
                <a:gd name="T5" fmla="*/ 0 h 34"/>
                <a:gd name="T6" fmla="*/ 0 60000 65536"/>
                <a:gd name="T7" fmla="*/ 0 60000 65536"/>
                <a:gd name="T8" fmla="*/ 0 60000 65536"/>
                <a:gd name="T9" fmla="*/ 0 w 37"/>
                <a:gd name="T10" fmla="*/ 0 h 34"/>
                <a:gd name="T11" fmla="*/ 37 w 37"/>
                <a:gd name="T12" fmla="*/ 34 h 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" h="34">
                  <a:moveTo>
                    <a:pt x="0" y="34"/>
                  </a:moveTo>
                  <a:lnTo>
                    <a:pt x="2" y="0"/>
                  </a:lnTo>
                  <a:lnTo>
                    <a:pt x="3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7934078" y="5960384"/>
              <a:ext cx="414916" cy="191080"/>
            </a:xfrm>
            <a:custGeom>
              <a:avLst/>
              <a:gdLst>
                <a:gd name="T0" fmla="*/ 0 w 247"/>
                <a:gd name="T1" fmla="*/ 0 h 105"/>
                <a:gd name="T2" fmla="*/ 1 w 247"/>
                <a:gd name="T3" fmla="*/ 105 h 105"/>
                <a:gd name="T4" fmla="*/ 194 w 247"/>
                <a:gd name="T5" fmla="*/ 105 h 105"/>
                <a:gd name="T6" fmla="*/ 194 w 247"/>
                <a:gd name="T7" fmla="*/ 36 h 105"/>
                <a:gd name="T8" fmla="*/ 228 w 247"/>
                <a:gd name="T9" fmla="*/ 36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7"/>
                <a:gd name="T16" fmla="*/ 0 h 105"/>
                <a:gd name="T17" fmla="*/ 247 w 247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7" h="105">
                  <a:moveTo>
                    <a:pt x="0" y="0"/>
                  </a:moveTo>
                  <a:lnTo>
                    <a:pt x="1" y="105"/>
                  </a:lnTo>
                  <a:lnTo>
                    <a:pt x="210" y="105"/>
                  </a:lnTo>
                  <a:lnTo>
                    <a:pt x="210" y="36"/>
                  </a:lnTo>
                  <a:lnTo>
                    <a:pt x="247" y="3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6669312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6669312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7227993" y="5705612"/>
              <a:ext cx="89171" cy="511366"/>
            </a:xfrm>
            <a:custGeom>
              <a:avLst/>
              <a:gdLst>
                <a:gd name="T0" fmla="*/ 47 w 53"/>
                <a:gd name="T1" fmla="*/ 280 h 281"/>
                <a:gd name="T2" fmla="*/ 49 w 53"/>
                <a:gd name="T3" fmla="*/ 0 h 281"/>
                <a:gd name="T4" fmla="*/ 0 w 53"/>
                <a:gd name="T5" fmla="*/ 0 h 281"/>
                <a:gd name="T6" fmla="*/ 0 w 53"/>
                <a:gd name="T7" fmla="*/ 281 h 281"/>
                <a:gd name="T8" fmla="*/ 49 w 53"/>
                <a:gd name="T9" fmla="*/ 281 h 281"/>
                <a:gd name="T10" fmla="*/ 49 w 53"/>
                <a:gd name="T11" fmla="*/ 281 h 281"/>
                <a:gd name="T12" fmla="*/ 47 w 53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281"/>
                <a:gd name="T23" fmla="*/ 53 w 53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281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3" y="281"/>
                  </a:lnTo>
                  <a:lnTo>
                    <a:pt x="51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7227993" y="5705612"/>
              <a:ext cx="89171" cy="511366"/>
            </a:xfrm>
            <a:custGeom>
              <a:avLst/>
              <a:gdLst>
                <a:gd name="T0" fmla="*/ 47 w 53"/>
                <a:gd name="T1" fmla="*/ 280 h 281"/>
                <a:gd name="T2" fmla="*/ 49 w 53"/>
                <a:gd name="T3" fmla="*/ 0 h 281"/>
                <a:gd name="T4" fmla="*/ 0 w 53"/>
                <a:gd name="T5" fmla="*/ 0 h 281"/>
                <a:gd name="T6" fmla="*/ 0 w 53"/>
                <a:gd name="T7" fmla="*/ 281 h 281"/>
                <a:gd name="T8" fmla="*/ 49 w 53"/>
                <a:gd name="T9" fmla="*/ 281 h 281"/>
                <a:gd name="T10" fmla="*/ 49 w 53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281"/>
                <a:gd name="T20" fmla="*/ 53 w 53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281">
                  <a:moveTo>
                    <a:pt x="51" y="280"/>
                  </a:moveTo>
                  <a:lnTo>
                    <a:pt x="53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3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778667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778667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834899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48 w 52"/>
                <a:gd name="T13" fmla="*/ 280 h 2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281"/>
                <a:gd name="T23" fmla="*/ 52 w 52"/>
                <a:gd name="T24" fmla="*/ 281 h 2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  <a:lnTo>
                    <a:pt x="52" y="2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8348993" y="5705612"/>
              <a:ext cx="87351" cy="511366"/>
            </a:xfrm>
            <a:custGeom>
              <a:avLst/>
              <a:gdLst>
                <a:gd name="T0" fmla="*/ 48 w 52"/>
                <a:gd name="T1" fmla="*/ 280 h 281"/>
                <a:gd name="T2" fmla="*/ 48 w 52"/>
                <a:gd name="T3" fmla="*/ 0 h 281"/>
                <a:gd name="T4" fmla="*/ 0 w 52"/>
                <a:gd name="T5" fmla="*/ 0 h 281"/>
                <a:gd name="T6" fmla="*/ 0 w 52"/>
                <a:gd name="T7" fmla="*/ 281 h 281"/>
                <a:gd name="T8" fmla="*/ 48 w 52"/>
                <a:gd name="T9" fmla="*/ 281 h 281"/>
                <a:gd name="T10" fmla="*/ 48 w 52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"/>
                <a:gd name="T19" fmla="*/ 0 h 281"/>
                <a:gd name="T20" fmla="*/ 52 w 52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" h="281">
                  <a:moveTo>
                    <a:pt x="52" y="280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2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205"/>
            <p:cNvSpPr>
              <a:spLocks noChangeArrowheads="1"/>
            </p:cNvSpPr>
            <p:nvPr/>
          </p:nvSpPr>
          <p:spPr bwMode="auto">
            <a:xfrm>
              <a:off x="5317197" y="3494548"/>
              <a:ext cx="132846" cy="278431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5317197" y="3494548"/>
              <a:ext cx="132846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Rectangle 207"/>
            <p:cNvSpPr>
              <a:spLocks noChangeArrowheads="1"/>
            </p:cNvSpPr>
            <p:nvPr/>
          </p:nvSpPr>
          <p:spPr bwMode="auto">
            <a:xfrm>
              <a:off x="5187990" y="3494548"/>
              <a:ext cx="129207" cy="27843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Rectangle 208"/>
            <p:cNvSpPr>
              <a:spLocks noChangeArrowheads="1"/>
            </p:cNvSpPr>
            <p:nvPr/>
          </p:nvSpPr>
          <p:spPr bwMode="auto">
            <a:xfrm>
              <a:off x="5237126" y="3561881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0" name="Rectangle 209"/>
            <p:cNvSpPr>
              <a:spLocks noChangeArrowheads="1"/>
            </p:cNvSpPr>
            <p:nvPr/>
          </p:nvSpPr>
          <p:spPr bwMode="auto">
            <a:xfrm>
              <a:off x="5313557" y="3561881"/>
              <a:ext cx="96450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1" name="Line 210"/>
            <p:cNvSpPr>
              <a:spLocks noChangeShapeType="1"/>
            </p:cNvSpPr>
            <p:nvPr/>
          </p:nvSpPr>
          <p:spPr bwMode="auto">
            <a:xfrm>
              <a:off x="5433665" y="3665610"/>
              <a:ext cx="11828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5766688" y="3501828"/>
              <a:ext cx="12738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Rectangle 212"/>
            <p:cNvSpPr>
              <a:spLocks noChangeArrowheads="1"/>
            </p:cNvSpPr>
            <p:nvPr/>
          </p:nvSpPr>
          <p:spPr bwMode="auto">
            <a:xfrm>
              <a:off x="5766688" y="3501828"/>
              <a:ext cx="12738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213"/>
            <p:cNvSpPr>
              <a:spLocks noChangeShapeType="1"/>
            </p:cNvSpPr>
            <p:nvPr/>
          </p:nvSpPr>
          <p:spPr bwMode="auto">
            <a:xfrm flipV="1">
              <a:off x="6023282" y="3494548"/>
              <a:ext cx="3640" cy="289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214"/>
            <p:cNvSpPr>
              <a:spLocks noChangeShapeType="1"/>
            </p:cNvSpPr>
            <p:nvPr/>
          </p:nvSpPr>
          <p:spPr bwMode="auto">
            <a:xfrm flipH="1">
              <a:off x="5894075" y="3498188"/>
              <a:ext cx="129207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215"/>
            <p:cNvSpPr>
              <a:spLocks noChangeShapeType="1"/>
            </p:cNvSpPr>
            <p:nvPr/>
          </p:nvSpPr>
          <p:spPr bwMode="auto">
            <a:xfrm flipH="1">
              <a:off x="5894075" y="3780257"/>
              <a:ext cx="1292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Rectangle 216"/>
            <p:cNvSpPr>
              <a:spLocks noChangeArrowheads="1"/>
            </p:cNvSpPr>
            <p:nvPr/>
          </p:nvSpPr>
          <p:spPr bwMode="auto">
            <a:xfrm>
              <a:off x="5804905" y="3558241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8" name="Rectangle 217"/>
            <p:cNvSpPr>
              <a:spLocks noChangeArrowheads="1"/>
            </p:cNvSpPr>
            <p:nvPr/>
          </p:nvSpPr>
          <p:spPr bwMode="auto">
            <a:xfrm>
              <a:off x="5881337" y="355824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19" name="Rectangle 218"/>
            <p:cNvSpPr>
              <a:spLocks noChangeArrowheads="1"/>
            </p:cNvSpPr>
            <p:nvPr/>
          </p:nvSpPr>
          <p:spPr bwMode="auto">
            <a:xfrm>
              <a:off x="5943210" y="3558241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0" name="Rectangle 219"/>
            <p:cNvSpPr>
              <a:spLocks noChangeArrowheads="1"/>
            </p:cNvSpPr>
            <p:nvPr/>
          </p:nvSpPr>
          <p:spPr bwMode="auto">
            <a:xfrm>
              <a:off x="5224386" y="418061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1" name="Rectangle 220"/>
            <p:cNvSpPr>
              <a:spLocks noChangeArrowheads="1"/>
            </p:cNvSpPr>
            <p:nvPr/>
          </p:nvSpPr>
          <p:spPr bwMode="auto">
            <a:xfrm>
              <a:off x="5300818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2" name="Rectangle 221"/>
            <p:cNvSpPr>
              <a:spLocks noChangeArrowheads="1"/>
            </p:cNvSpPr>
            <p:nvPr/>
          </p:nvSpPr>
          <p:spPr bwMode="auto">
            <a:xfrm>
              <a:off x="5362692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23" name="Line 222"/>
            <p:cNvSpPr>
              <a:spLocks noChangeShapeType="1"/>
            </p:cNvSpPr>
            <p:nvPr/>
          </p:nvSpPr>
          <p:spPr bwMode="auto">
            <a:xfrm>
              <a:off x="4873165" y="4306182"/>
              <a:ext cx="1292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223"/>
            <p:cNvSpPr>
              <a:spLocks noChangeShapeType="1"/>
            </p:cNvSpPr>
            <p:nvPr/>
          </p:nvSpPr>
          <p:spPr bwMode="auto">
            <a:xfrm>
              <a:off x="4873165" y="4176975"/>
              <a:ext cx="118288" cy="3640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Rectangle 224"/>
            <p:cNvSpPr>
              <a:spLocks noChangeArrowheads="1"/>
            </p:cNvSpPr>
            <p:nvPr/>
          </p:nvSpPr>
          <p:spPr bwMode="auto">
            <a:xfrm>
              <a:off x="4758516" y="4104183"/>
              <a:ext cx="127386" cy="278431"/>
            </a:xfrm>
            <a:prstGeom prst="rect">
              <a:avLst/>
            </a:prstGeom>
            <a:solidFill>
              <a:srgbClr val="FBE2C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Rectangle 225"/>
            <p:cNvSpPr>
              <a:spLocks noChangeArrowheads="1"/>
            </p:cNvSpPr>
            <p:nvPr/>
          </p:nvSpPr>
          <p:spPr bwMode="auto">
            <a:xfrm>
              <a:off x="4758516" y="4104183"/>
              <a:ext cx="127386" cy="278431"/>
            </a:xfrm>
            <a:prstGeom prst="rect">
              <a:avLst/>
            </a:prstGeom>
            <a:noFill/>
            <a:ln w="9525">
              <a:solidFill>
                <a:srgbClr val="EB75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226"/>
            <p:cNvSpPr>
              <a:spLocks noChangeShapeType="1"/>
            </p:cNvSpPr>
            <p:nvPr/>
          </p:nvSpPr>
          <p:spPr bwMode="auto">
            <a:xfrm flipV="1">
              <a:off x="4629311" y="4111462"/>
              <a:ext cx="1820" cy="2638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227"/>
            <p:cNvSpPr>
              <a:spLocks noChangeShapeType="1"/>
            </p:cNvSpPr>
            <p:nvPr/>
          </p:nvSpPr>
          <p:spPr bwMode="auto">
            <a:xfrm>
              <a:off x="4625671" y="4382614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4569256" y="4180615"/>
              <a:ext cx="60054" cy="63694"/>
            </a:xfrm>
            <a:custGeom>
              <a:avLst/>
              <a:gdLst>
                <a:gd name="T0" fmla="*/ 0 w 35"/>
                <a:gd name="T1" fmla="*/ 35 h 35"/>
                <a:gd name="T2" fmla="*/ 0 w 35"/>
                <a:gd name="T3" fmla="*/ 0 h 35"/>
                <a:gd name="T4" fmla="*/ 33 w 35"/>
                <a:gd name="T5" fmla="*/ 0 h 35"/>
                <a:gd name="T6" fmla="*/ 0 60000 65536"/>
                <a:gd name="T7" fmla="*/ 0 60000 65536"/>
                <a:gd name="T8" fmla="*/ 0 60000 65536"/>
                <a:gd name="T9" fmla="*/ 0 w 35"/>
                <a:gd name="T10" fmla="*/ 0 h 35"/>
                <a:gd name="T11" fmla="*/ 35 w 35"/>
                <a:gd name="T12" fmla="*/ 35 h 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" h="35">
                  <a:moveTo>
                    <a:pt x="0" y="35"/>
                  </a:moveTo>
                  <a:lnTo>
                    <a:pt x="0" y="0"/>
                  </a:lnTo>
                  <a:lnTo>
                    <a:pt x="3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4991451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48 w 54"/>
                <a:gd name="T13" fmla="*/ 279 h 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4"/>
                <a:gd name="T22" fmla="*/ 0 h 279"/>
                <a:gd name="T23" fmla="*/ 54 w 54"/>
                <a:gd name="T24" fmla="*/ 279 h 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  <a:lnTo>
                    <a:pt x="52" y="27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4991451" y="3989536"/>
              <a:ext cx="90990" cy="507726"/>
            </a:xfrm>
            <a:custGeom>
              <a:avLst/>
              <a:gdLst>
                <a:gd name="T0" fmla="*/ 48 w 54"/>
                <a:gd name="T1" fmla="*/ 279 h 279"/>
                <a:gd name="T2" fmla="*/ 50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50 w 54"/>
                <a:gd name="T9" fmla="*/ 279 h 279"/>
                <a:gd name="T10" fmla="*/ 50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Rectangle 231"/>
            <p:cNvSpPr>
              <a:spLocks noChangeArrowheads="1"/>
            </p:cNvSpPr>
            <p:nvPr/>
          </p:nvSpPr>
          <p:spPr bwMode="auto">
            <a:xfrm>
              <a:off x="4667526" y="4180615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4743958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4" name="Rectangle 233"/>
            <p:cNvSpPr>
              <a:spLocks noChangeArrowheads="1"/>
            </p:cNvSpPr>
            <p:nvPr/>
          </p:nvSpPr>
          <p:spPr bwMode="auto">
            <a:xfrm>
              <a:off x="4805831" y="4180615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5" name="Rectangle 234"/>
            <p:cNvSpPr>
              <a:spLocks noChangeArrowheads="1"/>
            </p:cNvSpPr>
            <p:nvPr/>
          </p:nvSpPr>
          <p:spPr bwMode="auto">
            <a:xfrm>
              <a:off x="6339928" y="5316173"/>
              <a:ext cx="83711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R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6416360" y="5316173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e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7" name="Rectangle 236"/>
            <p:cNvSpPr>
              <a:spLocks noChangeArrowheads="1"/>
            </p:cNvSpPr>
            <p:nvPr/>
          </p:nvSpPr>
          <p:spPr bwMode="auto">
            <a:xfrm>
              <a:off x="6476413" y="5316173"/>
              <a:ext cx="65513" cy="140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EB7500"/>
                  </a:solidFill>
                  <a:latin typeface="Arial" charset="0"/>
                </a:rPr>
                <a:t>g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239" name="Line 238"/>
            <p:cNvSpPr>
              <a:spLocks noChangeShapeType="1"/>
            </p:cNvSpPr>
            <p:nvPr/>
          </p:nvSpPr>
          <p:spPr bwMode="auto">
            <a:xfrm>
              <a:off x="5078802" y="4244308"/>
              <a:ext cx="109188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Line 239"/>
            <p:cNvSpPr>
              <a:spLocks noChangeShapeType="1"/>
            </p:cNvSpPr>
            <p:nvPr/>
          </p:nvSpPr>
          <p:spPr bwMode="auto">
            <a:xfrm>
              <a:off x="5184351" y="4085985"/>
              <a:ext cx="129207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Line 240"/>
            <p:cNvSpPr>
              <a:spLocks noChangeShapeType="1"/>
            </p:cNvSpPr>
            <p:nvPr/>
          </p:nvSpPr>
          <p:spPr bwMode="auto">
            <a:xfrm>
              <a:off x="4625671" y="4104183"/>
              <a:ext cx="132846" cy="18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5684798" y="4149678"/>
              <a:ext cx="54594" cy="58234"/>
            </a:xfrm>
            <a:custGeom>
              <a:avLst/>
              <a:gdLst>
                <a:gd name="T0" fmla="*/ 14 w 32"/>
                <a:gd name="T1" fmla="*/ 32 h 32"/>
                <a:gd name="T2" fmla="*/ 18 w 32"/>
                <a:gd name="T3" fmla="*/ 32 h 32"/>
                <a:gd name="T4" fmla="*/ 20 w 32"/>
                <a:gd name="T5" fmla="*/ 32 h 32"/>
                <a:gd name="T6" fmla="*/ 23 w 32"/>
                <a:gd name="T7" fmla="*/ 32 h 32"/>
                <a:gd name="T8" fmla="*/ 24 w 32"/>
                <a:gd name="T9" fmla="*/ 30 h 32"/>
                <a:gd name="T10" fmla="*/ 26 w 32"/>
                <a:gd name="T11" fmla="*/ 29 h 32"/>
                <a:gd name="T12" fmla="*/ 28 w 32"/>
                <a:gd name="T13" fmla="*/ 27 h 32"/>
                <a:gd name="T14" fmla="*/ 28 w 32"/>
                <a:gd name="T15" fmla="*/ 25 h 32"/>
                <a:gd name="T16" fmla="*/ 30 w 32"/>
                <a:gd name="T17" fmla="*/ 23 h 32"/>
                <a:gd name="T18" fmla="*/ 30 w 32"/>
                <a:gd name="T19" fmla="*/ 19 h 32"/>
                <a:gd name="T20" fmla="*/ 30 w 32"/>
                <a:gd name="T21" fmla="*/ 17 h 32"/>
                <a:gd name="T22" fmla="*/ 30 w 32"/>
                <a:gd name="T23" fmla="*/ 13 h 32"/>
                <a:gd name="T24" fmla="*/ 30 w 32"/>
                <a:gd name="T25" fmla="*/ 11 h 32"/>
                <a:gd name="T26" fmla="*/ 28 w 32"/>
                <a:gd name="T27" fmla="*/ 9 h 32"/>
                <a:gd name="T28" fmla="*/ 28 w 32"/>
                <a:gd name="T29" fmla="*/ 7 h 32"/>
                <a:gd name="T30" fmla="*/ 26 w 32"/>
                <a:gd name="T31" fmla="*/ 6 h 32"/>
                <a:gd name="T32" fmla="*/ 24 w 32"/>
                <a:gd name="T33" fmla="*/ 4 h 32"/>
                <a:gd name="T34" fmla="*/ 23 w 32"/>
                <a:gd name="T35" fmla="*/ 2 h 32"/>
                <a:gd name="T36" fmla="*/ 20 w 32"/>
                <a:gd name="T37" fmla="*/ 2 h 32"/>
                <a:gd name="T38" fmla="*/ 18 w 32"/>
                <a:gd name="T39" fmla="*/ 0 h 32"/>
                <a:gd name="T40" fmla="*/ 16 w 32"/>
                <a:gd name="T41" fmla="*/ 0 h 32"/>
                <a:gd name="T42" fmla="*/ 12 w 32"/>
                <a:gd name="T43" fmla="*/ 0 h 32"/>
                <a:gd name="T44" fmla="*/ 10 w 32"/>
                <a:gd name="T45" fmla="*/ 2 h 32"/>
                <a:gd name="T46" fmla="*/ 8 w 32"/>
                <a:gd name="T47" fmla="*/ 2 h 32"/>
                <a:gd name="T48" fmla="*/ 5 w 32"/>
                <a:gd name="T49" fmla="*/ 4 h 32"/>
                <a:gd name="T50" fmla="*/ 3 w 32"/>
                <a:gd name="T51" fmla="*/ 6 h 32"/>
                <a:gd name="T52" fmla="*/ 3 w 32"/>
                <a:gd name="T53" fmla="*/ 7 h 32"/>
                <a:gd name="T54" fmla="*/ 1 w 32"/>
                <a:gd name="T55" fmla="*/ 9 h 32"/>
                <a:gd name="T56" fmla="*/ 0 w 32"/>
                <a:gd name="T57" fmla="*/ 11 h 32"/>
                <a:gd name="T58" fmla="*/ 0 w 32"/>
                <a:gd name="T59" fmla="*/ 13 h 32"/>
                <a:gd name="T60" fmla="*/ 0 w 32"/>
                <a:gd name="T61" fmla="*/ 17 h 32"/>
                <a:gd name="T62" fmla="*/ 0 w 32"/>
                <a:gd name="T63" fmla="*/ 19 h 32"/>
                <a:gd name="T64" fmla="*/ 0 w 32"/>
                <a:gd name="T65" fmla="*/ 23 h 32"/>
                <a:gd name="T66" fmla="*/ 1 w 32"/>
                <a:gd name="T67" fmla="*/ 25 h 32"/>
                <a:gd name="T68" fmla="*/ 3 w 32"/>
                <a:gd name="T69" fmla="*/ 27 h 32"/>
                <a:gd name="T70" fmla="*/ 3 w 32"/>
                <a:gd name="T71" fmla="*/ 29 h 32"/>
                <a:gd name="T72" fmla="*/ 5 w 32"/>
                <a:gd name="T73" fmla="*/ 30 h 32"/>
                <a:gd name="T74" fmla="*/ 8 w 32"/>
                <a:gd name="T75" fmla="*/ 32 h 32"/>
                <a:gd name="T76" fmla="*/ 10 w 32"/>
                <a:gd name="T77" fmla="*/ 32 h 32"/>
                <a:gd name="T78" fmla="*/ 12 w 32"/>
                <a:gd name="T79" fmla="*/ 32 h 32"/>
                <a:gd name="T80" fmla="*/ 16 w 32"/>
                <a:gd name="T81" fmla="*/ 32 h 32"/>
                <a:gd name="T82" fmla="*/ 16 w 32"/>
                <a:gd name="T83" fmla="*/ 32 h 32"/>
                <a:gd name="T84" fmla="*/ 14 w 32"/>
                <a:gd name="T85" fmla="*/ 32 h 3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2"/>
                <a:gd name="T130" fmla="*/ 0 h 32"/>
                <a:gd name="T131" fmla="*/ 32 w 32"/>
                <a:gd name="T132" fmla="*/ 32 h 3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2" h="32">
                  <a:moveTo>
                    <a:pt x="15" y="32"/>
                  </a:moveTo>
                  <a:lnTo>
                    <a:pt x="19" y="32"/>
                  </a:lnTo>
                  <a:lnTo>
                    <a:pt x="21" y="32"/>
                  </a:lnTo>
                  <a:lnTo>
                    <a:pt x="25" y="32"/>
                  </a:lnTo>
                  <a:lnTo>
                    <a:pt x="26" y="30"/>
                  </a:lnTo>
                  <a:lnTo>
                    <a:pt x="28" y="29"/>
                  </a:lnTo>
                  <a:lnTo>
                    <a:pt x="30" y="27"/>
                  </a:lnTo>
                  <a:lnTo>
                    <a:pt x="30" y="25"/>
                  </a:lnTo>
                  <a:lnTo>
                    <a:pt x="32" y="23"/>
                  </a:lnTo>
                  <a:lnTo>
                    <a:pt x="32" y="19"/>
                  </a:lnTo>
                  <a:lnTo>
                    <a:pt x="32" y="17"/>
                  </a:lnTo>
                  <a:lnTo>
                    <a:pt x="32" y="13"/>
                  </a:lnTo>
                  <a:lnTo>
                    <a:pt x="32" y="11"/>
                  </a:lnTo>
                  <a:lnTo>
                    <a:pt x="30" y="9"/>
                  </a:lnTo>
                  <a:lnTo>
                    <a:pt x="30" y="7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5" y="2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3" y="27"/>
                  </a:lnTo>
                  <a:lnTo>
                    <a:pt x="3" y="29"/>
                  </a:lnTo>
                  <a:lnTo>
                    <a:pt x="5" y="30"/>
                  </a:lnTo>
                  <a:lnTo>
                    <a:pt x="9" y="32"/>
                  </a:lnTo>
                  <a:lnTo>
                    <a:pt x="11" y="32"/>
                  </a:lnTo>
                  <a:lnTo>
                    <a:pt x="13" y="32"/>
                  </a:lnTo>
                  <a:lnTo>
                    <a:pt x="17" y="32"/>
                  </a:lnTo>
                  <a:lnTo>
                    <a:pt x="15" y="32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5684798" y="4149678"/>
              <a:ext cx="54594" cy="58234"/>
            </a:xfrm>
            <a:custGeom>
              <a:avLst/>
              <a:gdLst>
                <a:gd name="T0" fmla="*/ 14 w 32"/>
                <a:gd name="T1" fmla="*/ 32 h 32"/>
                <a:gd name="T2" fmla="*/ 18 w 32"/>
                <a:gd name="T3" fmla="*/ 32 h 32"/>
                <a:gd name="T4" fmla="*/ 20 w 32"/>
                <a:gd name="T5" fmla="*/ 32 h 32"/>
                <a:gd name="T6" fmla="*/ 23 w 32"/>
                <a:gd name="T7" fmla="*/ 32 h 32"/>
                <a:gd name="T8" fmla="*/ 24 w 32"/>
                <a:gd name="T9" fmla="*/ 30 h 32"/>
                <a:gd name="T10" fmla="*/ 26 w 32"/>
                <a:gd name="T11" fmla="*/ 29 h 32"/>
                <a:gd name="T12" fmla="*/ 28 w 32"/>
                <a:gd name="T13" fmla="*/ 27 h 32"/>
                <a:gd name="T14" fmla="*/ 28 w 32"/>
                <a:gd name="T15" fmla="*/ 25 h 32"/>
                <a:gd name="T16" fmla="*/ 30 w 32"/>
                <a:gd name="T17" fmla="*/ 23 h 32"/>
                <a:gd name="T18" fmla="*/ 30 w 32"/>
                <a:gd name="T19" fmla="*/ 19 h 32"/>
                <a:gd name="T20" fmla="*/ 30 w 32"/>
                <a:gd name="T21" fmla="*/ 17 h 32"/>
                <a:gd name="T22" fmla="*/ 30 w 32"/>
                <a:gd name="T23" fmla="*/ 13 h 32"/>
                <a:gd name="T24" fmla="*/ 30 w 32"/>
                <a:gd name="T25" fmla="*/ 11 h 32"/>
                <a:gd name="T26" fmla="*/ 28 w 32"/>
                <a:gd name="T27" fmla="*/ 9 h 32"/>
                <a:gd name="T28" fmla="*/ 28 w 32"/>
                <a:gd name="T29" fmla="*/ 7 h 32"/>
                <a:gd name="T30" fmla="*/ 26 w 32"/>
                <a:gd name="T31" fmla="*/ 6 h 32"/>
                <a:gd name="T32" fmla="*/ 24 w 32"/>
                <a:gd name="T33" fmla="*/ 4 h 32"/>
                <a:gd name="T34" fmla="*/ 23 w 32"/>
                <a:gd name="T35" fmla="*/ 2 h 32"/>
                <a:gd name="T36" fmla="*/ 20 w 32"/>
                <a:gd name="T37" fmla="*/ 2 h 32"/>
                <a:gd name="T38" fmla="*/ 18 w 32"/>
                <a:gd name="T39" fmla="*/ 0 h 32"/>
                <a:gd name="T40" fmla="*/ 16 w 32"/>
                <a:gd name="T41" fmla="*/ 0 h 32"/>
                <a:gd name="T42" fmla="*/ 12 w 32"/>
                <a:gd name="T43" fmla="*/ 0 h 32"/>
                <a:gd name="T44" fmla="*/ 10 w 32"/>
                <a:gd name="T45" fmla="*/ 2 h 32"/>
                <a:gd name="T46" fmla="*/ 8 w 32"/>
                <a:gd name="T47" fmla="*/ 2 h 32"/>
                <a:gd name="T48" fmla="*/ 5 w 32"/>
                <a:gd name="T49" fmla="*/ 4 h 32"/>
                <a:gd name="T50" fmla="*/ 3 w 32"/>
                <a:gd name="T51" fmla="*/ 6 h 32"/>
                <a:gd name="T52" fmla="*/ 3 w 32"/>
                <a:gd name="T53" fmla="*/ 7 h 32"/>
                <a:gd name="T54" fmla="*/ 1 w 32"/>
                <a:gd name="T55" fmla="*/ 9 h 32"/>
                <a:gd name="T56" fmla="*/ 0 w 32"/>
                <a:gd name="T57" fmla="*/ 11 h 32"/>
                <a:gd name="T58" fmla="*/ 0 w 32"/>
                <a:gd name="T59" fmla="*/ 13 h 32"/>
                <a:gd name="T60" fmla="*/ 0 w 32"/>
                <a:gd name="T61" fmla="*/ 17 h 32"/>
                <a:gd name="T62" fmla="*/ 0 w 32"/>
                <a:gd name="T63" fmla="*/ 19 h 32"/>
                <a:gd name="T64" fmla="*/ 0 w 32"/>
                <a:gd name="T65" fmla="*/ 23 h 32"/>
                <a:gd name="T66" fmla="*/ 1 w 32"/>
                <a:gd name="T67" fmla="*/ 25 h 32"/>
                <a:gd name="T68" fmla="*/ 3 w 32"/>
                <a:gd name="T69" fmla="*/ 27 h 32"/>
                <a:gd name="T70" fmla="*/ 3 w 32"/>
                <a:gd name="T71" fmla="*/ 29 h 32"/>
                <a:gd name="T72" fmla="*/ 5 w 32"/>
                <a:gd name="T73" fmla="*/ 30 h 32"/>
                <a:gd name="T74" fmla="*/ 8 w 32"/>
                <a:gd name="T75" fmla="*/ 32 h 32"/>
                <a:gd name="T76" fmla="*/ 10 w 32"/>
                <a:gd name="T77" fmla="*/ 32 h 32"/>
                <a:gd name="T78" fmla="*/ 12 w 32"/>
                <a:gd name="T79" fmla="*/ 32 h 32"/>
                <a:gd name="T80" fmla="*/ 16 w 32"/>
                <a:gd name="T81" fmla="*/ 32 h 32"/>
                <a:gd name="T82" fmla="*/ 16 w 32"/>
                <a:gd name="T83" fmla="*/ 32 h 3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2"/>
                <a:gd name="T127" fmla="*/ 0 h 32"/>
                <a:gd name="T128" fmla="*/ 32 w 32"/>
                <a:gd name="T129" fmla="*/ 32 h 3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2" h="32">
                  <a:moveTo>
                    <a:pt x="15" y="32"/>
                  </a:moveTo>
                  <a:lnTo>
                    <a:pt x="19" y="32"/>
                  </a:lnTo>
                  <a:lnTo>
                    <a:pt x="21" y="32"/>
                  </a:lnTo>
                  <a:lnTo>
                    <a:pt x="25" y="32"/>
                  </a:lnTo>
                  <a:lnTo>
                    <a:pt x="26" y="30"/>
                  </a:lnTo>
                  <a:lnTo>
                    <a:pt x="28" y="29"/>
                  </a:lnTo>
                  <a:lnTo>
                    <a:pt x="30" y="27"/>
                  </a:lnTo>
                  <a:lnTo>
                    <a:pt x="30" y="25"/>
                  </a:lnTo>
                  <a:lnTo>
                    <a:pt x="32" y="23"/>
                  </a:lnTo>
                  <a:lnTo>
                    <a:pt x="32" y="19"/>
                  </a:lnTo>
                  <a:lnTo>
                    <a:pt x="32" y="17"/>
                  </a:lnTo>
                  <a:lnTo>
                    <a:pt x="32" y="13"/>
                  </a:lnTo>
                  <a:lnTo>
                    <a:pt x="32" y="11"/>
                  </a:lnTo>
                  <a:lnTo>
                    <a:pt x="30" y="9"/>
                  </a:lnTo>
                  <a:lnTo>
                    <a:pt x="30" y="7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5" y="2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5"/>
                  </a:lnTo>
                  <a:lnTo>
                    <a:pt x="3" y="27"/>
                  </a:lnTo>
                  <a:lnTo>
                    <a:pt x="3" y="29"/>
                  </a:lnTo>
                  <a:lnTo>
                    <a:pt x="5" y="30"/>
                  </a:lnTo>
                  <a:lnTo>
                    <a:pt x="9" y="32"/>
                  </a:lnTo>
                  <a:lnTo>
                    <a:pt x="11" y="32"/>
                  </a:lnTo>
                  <a:lnTo>
                    <a:pt x="13" y="32"/>
                  </a:lnTo>
                  <a:lnTo>
                    <a:pt x="17" y="32"/>
                  </a:lnTo>
                </a:path>
              </a:pathLst>
            </a:custGeom>
            <a:noFill/>
            <a:ln w="31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Line 262"/>
            <p:cNvSpPr>
              <a:spLocks noChangeShapeType="1"/>
            </p:cNvSpPr>
            <p:nvPr/>
          </p:nvSpPr>
          <p:spPr bwMode="auto">
            <a:xfrm>
              <a:off x="6754843" y="4813907"/>
              <a:ext cx="121928" cy="36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6667493" y="3989536"/>
              <a:ext cx="89171" cy="507726"/>
            </a:xfrm>
            <a:custGeom>
              <a:avLst/>
              <a:gdLst>
                <a:gd name="T0" fmla="*/ 47 w 54"/>
                <a:gd name="T1" fmla="*/ 279 h 279"/>
                <a:gd name="T2" fmla="*/ 49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49 w 54"/>
                <a:gd name="T9" fmla="*/ 279 h 279"/>
                <a:gd name="T10" fmla="*/ 49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9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6667493" y="4564594"/>
              <a:ext cx="89171" cy="507726"/>
            </a:xfrm>
            <a:custGeom>
              <a:avLst/>
              <a:gdLst>
                <a:gd name="T0" fmla="*/ 47 w 54"/>
                <a:gd name="T1" fmla="*/ 277 h 279"/>
                <a:gd name="T2" fmla="*/ 49 w 54"/>
                <a:gd name="T3" fmla="*/ 0 h 279"/>
                <a:gd name="T4" fmla="*/ 0 w 54"/>
                <a:gd name="T5" fmla="*/ 0 h 279"/>
                <a:gd name="T6" fmla="*/ 0 w 54"/>
                <a:gd name="T7" fmla="*/ 279 h 279"/>
                <a:gd name="T8" fmla="*/ 49 w 54"/>
                <a:gd name="T9" fmla="*/ 279 h 279"/>
                <a:gd name="T10" fmla="*/ 49 w 54"/>
                <a:gd name="T11" fmla="*/ 279 h 2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79"/>
                <a:gd name="T20" fmla="*/ 54 w 54"/>
                <a:gd name="T21" fmla="*/ 279 h 2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79">
                  <a:moveTo>
                    <a:pt x="52" y="277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79"/>
                  </a:lnTo>
                  <a:lnTo>
                    <a:pt x="54" y="279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5784887" y="3989536"/>
              <a:ext cx="180161" cy="507726"/>
            </a:xfrm>
            <a:custGeom>
              <a:avLst/>
              <a:gdLst>
                <a:gd name="T0" fmla="*/ 0 w 107"/>
                <a:gd name="T1" fmla="*/ 0 h 279"/>
                <a:gd name="T2" fmla="*/ 2 w 107"/>
                <a:gd name="T3" fmla="*/ 113 h 279"/>
                <a:gd name="T4" fmla="*/ 32 w 107"/>
                <a:gd name="T5" fmla="*/ 140 h 279"/>
                <a:gd name="T6" fmla="*/ 2 w 107"/>
                <a:gd name="T7" fmla="*/ 166 h 279"/>
                <a:gd name="T8" fmla="*/ 2 w 107"/>
                <a:gd name="T9" fmla="*/ 279 h 279"/>
                <a:gd name="T10" fmla="*/ 99 w 107"/>
                <a:gd name="T11" fmla="*/ 193 h 279"/>
                <a:gd name="T12" fmla="*/ 99 w 107"/>
                <a:gd name="T13" fmla="*/ 86 h 279"/>
                <a:gd name="T14" fmla="*/ 2 w 107"/>
                <a:gd name="T15" fmla="*/ 0 h 279"/>
                <a:gd name="T16" fmla="*/ 2 w 107"/>
                <a:gd name="T17" fmla="*/ 0 h 279"/>
                <a:gd name="T18" fmla="*/ 0 w 107"/>
                <a:gd name="T19" fmla="*/ 0 h 2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7"/>
                <a:gd name="T31" fmla="*/ 0 h 279"/>
                <a:gd name="T32" fmla="*/ 107 w 107"/>
                <a:gd name="T33" fmla="*/ 279 h 2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7" h="279">
                  <a:moveTo>
                    <a:pt x="0" y="0"/>
                  </a:moveTo>
                  <a:lnTo>
                    <a:pt x="2" y="113"/>
                  </a:lnTo>
                  <a:lnTo>
                    <a:pt x="35" y="140"/>
                  </a:lnTo>
                  <a:lnTo>
                    <a:pt x="2" y="166"/>
                  </a:lnTo>
                  <a:lnTo>
                    <a:pt x="2" y="279"/>
                  </a:lnTo>
                  <a:lnTo>
                    <a:pt x="107" y="193"/>
                  </a:lnTo>
                  <a:lnTo>
                    <a:pt x="107" y="8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5551951" y="3410837"/>
              <a:ext cx="90990" cy="511366"/>
            </a:xfrm>
            <a:custGeom>
              <a:avLst/>
              <a:gdLst>
                <a:gd name="T0" fmla="*/ 48 w 54"/>
                <a:gd name="T1" fmla="*/ 280 h 281"/>
                <a:gd name="T2" fmla="*/ 50 w 54"/>
                <a:gd name="T3" fmla="*/ 0 h 281"/>
                <a:gd name="T4" fmla="*/ 0 w 54"/>
                <a:gd name="T5" fmla="*/ 0 h 281"/>
                <a:gd name="T6" fmla="*/ 0 w 54"/>
                <a:gd name="T7" fmla="*/ 281 h 281"/>
                <a:gd name="T8" fmla="*/ 50 w 54"/>
                <a:gd name="T9" fmla="*/ 281 h 281"/>
                <a:gd name="T10" fmla="*/ 50 w 54"/>
                <a:gd name="T11" fmla="*/ 281 h 2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"/>
                <a:gd name="T19" fmla="*/ 0 h 281"/>
                <a:gd name="T20" fmla="*/ 54 w 54"/>
                <a:gd name="T21" fmla="*/ 281 h 2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" h="281">
                  <a:moveTo>
                    <a:pt x="52" y="280"/>
                  </a:moveTo>
                  <a:lnTo>
                    <a:pt x="54" y="0"/>
                  </a:lnTo>
                  <a:lnTo>
                    <a:pt x="0" y="0"/>
                  </a:lnTo>
                  <a:lnTo>
                    <a:pt x="0" y="281"/>
                  </a:lnTo>
                  <a:lnTo>
                    <a:pt x="54" y="281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5788526" y="3989536"/>
              <a:ext cx="176522" cy="507726"/>
            </a:xfrm>
            <a:custGeom>
              <a:avLst/>
              <a:gdLst>
                <a:gd name="T0" fmla="*/ 0 w 105"/>
                <a:gd name="T1" fmla="*/ 0 h 279"/>
                <a:gd name="T2" fmla="*/ 0 w 105"/>
                <a:gd name="T3" fmla="*/ 113 h 279"/>
                <a:gd name="T4" fmla="*/ 31 w 105"/>
                <a:gd name="T5" fmla="*/ 140 h 279"/>
                <a:gd name="T6" fmla="*/ 0 w 105"/>
                <a:gd name="T7" fmla="*/ 166 h 279"/>
                <a:gd name="T8" fmla="*/ 0 w 105"/>
                <a:gd name="T9" fmla="*/ 279 h 279"/>
                <a:gd name="T10" fmla="*/ 97 w 105"/>
                <a:gd name="T11" fmla="*/ 193 h 279"/>
                <a:gd name="T12" fmla="*/ 97 w 105"/>
                <a:gd name="T13" fmla="*/ 86 h 279"/>
                <a:gd name="T14" fmla="*/ 0 w 105"/>
                <a:gd name="T15" fmla="*/ 0 h 279"/>
                <a:gd name="T16" fmla="*/ 0 w 105"/>
                <a:gd name="T17" fmla="*/ 0 h 2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279"/>
                <a:gd name="T29" fmla="*/ 105 w 105"/>
                <a:gd name="T30" fmla="*/ 279 h 27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279">
                  <a:moveTo>
                    <a:pt x="0" y="0"/>
                  </a:moveTo>
                  <a:lnTo>
                    <a:pt x="0" y="113"/>
                  </a:lnTo>
                  <a:lnTo>
                    <a:pt x="34" y="140"/>
                  </a:lnTo>
                  <a:lnTo>
                    <a:pt x="0" y="166"/>
                  </a:lnTo>
                  <a:lnTo>
                    <a:pt x="0" y="279"/>
                  </a:lnTo>
                  <a:lnTo>
                    <a:pt x="105" y="193"/>
                  </a:lnTo>
                  <a:lnTo>
                    <a:pt x="105" y="86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1" name="Group 311"/>
            <p:cNvGrpSpPr>
              <a:grpSpLocks/>
            </p:cNvGrpSpPr>
            <p:nvPr/>
          </p:nvGrpSpPr>
          <p:grpSpPr bwMode="auto">
            <a:xfrm>
              <a:off x="228600" y="2997741"/>
              <a:ext cx="959177" cy="3201039"/>
              <a:chOff x="376" y="1842"/>
              <a:chExt cx="571" cy="1759"/>
            </a:xfrm>
          </p:grpSpPr>
          <p:sp>
            <p:nvSpPr>
              <p:cNvPr id="313" name="Line 312"/>
              <p:cNvSpPr>
                <a:spLocks noChangeShapeType="1"/>
              </p:cNvSpPr>
              <p:nvPr/>
            </p:nvSpPr>
            <p:spPr bwMode="auto">
              <a:xfrm>
                <a:off x="908" y="2140"/>
                <a:ext cx="2" cy="141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313"/>
              <p:cNvSpPr>
                <a:spLocks/>
              </p:cNvSpPr>
              <p:nvPr/>
            </p:nvSpPr>
            <p:spPr bwMode="auto">
              <a:xfrm>
                <a:off x="897" y="3551"/>
                <a:ext cx="50" cy="50"/>
              </a:xfrm>
              <a:custGeom>
                <a:avLst/>
                <a:gdLst>
                  <a:gd name="T0" fmla="*/ 50 w 24"/>
                  <a:gd name="T1" fmla="*/ 0 h 25"/>
                  <a:gd name="T2" fmla="*/ 0 w 24"/>
                  <a:gd name="T3" fmla="*/ 4 h 25"/>
                  <a:gd name="T4" fmla="*/ 27 w 24"/>
                  <a:gd name="T5" fmla="*/ 50 h 25"/>
                  <a:gd name="T6" fmla="*/ 50 w 24"/>
                  <a:gd name="T7" fmla="*/ 4 h 25"/>
                  <a:gd name="T8" fmla="*/ 50 w 24"/>
                  <a:gd name="T9" fmla="*/ 4 h 25"/>
                  <a:gd name="T10" fmla="*/ 50 w 24"/>
                  <a:gd name="T11" fmla="*/ 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4"/>
                  <a:gd name="T19" fmla="*/ 0 h 25"/>
                  <a:gd name="T20" fmla="*/ 24 w 24"/>
                  <a:gd name="T21" fmla="*/ 25 h 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4" h="25">
                    <a:moveTo>
                      <a:pt x="24" y="0"/>
                    </a:moveTo>
                    <a:lnTo>
                      <a:pt x="0" y="2"/>
                    </a:lnTo>
                    <a:lnTo>
                      <a:pt x="13" y="25"/>
                    </a:lnTo>
                    <a:lnTo>
                      <a:pt x="24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Rectangle 314"/>
              <p:cNvSpPr>
                <a:spLocks noChangeArrowheads="1"/>
              </p:cNvSpPr>
              <p:nvPr/>
            </p:nvSpPr>
            <p:spPr bwMode="auto">
              <a:xfrm>
                <a:off x="376" y="1842"/>
                <a:ext cx="481" cy="355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latin typeface="+mj-lt"/>
                  </a:rPr>
                  <a:t>Program</a:t>
                </a:r>
              </a:p>
              <a:p>
                <a:r>
                  <a:rPr lang="en-US" sz="1200" b="1" dirty="0">
                    <a:latin typeface="+mj-lt"/>
                  </a:rPr>
                  <a:t>execution</a:t>
                </a:r>
              </a:p>
              <a:p>
                <a:r>
                  <a:rPr lang="en-US" sz="1200" b="1" dirty="0">
                    <a:latin typeface="+mj-lt"/>
                  </a:rPr>
                  <a:t>order</a:t>
                </a:r>
              </a:p>
            </p:txBody>
          </p:sp>
        </p:grpSp>
        <p:sp>
          <p:nvSpPr>
            <p:cNvPr id="312" name="Rectangle 315"/>
            <p:cNvSpPr>
              <a:spLocks noChangeArrowheads="1"/>
            </p:cNvSpPr>
            <p:nvPr/>
          </p:nvSpPr>
          <p:spPr bwMode="auto">
            <a:xfrm>
              <a:off x="1255391" y="3489088"/>
              <a:ext cx="2416702" cy="27369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10000"/>
                </a:spcBef>
              </a:pPr>
              <a:r>
                <a:rPr lang="en-US" dirty="0" err="1">
                  <a:latin typeface="Courier New" pitchFamily="49" charset="0"/>
                </a:rPr>
                <a:t>lw</a:t>
              </a:r>
              <a:r>
                <a:rPr lang="en-US" dirty="0">
                  <a:latin typeface="Courier New" pitchFamily="49" charset="0"/>
                </a:rPr>
                <a:t>  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>, 30(R1)</a:t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>
                  <a:latin typeface="Courier New" pitchFamily="49" charset="0"/>
                </a:rPr>
                <a:t>and R12,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>, R5</a:t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>
                  <a:latin typeface="Courier New" pitchFamily="49" charset="0"/>
                </a:rPr>
                <a:t>or  R13,R6, 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/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>
                  <a:latin typeface="Courier New" pitchFamily="49" charset="0"/>
                </a:rPr>
                <a:t>add R14,R2, 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/>
              </a:r>
              <a:br>
                <a:rPr lang="en-US" dirty="0">
                  <a:latin typeface="Courier New" pitchFamily="49" charset="0"/>
                </a:rPr>
              </a:br>
              <a:endParaRPr lang="en-US" dirty="0">
                <a:latin typeface="Courier New" pitchFamily="49" charset="0"/>
              </a:endParaRPr>
            </a:p>
            <a:p>
              <a:pPr>
                <a:spcBef>
                  <a:spcPct val="10000"/>
                </a:spcBef>
              </a:pPr>
              <a:r>
                <a:rPr lang="en-US" dirty="0" err="1">
                  <a:latin typeface="Courier New" pitchFamily="49" charset="0"/>
                </a:rPr>
                <a:t>sw</a:t>
              </a:r>
              <a:r>
                <a:rPr lang="en-US" dirty="0">
                  <a:latin typeface="Courier New" pitchFamily="49" charset="0"/>
                </a:rPr>
                <a:t>  R15,100(</a:t>
              </a:r>
              <a:r>
                <a:rPr lang="en-US" dirty="0">
                  <a:solidFill>
                    <a:schemeClr val="hlink"/>
                  </a:solidFill>
                  <a:latin typeface="Courier New" pitchFamily="49" charset="0"/>
                </a:rPr>
                <a:t>R2</a:t>
              </a:r>
              <a:r>
                <a:rPr lang="en-US" dirty="0">
                  <a:latin typeface="Courier New" pitchFamily="49" charset="0"/>
                </a:rPr>
                <a:t>)</a:t>
              </a:r>
              <a:endParaRPr lang="en-US" sz="2000" dirty="0">
                <a:latin typeface="Courier New" pitchFamily="49" charset="0"/>
              </a:endParaRPr>
            </a:p>
          </p:txBody>
        </p:sp>
        <p:grpSp>
          <p:nvGrpSpPr>
            <p:cNvPr id="328" name="Группа 327"/>
            <p:cNvGrpSpPr/>
            <p:nvPr/>
          </p:nvGrpSpPr>
          <p:grpSpPr>
            <a:xfrm>
              <a:off x="1387011" y="2819400"/>
              <a:ext cx="6878271" cy="491576"/>
              <a:chOff x="1589699" y="3086060"/>
              <a:chExt cx="6823625" cy="428824"/>
            </a:xfrm>
          </p:grpSpPr>
          <p:sp>
            <p:nvSpPr>
              <p:cNvPr id="318" name="Rectangle 242"/>
              <p:cNvSpPr>
                <a:spLocks noChangeArrowheads="1"/>
              </p:cNvSpPr>
              <p:nvPr/>
            </p:nvSpPr>
            <p:spPr bwMode="auto">
              <a:xfrm>
                <a:off x="3608967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1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19" name="Rectangle 246"/>
              <p:cNvSpPr>
                <a:spLocks noChangeArrowheads="1"/>
              </p:cNvSpPr>
              <p:nvPr/>
            </p:nvSpPr>
            <p:spPr bwMode="auto">
              <a:xfrm>
                <a:off x="4197095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2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0" name="Rectangle 250"/>
              <p:cNvSpPr>
                <a:spLocks noChangeArrowheads="1"/>
              </p:cNvSpPr>
              <p:nvPr/>
            </p:nvSpPr>
            <p:spPr bwMode="auto">
              <a:xfrm>
                <a:off x="4785225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3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21" name="Rectangle 254"/>
              <p:cNvSpPr>
                <a:spLocks noChangeArrowheads="1"/>
              </p:cNvSpPr>
              <p:nvPr/>
            </p:nvSpPr>
            <p:spPr bwMode="auto">
              <a:xfrm>
                <a:off x="5378528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4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2" name="Rectangle 258"/>
              <p:cNvSpPr>
                <a:spLocks noChangeArrowheads="1"/>
              </p:cNvSpPr>
              <p:nvPr/>
            </p:nvSpPr>
            <p:spPr bwMode="auto">
              <a:xfrm>
                <a:off x="5966657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5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23" name="Rectangle 262"/>
              <p:cNvSpPr>
                <a:spLocks noChangeArrowheads="1"/>
              </p:cNvSpPr>
              <p:nvPr/>
            </p:nvSpPr>
            <p:spPr bwMode="auto">
              <a:xfrm>
                <a:off x="6554787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6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4" name="Rectangle 263"/>
              <p:cNvSpPr>
                <a:spLocks noChangeArrowheads="1"/>
              </p:cNvSpPr>
              <p:nvPr/>
            </p:nvSpPr>
            <p:spPr bwMode="auto">
              <a:xfrm>
                <a:off x="1589699" y="3086060"/>
                <a:ext cx="1368520" cy="1879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latin typeface="+mj-lt"/>
                  </a:rPr>
                  <a:t>Time (clock cycles)</a:t>
                </a:r>
                <a:endParaRPr lang="en-US" sz="2000" b="1" dirty="0">
                  <a:latin typeface="+mj-lt"/>
                </a:endParaRPr>
              </a:p>
            </p:txBody>
          </p:sp>
          <p:sp>
            <p:nvSpPr>
              <p:cNvPr id="325" name="Rectangle 269"/>
              <p:cNvSpPr>
                <a:spLocks noChangeArrowheads="1"/>
              </p:cNvSpPr>
              <p:nvPr/>
            </p:nvSpPr>
            <p:spPr bwMode="auto">
              <a:xfrm>
                <a:off x="7142916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000000"/>
                    </a:solidFill>
                    <a:latin typeface="Neo Sans Intel"/>
                  </a:rPr>
                  <a:t>7</a:t>
                </a:r>
                <a:endParaRPr lang="en-US" sz="1100" b="1">
                  <a:latin typeface="Neo Sans Intel"/>
                </a:endParaRPr>
              </a:p>
            </p:txBody>
          </p:sp>
          <p:sp>
            <p:nvSpPr>
              <p:cNvPr id="326" name="Rectangle 273"/>
              <p:cNvSpPr>
                <a:spLocks noChangeArrowheads="1"/>
              </p:cNvSpPr>
              <p:nvPr/>
            </p:nvSpPr>
            <p:spPr bwMode="auto">
              <a:xfrm>
                <a:off x="7731045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8</a:t>
                </a:r>
                <a:endParaRPr lang="en-US" sz="1100" b="1" dirty="0">
                  <a:latin typeface="Neo Sans Intel"/>
                </a:endParaRPr>
              </a:p>
            </p:txBody>
          </p:sp>
          <p:sp>
            <p:nvSpPr>
              <p:cNvPr id="327" name="Rectangle 277"/>
              <p:cNvSpPr>
                <a:spLocks noChangeArrowheads="1"/>
              </p:cNvSpPr>
              <p:nvPr/>
            </p:nvSpPr>
            <p:spPr bwMode="auto">
              <a:xfrm>
                <a:off x="8320899" y="3155667"/>
                <a:ext cx="92425" cy="359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 dirty="0">
                    <a:solidFill>
                      <a:srgbClr val="000000"/>
                    </a:solidFill>
                    <a:latin typeface="Neo Sans Intel"/>
                  </a:rPr>
                  <a:t>9</a:t>
                </a:r>
                <a:endParaRPr lang="en-US" sz="1100" b="1" dirty="0">
                  <a:latin typeface="Neo Sans Intel"/>
                </a:endParaRPr>
              </a:p>
            </p:txBody>
          </p:sp>
        </p:grpSp>
      </p:grpSp>
      <p:grpSp>
        <p:nvGrpSpPr>
          <p:cNvPr id="340" name="Группа 339"/>
          <p:cNvGrpSpPr/>
          <p:nvPr/>
        </p:nvGrpSpPr>
        <p:grpSpPr>
          <a:xfrm>
            <a:off x="4836266" y="3905825"/>
            <a:ext cx="898984" cy="1659752"/>
            <a:chOff x="4836266" y="3905825"/>
            <a:chExt cx="898984" cy="1659752"/>
          </a:xfrm>
        </p:grpSpPr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4836266" y="3905825"/>
              <a:ext cx="898984" cy="1375773"/>
            </a:xfrm>
            <a:custGeom>
              <a:avLst/>
              <a:gdLst>
                <a:gd name="T0" fmla="*/ 34 w 535"/>
                <a:gd name="T1" fmla="*/ 471 h 756"/>
                <a:gd name="T2" fmla="*/ 40 w 535"/>
                <a:gd name="T3" fmla="*/ 501 h 756"/>
                <a:gd name="T4" fmla="*/ 42 w 535"/>
                <a:gd name="T5" fmla="*/ 536 h 756"/>
                <a:gd name="T6" fmla="*/ 55 w 535"/>
                <a:gd name="T7" fmla="*/ 553 h 756"/>
                <a:gd name="T8" fmla="*/ 64 w 535"/>
                <a:gd name="T9" fmla="*/ 559 h 756"/>
                <a:gd name="T10" fmla="*/ 25 w 535"/>
                <a:gd name="T11" fmla="*/ 582 h 756"/>
                <a:gd name="T12" fmla="*/ 11 w 535"/>
                <a:gd name="T13" fmla="*/ 628 h 756"/>
                <a:gd name="T14" fmla="*/ 57 w 535"/>
                <a:gd name="T15" fmla="*/ 689 h 756"/>
                <a:gd name="T16" fmla="*/ 112 w 535"/>
                <a:gd name="T17" fmla="*/ 696 h 756"/>
                <a:gd name="T18" fmla="*/ 121 w 535"/>
                <a:gd name="T19" fmla="*/ 729 h 756"/>
                <a:gd name="T20" fmla="*/ 174 w 535"/>
                <a:gd name="T21" fmla="*/ 756 h 756"/>
                <a:gd name="T22" fmla="*/ 241 w 535"/>
                <a:gd name="T23" fmla="*/ 723 h 756"/>
                <a:gd name="T24" fmla="*/ 318 w 535"/>
                <a:gd name="T25" fmla="*/ 714 h 756"/>
                <a:gd name="T26" fmla="*/ 415 w 535"/>
                <a:gd name="T27" fmla="*/ 687 h 756"/>
                <a:gd name="T28" fmla="*/ 418 w 535"/>
                <a:gd name="T29" fmla="*/ 635 h 756"/>
                <a:gd name="T30" fmla="*/ 413 w 535"/>
                <a:gd name="T31" fmla="*/ 631 h 756"/>
                <a:gd name="T32" fmla="*/ 432 w 535"/>
                <a:gd name="T33" fmla="*/ 628 h 756"/>
                <a:gd name="T34" fmla="*/ 461 w 535"/>
                <a:gd name="T35" fmla="*/ 612 h 756"/>
                <a:gd name="T36" fmla="*/ 469 w 535"/>
                <a:gd name="T37" fmla="*/ 561 h 756"/>
                <a:gd name="T38" fmla="*/ 436 w 535"/>
                <a:gd name="T39" fmla="*/ 509 h 756"/>
                <a:gd name="T40" fmla="*/ 399 w 535"/>
                <a:gd name="T41" fmla="*/ 497 h 756"/>
                <a:gd name="T42" fmla="*/ 378 w 535"/>
                <a:gd name="T43" fmla="*/ 507 h 756"/>
                <a:gd name="T44" fmla="*/ 370 w 535"/>
                <a:gd name="T45" fmla="*/ 507 h 756"/>
                <a:gd name="T46" fmla="*/ 360 w 535"/>
                <a:gd name="T47" fmla="*/ 469 h 756"/>
                <a:gd name="T48" fmla="*/ 351 w 535"/>
                <a:gd name="T49" fmla="*/ 442 h 756"/>
                <a:gd name="T50" fmla="*/ 351 w 535"/>
                <a:gd name="T51" fmla="*/ 421 h 756"/>
                <a:gd name="T52" fmla="*/ 347 w 535"/>
                <a:gd name="T53" fmla="*/ 411 h 756"/>
                <a:gd name="T54" fmla="*/ 342 w 535"/>
                <a:gd name="T55" fmla="*/ 406 h 756"/>
                <a:gd name="T56" fmla="*/ 360 w 535"/>
                <a:gd name="T57" fmla="*/ 402 h 756"/>
                <a:gd name="T58" fmla="*/ 390 w 535"/>
                <a:gd name="T59" fmla="*/ 386 h 756"/>
                <a:gd name="T60" fmla="*/ 401 w 535"/>
                <a:gd name="T61" fmla="*/ 344 h 756"/>
                <a:gd name="T62" fmla="*/ 384 w 535"/>
                <a:gd name="T63" fmla="*/ 302 h 756"/>
                <a:gd name="T64" fmla="*/ 409 w 535"/>
                <a:gd name="T65" fmla="*/ 283 h 756"/>
                <a:gd name="T66" fmla="*/ 443 w 535"/>
                <a:gd name="T67" fmla="*/ 241 h 756"/>
                <a:gd name="T68" fmla="*/ 441 w 535"/>
                <a:gd name="T69" fmla="*/ 207 h 756"/>
                <a:gd name="T70" fmla="*/ 436 w 535"/>
                <a:gd name="T71" fmla="*/ 203 h 756"/>
                <a:gd name="T72" fmla="*/ 453 w 535"/>
                <a:gd name="T73" fmla="*/ 199 h 756"/>
                <a:gd name="T74" fmla="*/ 484 w 535"/>
                <a:gd name="T75" fmla="*/ 184 h 756"/>
                <a:gd name="T76" fmla="*/ 492 w 535"/>
                <a:gd name="T77" fmla="*/ 132 h 756"/>
                <a:gd name="T78" fmla="*/ 457 w 535"/>
                <a:gd name="T79" fmla="*/ 80 h 756"/>
                <a:gd name="T80" fmla="*/ 422 w 535"/>
                <a:gd name="T81" fmla="*/ 69 h 756"/>
                <a:gd name="T82" fmla="*/ 401 w 535"/>
                <a:gd name="T83" fmla="*/ 78 h 756"/>
                <a:gd name="T84" fmla="*/ 392 w 535"/>
                <a:gd name="T85" fmla="*/ 67 h 756"/>
                <a:gd name="T86" fmla="*/ 349 w 535"/>
                <a:gd name="T87" fmla="*/ 8 h 756"/>
                <a:gd name="T88" fmla="*/ 285 w 535"/>
                <a:gd name="T89" fmla="*/ 2 h 756"/>
                <a:gd name="T90" fmla="*/ 223 w 535"/>
                <a:gd name="T91" fmla="*/ 42 h 756"/>
                <a:gd name="T92" fmla="*/ 199 w 535"/>
                <a:gd name="T93" fmla="*/ 25 h 756"/>
                <a:gd name="T94" fmla="*/ 146 w 535"/>
                <a:gd name="T95" fmla="*/ 4 h 756"/>
                <a:gd name="T96" fmla="*/ 92 w 535"/>
                <a:gd name="T97" fmla="*/ 31 h 756"/>
                <a:gd name="T98" fmla="*/ 75 w 535"/>
                <a:gd name="T99" fmla="*/ 90 h 756"/>
                <a:gd name="T100" fmla="*/ 96 w 535"/>
                <a:gd name="T101" fmla="*/ 130 h 756"/>
                <a:gd name="T102" fmla="*/ 63 w 535"/>
                <a:gd name="T103" fmla="*/ 140 h 756"/>
                <a:gd name="T104" fmla="*/ 36 w 535"/>
                <a:gd name="T105" fmla="*/ 174 h 756"/>
                <a:gd name="T106" fmla="*/ 34 w 535"/>
                <a:gd name="T107" fmla="*/ 189 h 756"/>
                <a:gd name="T108" fmla="*/ 34 w 535"/>
                <a:gd name="T109" fmla="*/ 210 h 756"/>
                <a:gd name="T110" fmla="*/ 18 w 535"/>
                <a:gd name="T111" fmla="*/ 239 h 756"/>
                <a:gd name="T112" fmla="*/ 13 w 535"/>
                <a:gd name="T113" fmla="*/ 287 h 756"/>
                <a:gd name="T114" fmla="*/ 0 w 535"/>
                <a:gd name="T115" fmla="*/ 331 h 756"/>
                <a:gd name="T116" fmla="*/ 20 w 535"/>
                <a:gd name="T117" fmla="*/ 383 h 756"/>
                <a:gd name="T118" fmla="*/ 17 w 535"/>
                <a:gd name="T119" fmla="*/ 417 h 7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35"/>
                <a:gd name="T181" fmla="*/ 0 h 756"/>
                <a:gd name="T182" fmla="*/ 535 w 535"/>
                <a:gd name="T183" fmla="*/ 756 h 75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35" h="756">
                  <a:moveTo>
                    <a:pt x="45" y="448"/>
                  </a:moveTo>
                  <a:lnTo>
                    <a:pt x="43" y="453"/>
                  </a:lnTo>
                  <a:lnTo>
                    <a:pt x="41" y="459"/>
                  </a:lnTo>
                  <a:lnTo>
                    <a:pt x="39" y="465"/>
                  </a:lnTo>
                  <a:lnTo>
                    <a:pt x="37" y="471"/>
                  </a:lnTo>
                  <a:lnTo>
                    <a:pt x="35" y="476"/>
                  </a:lnTo>
                  <a:lnTo>
                    <a:pt x="35" y="482"/>
                  </a:lnTo>
                  <a:lnTo>
                    <a:pt x="35" y="488"/>
                  </a:lnTo>
                  <a:lnTo>
                    <a:pt x="39" y="494"/>
                  </a:lnTo>
                  <a:lnTo>
                    <a:pt x="43" y="501"/>
                  </a:lnTo>
                  <a:lnTo>
                    <a:pt x="50" y="509"/>
                  </a:lnTo>
                  <a:lnTo>
                    <a:pt x="46" y="517"/>
                  </a:lnTo>
                  <a:lnTo>
                    <a:pt x="45" y="524"/>
                  </a:lnTo>
                  <a:lnTo>
                    <a:pt x="45" y="530"/>
                  </a:lnTo>
                  <a:lnTo>
                    <a:pt x="45" y="536"/>
                  </a:lnTo>
                  <a:lnTo>
                    <a:pt x="45" y="540"/>
                  </a:lnTo>
                  <a:lnTo>
                    <a:pt x="48" y="543"/>
                  </a:lnTo>
                  <a:lnTo>
                    <a:pt x="50" y="547"/>
                  </a:lnTo>
                  <a:lnTo>
                    <a:pt x="56" y="551"/>
                  </a:lnTo>
                  <a:lnTo>
                    <a:pt x="60" y="553"/>
                  </a:lnTo>
                  <a:lnTo>
                    <a:pt x="66" y="555"/>
                  </a:lnTo>
                  <a:lnTo>
                    <a:pt x="81" y="559"/>
                  </a:lnTo>
                  <a:lnTo>
                    <a:pt x="79" y="559"/>
                  </a:lnTo>
                  <a:lnTo>
                    <a:pt x="75" y="559"/>
                  </a:lnTo>
                  <a:lnTo>
                    <a:pt x="69" y="559"/>
                  </a:lnTo>
                  <a:lnTo>
                    <a:pt x="62" y="563"/>
                  </a:lnTo>
                  <a:lnTo>
                    <a:pt x="52" y="564"/>
                  </a:lnTo>
                  <a:lnTo>
                    <a:pt x="45" y="568"/>
                  </a:lnTo>
                  <a:lnTo>
                    <a:pt x="35" y="574"/>
                  </a:lnTo>
                  <a:lnTo>
                    <a:pt x="27" y="582"/>
                  </a:lnTo>
                  <a:lnTo>
                    <a:pt x="20" y="591"/>
                  </a:lnTo>
                  <a:lnTo>
                    <a:pt x="14" y="603"/>
                  </a:lnTo>
                  <a:lnTo>
                    <a:pt x="14" y="605"/>
                  </a:lnTo>
                  <a:lnTo>
                    <a:pt x="12" y="614"/>
                  </a:lnTo>
                  <a:lnTo>
                    <a:pt x="12" y="628"/>
                  </a:lnTo>
                  <a:lnTo>
                    <a:pt x="14" y="643"/>
                  </a:lnTo>
                  <a:lnTo>
                    <a:pt x="20" y="660"/>
                  </a:lnTo>
                  <a:lnTo>
                    <a:pt x="27" y="673"/>
                  </a:lnTo>
                  <a:lnTo>
                    <a:pt x="41" y="685"/>
                  </a:lnTo>
                  <a:lnTo>
                    <a:pt x="62" y="689"/>
                  </a:lnTo>
                  <a:lnTo>
                    <a:pt x="89" y="687"/>
                  </a:lnTo>
                  <a:lnTo>
                    <a:pt x="123" y="675"/>
                  </a:lnTo>
                  <a:lnTo>
                    <a:pt x="123" y="683"/>
                  </a:lnTo>
                  <a:lnTo>
                    <a:pt x="121" y="691"/>
                  </a:lnTo>
                  <a:lnTo>
                    <a:pt x="121" y="696"/>
                  </a:lnTo>
                  <a:lnTo>
                    <a:pt x="123" y="704"/>
                  </a:lnTo>
                  <a:lnTo>
                    <a:pt x="123" y="712"/>
                  </a:lnTo>
                  <a:lnTo>
                    <a:pt x="125" y="717"/>
                  </a:lnTo>
                  <a:lnTo>
                    <a:pt x="127" y="723"/>
                  </a:lnTo>
                  <a:lnTo>
                    <a:pt x="131" y="729"/>
                  </a:lnTo>
                  <a:lnTo>
                    <a:pt x="135" y="735"/>
                  </a:lnTo>
                  <a:lnTo>
                    <a:pt x="140" y="740"/>
                  </a:lnTo>
                  <a:lnTo>
                    <a:pt x="156" y="748"/>
                  </a:lnTo>
                  <a:lnTo>
                    <a:pt x="171" y="754"/>
                  </a:lnTo>
                  <a:lnTo>
                    <a:pt x="188" y="756"/>
                  </a:lnTo>
                  <a:lnTo>
                    <a:pt x="204" y="756"/>
                  </a:lnTo>
                  <a:lnTo>
                    <a:pt x="221" y="752"/>
                  </a:lnTo>
                  <a:lnTo>
                    <a:pt x="236" y="746"/>
                  </a:lnTo>
                  <a:lnTo>
                    <a:pt x="250" y="735"/>
                  </a:lnTo>
                  <a:lnTo>
                    <a:pt x="261" y="723"/>
                  </a:lnTo>
                  <a:lnTo>
                    <a:pt x="271" y="706"/>
                  </a:lnTo>
                  <a:lnTo>
                    <a:pt x="276" y="685"/>
                  </a:lnTo>
                  <a:lnTo>
                    <a:pt x="294" y="696"/>
                  </a:lnTo>
                  <a:lnTo>
                    <a:pt x="317" y="706"/>
                  </a:lnTo>
                  <a:lnTo>
                    <a:pt x="344" y="714"/>
                  </a:lnTo>
                  <a:lnTo>
                    <a:pt x="368" y="717"/>
                  </a:lnTo>
                  <a:lnTo>
                    <a:pt x="393" y="717"/>
                  </a:lnTo>
                  <a:lnTo>
                    <a:pt x="416" y="712"/>
                  </a:lnTo>
                  <a:lnTo>
                    <a:pt x="436" y="702"/>
                  </a:lnTo>
                  <a:lnTo>
                    <a:pt x="449" y="687"/>
                  </a:lnTo>
                  <a:lnTo>
                    <a:pt x="457" y="666"/>
                  </a:lnTo>
                  <a:lnTo>
                    <a:pt x="455" y="637"/>
                  </a:lnTo>
                  <a:lnTo>
                    <a:pt x="453" y="635"/>
                  </a:lnTo>
                  <a:lnTo>
                    <a:pt x="453" y="633"/>
                  </a:lnTo>
                  <a:lnTo>
                    <a:pt x="451" y="633"/>
                  </a:lnTo>
                  <a:lnTo>
                    <a:pt x="449" y="631"/>
                  </a:lnTo>
                  <a:lnTo>
                    <a:pt x="447" y="631"/>
                  </a:lnTo>
                  <a:lnTo>
                    <a:pt x="445" y="629"/>
                  </a:lnTo>
                  <a:lnTo>
                    <a:pt x="443" y="629"/>
                  </a:lnTo>
                  <a:lnTo>
                    <a:pt x="451" y="629"/>
                  </a:lnTo>
                  <a:lnTo>
                    <a:pt x="460" y="629"/>
                  </a:lnTo>
                  <a:lnTo>
                    <a:pt x="468" y="628"/>
                  </a:lnTo>
                  <a:lnTo>
                    <a:pt x="476" y="626"/>
                  </a:lnTo>
                  <a:lnTo>
                    <a:pt x="482" y="624"/>
                  </a:lnTo>
                  <a:lnTo>
                    <a:pt x="489" y="620"/>
                  </a:lnTo>
                  <a:lnTo>
                    <a:pt x="495" y="616"/>
                  </a:lnTo>
                  <a:lnTo>
                    <a:pt x="499" y="612"/>
                  </a:lnTo>
                  <a:lnTo>
                    <a:pt x="505" y="607"/>
                  </a:lnTo>
                  <a:lnTo>
                    <a:pt x="507" y="599"/>
                  </a:lnTo>
                  <a:lnTo>
                    <a:pt x="510" y="585"/>
                  </a:lnTo>
                  <a:lnTo>
                    <a:pt x="510" y="572"/>
                  </a:lnTo>
                  <a:lnTo>
                    <a:pt x="508" y="561"/>
                  </a:lnTo>
                  <a:lnTo>
                    <a:pt x="505" y="547"/>
                  </a:lnTo>
                  <a:lnTo>
                    <a:pt x="499" y="536"/>
                  </a:lnTo>
                  <a:lnTo>
                    <a:pt x="491" y="526"/>
                  </a:lnTo>
                  <a:lnTo>
                    <a:pt x="482" y="517"/>
                  </a:lnTo>
                  <a:lnTo>
                    <a:pt x="472" y="509"/>
                  </a:lnTo>
                  <a:lnTo>
                    <a:pt x="459" y="503"/>
                  </a:lnTo>
                  <a:lnTo>
                    <a:pt x="447" y="497"/>
                  </a:lnTo>
                  <a:lnTo>
                    <a:pt x="441" y="497"/>
                  </a:lnTo>
                  <a:lnTo>
                    <a:pt x="437" y="497"/>
                  </a:lnTo>
                  <a:lnTo>
                    <a:pt x="432" y="497"/>
                  </a:lnTo>
                  <a:lnTo>
                    <a:pt x="428" y="497"/>
                  </a:lnTo>
                  <a:lnTo>
                    <a:pt x="422" y="499"/>
                  </a:lnTo>
                  <a:lnTo>
                    <a:pt x="418" y="501"/>
                  </a:lnTo>
                  <a:lnTo>
                    <a:pt x="413" y="503"/>
                  </a:lnTo>
                  <a:lnTo>
                    <a:pt x="409" y="507"/>
                  </a:lnTo>
                  <a:lnTo>
                    <a:pt x="405" y="511"/>
                  </a:lnTo>
                  <a:lnTo>
                    <a:pt x="401" y="515"/>
                  </a:lnTo>
                  <a:lnTo>
                    <a:pt x="401" y="511"/>
                  </a:lnTo>
                  <a:lnTo>
                    <a:pt x="401" y="507"/>
                  </a:lnTo>
                  <a:lnTo>
                    <a:pt x="401" y="501"/>
                  </a:lnTo>
                  <a:lnTo>
                    <a:pt x="399" y="494"/>
                  </a:lnTo>
                  <a:lnTo>
                    <a:pt x="397" y="486"/>
                  </a:lnTo>
                  <a:lnTo>
                    <a:pt x="393" y="478"/>
                  </a:lnTo>
                  <a:lnTo>
                    <a:pt x="390" y="469"/>
                  </a:lnTo>
                  <a:lnTo>
                    <a:pt x="384" y="461"/>
                  </a:lnTo>
                  <a:lnTo>
                    <a:pt x="376" y="453"/>
                  </a:lnTo>
                  <a:lnTo>
                    <a:pt x="378" y="450"/>
                  </a:lnTo>
                  <a:lnTo>
                    <a:pt x="378" y="446"/>
                  </a:lnTo>
                  <a:lnTo>
                    <a:pt x="380" y="442"/>
                  </a:lnTo>
                  <a:lnTo>
                    <a:pt x="380" y="438"/>
                  </a:lnTo>
                  <a:lnTo>
                    <a:pt x="380" y="434"/>
                  </a:lnTo>
                  <a:lnTo>
                    <a:pt x="380" y="430"/>
                  </a:lnTo>
                  <a:lnTo>
                    <a:pt x="380" y="427"/>
                  </a:lnTo>
                  <a:lnTo>
                    <a:pt x="380" y="421"/>
                  </a:lnTo>
                  <a:lnTo>
                    <a:pt x="378" y="417"/>
                  </a:lnTo>
                  <a:lnTo>
                    <a:pt x="378" y="413"/>
                  </a:lnTo>
                  <a:lnTo>
                    <a:pt x="378" y="411"/>
                  </a:lnTo>
                  <a:lnTo>
                    <a:pt x="376" y="411"/>
                  </a:lnTo>
                  <a:lnTo>
                    <a:pt x="376" y="409"/>
                  </a:lnTo>
                  <a:lnTo>
                    <a:pt x="374" y="408"/>
                  </a:lnTo>
                  <a:lnTo>
                    <a:pt x="372" y="406"/>
                  </a:lnTo>
                  <a:lnTo>
                    <a:pt x="370" y="406"/>
                  </a:lnTo>
                  <a:lnTo>
                    <a:pt x="368" y="404"/>
                  </a:lnTo>
                  <a:lnTo>
                    <a:pt x="367" y="404"/>
                  </a:lnTo>
                  <a:lnTo>
                    <a:pt x="374" y="404"/>
                  </a:lnTo>
                  <a:lnTo>
                    <a:pt x="382" y="404"/>
                  </a:lnTo>
                  <a:lnTo>
                    <a:pt x="390" y="402"/>
                  </a:lnTo>
                  <a:lnTo>
                    <a:pt x="397" y="402"/>
                  </a:lnTo>
                  <a:lnTo>
                    <a:pt x="405" y="398"/>
                  </a:lnTo>
                  <a:lnTo>
                    <a:pt x="411" y="396"/>
                  </a:lnTo>
                  <a:lnTo>
                    <a:pt x="418" y="392"/>
                  </a:lnTo>
                  <a:lnTo>
                    <a:pt x="422" y="386"/>
                  </a:lnTo>
                  <a:lnTo>
                    <a:pt x="426" y="381"/>
                  </a:lnTo>
                  <a:lnTo>
                    <a:pt x="430" y="373"/>
                  </a:lnTo>
                  <a:lnTo>
                    <a:pt x="432" y="364"/>
                  </a:lnTo>
                  <a:lnTo>
                    <a:pt x="434" y="354"/>
                  </a:lnTo>
                  <a:lnTo>
                    <a:pt x="434" y="344"/>
                  </a:lnTo>
                  <a:lnTo>
                    <a:pt x="432" y="335"/>
                  </a:lnTo>
                  <a:lnTo>
                    <a:pt x="430" y="327"/>
                  </a:lnTo>
                  <a:lnTo>
                    <a:pt x="426" y="318"/>
                  </a:lnTo>
                  <a:lnTo>
                    <a:pt x="420" y="310"/>
                  </a:lnTo>
                  <a:lnTo>
                    <a:pt x="416" y="302"/>
                  </a:lnTo>
                  <a:lnTo>
                    <a:pt x="409" y="295"/>
                  </a:lnTo>
                  <a:lnTo>
                    <a:pt x="401" y="289"/>
                  </a:lnTo>
                  <a:lnTo>
                    <a:pt x="416" y="289"/>
                  </a:lnTo>
                  <a:lnTo>
                    <a:pt x="430" y="287"/>
                  </a:lnTo>
                  <a:lnTo>
                    <a:pt x="443" y="283"/>
                  </a:lnTo>
                  <a:lnTo>
                    <a:pt x="453" y="279"/>
                  </a:lnTo>
                  <a:lnTo>
                    <a:pt x="464" y="272"/>
                  </a:lnTo>
                  <a:lnTo>
                    <a:pt x="472" y="264"/>
                  </a:lnTo>
                  <a:lnTo>
                    <a:pt x="478" y="253"/>
                  </a:lnTo>
                  <a:lnTo>
                    <a:pt x="480" y="241"/>
                  </a:lnTo>
                  <a:lnTo>
                    <a:pt x="482" y="226"/>
                  </a:lnTo>
                  <a:lnTo>
                    <a:pt x="480" y="209"/>
                  </a:lnTo>
                  <a:lnTo>
                    <a:pt x="478" y="209"/>
                  </a:lnTo>
                  <a:lnTo>
                    <a:pt x="478" y="207"/>
                  </a:lnTo>
                  <a:lnTo>
                    <a:pt x="476" y="205"/>
                  </a:lnTo>
                  <a:lnTo>
                    <a:pt x="474" y="203"/>
                  </a:lnTo>
                  <a:lnTo>
                    <a:pt x="472" y="203"/>
                  </a:lnTo>
                  <a:lnTo>
                    <a:pt x="470" y="201"/>
                  </a:lnTo>
                  <a:lnTo>
                    <a:pt x="468" y="201"/>
                  </a:lnTo>
                  <a:lnTo>
                    <a:pt x="476" y="201"/>
                  </a:lnTo>
                  <a:lnTo>
                    <a:pt x="483" y="201"/>
                  </a:lnTo>
                  <a:lnTo>
                    <a:pt x="491" y="199"/>
                  </a:lnTo>
                  <a:lnTo>
                    <a:pt x="499" y="199"/>
                  </a:lnTo>
                  <a:lnTo>
                    <a:pt x="507" y="195"/>
                  </a:lnTo>
                  <a:lnTo>
                    <a:pt x="512" y="193"/>
                  </a:lnTo>
                  <a:lnTo>
                    <a:pt x="518" y="187"/>
                  </a:lnTo>
                  <a:lnTo>
                    <a:pt x="524" y="184"/>
                  </a:lnTo>
                  <a:lnTo>
                    <a:pt x="528" y="178"/>
                  </a:lnTo>
                  <a:lnTo>
                    <a:pt x="531" y="170"/>
                  </a:lnTo>
                  <a:lnTo>
                    <a:pt x="535" y="157"/>
                  </a:lnTo>
                  <a:lnTo>
                    <a:pt x="535" y="143"/>
                  </a:lnTo>
                  <a:lnTo>
                    <a:pt x="533" y="132"/>
                  </a:lnTo>
                  <a:lnTo>
                    <a:pt x="530" y="119"/>
                  </a:lnTo>
                  <a:lnTo>
                    <a:pt x="524" y="107"/>
                  </a:lnTo>
                  <a:lnTo>
                    <a:pt x="516" y="98"/>
                  </a:lnTo>
                  <a:lnTo>
                    <a:pt x="507" y="88"/>
                  </a:lnTo>
                  <a:lnTo>
                    <a:pt x="495" y="80"/>
                  </a:lnTo>
                  <a:lnTo>
                    <a:pt x="483" y="75"/>
                  </a:lnTo>
                  <a:lnTo>
                    <a:pt x="470" y="69"/>
                  </a:lnTo>
                  <a:lnTo>
                    <a:pt x="466" y="69"/>
                  </a:lnTo>
                  <a:lnTo>
                    <a:pt x="460" y="69"/>
                  </a:lnTo>
                  <a:lnTo>
                    <a:pt x="457" y="69"/>
                  </a:lnTo>
                  <a:lnTo>
                    <a:pt x="451" y="69"/>
                  </a:lnTo>
                  <a:lnTo>
                    <a:pt x="447" y="71"/>
                  </a:lnTo>
                  <a:lnTo>
                    <a:pt x="443" y="73"/>
                  </a:lnTo>
                  <a:lnTo>
                    <a:pt x="437" y="75"/>
                  </a:lnTo>
                  <a:lnTo>
                    <a:pt x="434" y="78"/>
                  </a:lnTo>
                  <a:lnTo>
                    <a:pt x="430" y="82"/>
                  </a:lnTo>
                  <a:lnTo>
                    <a:pt x="426" y="86"/>
                  </a:lnTo>
                  <a:lnTo>
                    <a:pt x="426" y="84"/>
                  </a:lnTo>
                  <a:lnTo>
                    <a:pt x="426" y="76"/>
                  </a:lnTo>
                  <a:lnTo>
                    <a:pt x="424" y="67"/>
                  </a:lnTo>
                  <a:lnTo>
                    <a:pt x="420" y="55"/>
                  </a:lnTo>
                  <a:lnTo>
                    <a:pt x="414" y="42"/>
                  </a:lnTo>
                  <a:lnTo>
                    <a:pt x="407" y="29"/>
                  </a:lnTo>
                  <a:lnTo>
                    <a:pt x="393" y="17"/>
                  </a:lnTo>
                  <a:lnTo>
                    <a:pt x="378" y="8"/>
                  </a:lnTo>
                  <a:lnTo>
                    <a:pt x="355" y="2"/>
                  </a:lnTo>
                  <a:lnTo>
                    <a:pt x="328" y="2"/>
                  </a:lnTo>
                  <a:lnTo>
                    <a:pt x="326" y="0"/>
                  </a:lnTo>
                  <a:lnTo>
                    <a:pt x="321" y="2"/>
                  </a:lnTo>
                  <a:lnTo>
                    <a:pt x="309" y="2"/>
                  </a:lnTo>
                  <a:lnTo>
                    <a:pt x="298" y="6"/>
                  </a:lnTo>
                  <a:lnTo>
                    <a:pt x="282" y="10"/>
                  </a:lnTo>
                  <a:lnTo>
                    <a:pt x="269" y="17"/>
                  </a:lnTo>
                  <a:lnTo>
                    <a:pt x="255" y="29"/>
                  </a:lnTo>
                  <a:lnTo>
                    <a:pt x="242" y="42"/>
                  </a:lnTo>
                  <a:lnTo>
                    <a:pt x="232" y="61"/>
                  </a:lnTo>
                  <a:lnTo>
                    <a:pt x="227" y="86"/>
                  </a:lnTo>
                  <a:lnTo>
                    <a:pt x="232" y="44"/>
                  </a:lnTo>
                  <a:lnTo>
                    <a:pt x="225" y="34"/>
                  </a:lnTo>
                  <a:lnTo>
                    <a:pt x="215" y="25"/>
                  </a:lnTo>
                  <a:lnTo>
                    <a:pt x="206" y="17"/>
                  </a:lnTo>
                  <a:lnTo>
                    <a:pt x="194" y="11"/>
                  </a:lnTo>
                  <a:lnTo>
                    <a:pt x="183" y="8"/>
                  </a:lnTo>
                  <a:lnTo>
                    <a:pt x="171" y="4"/>
                  </a:lnTo>
                  <a:lnTo>
                    <a:pt x="158" y="4"/>
                  </a:lnTo>
                  <a:lnTo>
                    <a:pt x="146" y="6"/>
                  </a:lnTo>
                  <a:lnTo>
                    <a:pt x="133" y="10"/>
                  </a:lnTo>
                  <a:lnTo>
                    <a:pt x="121" y="15"/>
                  </a:lnTo>
                  <a:lnTo>
                    <a:pt x="110" y="23"/>
                  </a:lnTo>
                  <a:lnTo>
                    <a:pt x="100" y="31"/>
                  </a:lnTo>
                  <a:lnTo>
                    <a:pt x="92" y="42"/>
                  </a:lnTo>
                  <a:lnTo>
                    <a:pt x="87" y="52"/>
                  </a:lnTo>
                  <a:lnTo>
                    <a:pt x="83" y="65"/>
                  </a:lnTo>
                  <a:lnTo>
                    <a:pt x="81" y="76"/>
                  </a:lnTo>
                  <a:lnTo>
                    <a:pt x="81" y="90"/>
                  </a:lnTo>
                  <a:lnTo>
                    <a:pt x="81" y="101"/>
                  </a:lnTo>
                  <a:lnTo>
                    <a:pt x="85" y="115"/>
                  </a:lnTo>
                  <a:lnTo>
                    <a:pt x="91" y="126"/>
                  </a:lnTo>
                  <a:lnTo>
                    <a:pt x="104" y="130"/>
                  </a:lnTo>
                  <a:lnTo>
                    <a:pt x="100" y="130"/>
                  </a:lnTo>
                  <a:lnTo>
                    <a:pt x="92" y="132"/>
                  </a:lnTo>
                  <a:lnTo>
                    <a:pt x="87" y="134"/>
                  </a:lnTo>
                  <a:lnTo>
                    <a:pt x="77" y="136"/>
                  </a:lnTo>
                  <a:lnTo>
                    <a:pt x="68" y="140"/>
                  </a:lnTo>
                  <a:lnTo>
                    <a:pt x="60" y="145"/>
                  </a:lnTo>
                  <a:lnTo>
                    <a:pt x="50" y="153"/>
                  </a:lnTo>
                  <a:lnTo>
                    <a:pt x="45" y="163"/>
                  </a:lnTo>
                  <a:lnTo>
                    <a:pt x="39" y="174"/>
                  </a:lnTo>
                  <a:lnTo>
                    <a:pt x="39" y="176"/>
                  </a:lnTo>
                  <a:lnTo>
                    <a:pt x="39" y="178"/>
                  </a:lnTo>
                  <a:lnTo>
                    <a:pt x="37" y="180"/>
                  </a:lnTo>
                  <a:lnTo>
                    <a:pt x="37" y="184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37" y="199"/>
                  </a:lnTo>
                  <a:lnTo>
                    <a:pt x="37" y="205"/>
                  </a:lnTo>
                  <a:lnTo>
                    <a:pt x="39" y="210"/>
                  </a:lnTo>
                  <a:lnTo>
                    <a:pt x="37" y="210"/>
                  </a:lnTo>
                  <a:lnTo>
                    <a:pt x="35" y="212"/>
                  </a:lnTo>
                  <a:lnTo>
                    <a:pt x="31" y="218"/>
                  </a:lnTo>
                  <a:lnTo>
                    <a:pt x="27" y="224"/>
                  </a:lnTo>
                  <a:lnTo>
                    <a:pt x="23" y="230"/>
                  </a:lnTo>
                  <a:lnTo>
                    <a:pt x="20" y="239"/>
                  </a:lnTo>
                  <a:lnTo>
                    <a:pt x="16" y="249"/>
                  </a:lnTo>
                  <a:lnTo>
                    <a:pt x="14" y="260"/>
                  </a:lnTo>
                  <a:lnTo>
                    <a:pt x="12" y="272"/>
                  </a:lnTo>
                  <a:lnTo>
                    <a:pt x="14" y="287"/>
                  </a:lnTo>
                  <a:lnTo>
                    <a:pt x="10" y="293"/>
                  </a:lnTo>
                  <a:lnTo>
                    <a:pt x="8" y="298"/>
                  </a:lnTo>
                  <a:lnTo>
                    <a:pt x="4" y="308"/>
                  </a:lnTo>
                  <a:lnTo>
                    <a:pt x="2" y="319"/>
                  </a:lnTo>
                  <a:lnTo>
                    <a:pt x="0" y="331"/>
                  </a:lnTo>
                  <a:lnTo>
                    <a:pt x="2" y="342"/>
                  </a:lnTo>
                  <a:lnTo>
                    <a:pt x="6" y="356"/>
                  </a:lnTo>
                  <a:lnTo>
                    <a:pt x="12" y="369"/>
                  </a:lnTo>
                  <a:lnTo>
                    <a:pt x="23" y="381"/>
                  </a:lnTo>
                  <a:lnTo>
                    <a:pt x="22" y="383"/>
                  </a:lnTo>
                  <a:lnTo>
                    <a:pt x="22" y="386"/>
                  </a:lnTo>
                  <a:lnTo>
                    <a:pt x="20" y="392"/>
                  </a:lnTo>
                  <a:lnTo>
                    <a:pt x="18" y="400"/>
                  </a:lnTo>
                  <a:lnTo>
                    <a:pt x="18" y="408"/>
                  </a:lnTo>
                  <a:lnTo>
                    <a:pt x="18" y="417"/>
                  </a:lnTo>
                  <a:lnTo>
                    <a:pt x="20" y="425"/>
                  </a:lnTo>
                  <a:lnTo>
                    <a:pt x="25" y="434"/>
                  </a:lnTo>
                  <a:lnTo>
                    <a:pt x="33" y="442"/>
                  </a:lnTo>
                  <a:lnTo>
                    <a:pt x="46" y="448"/>
                  </a:lnTo>
                </a:path>
              </a:pathLst>
            </a:custGeom>
            <a:solidFill>
              <a:srgbClr val="FF0000">
                <a:alpha val="30000"/>
              </a:srgbClr>
            </a:solidFill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939049" y="5257800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bubble</a:t>
              </a:r>
            </a:p>
          </p:txBody>
        </p:sp>
      </p:grpSp>
      <p:sp>
        <p:nvSpPr>
          <p:cNvPr id="336" name="Line 214"/>
          <p:cNvSpPr>
            <a:spLocks noChangeShapeType="1"/>
          </p:cNvSpPr>
          <p:nvPr/>
        </p:nvSpPr>
        <p:spPr bwMode="auto">
          <a:xfrm>
            <a:off x="5591604" y="3652335"/>
            <a:ext cx="95013" cy="560127"/>
          </a:xfrm>
          <a:prstGeom prst="line">
            <a:avLst/>
          </a:prstGeom>
          <a:noFill/>
          <a:ln w="38100">
            <a:solidFill>
              <a:srgbClr val="00B050"/>
            </a:solidFill>
            <a:prstDash val="solid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sp>
        <p:nvSpPr>
          <p:cNvPr id="337" name="Line 214"/>
          <p:cNvSpPr>
            <a:spLocks noChangeShapeType="1"/>
          </p:cNvSpPr>
          <p:nvPr/>
        </p:nvSpPr>
        <p:spPr bwMode="auto">
          <a:xfrm>
            <a:off x="5876787" y="3652335"/>
            <a:ext cx="233845" cy="1130636"/>
          </a:xfrm>
          <a:prstGeom prst="line">
            <a:avLst/>
          </a:prstGeom>
          <a:noFill/>
          <a:ln w="38100">
            <a:solidFill>
              <a:srgbClr val="00B050"/>
            </a:solidFill>
            <a:prstDash val="sysDash"/>
            <a:round/>
            <a:headEnd type="diamond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9883707"/>
      </p:ext>
    </p:extLst>
  </p:cSld>
  <p:clrMapOvr>
    <a:masterClrMapping/>
  </p:clrMapOvr>
  <p:transition advTm="1073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6" grpId="0" animBg="1"/>
      <p:bldP spid="33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910" x="5527675" y="3295650"/>
          <p14:tracePt t="950" x="5537200" y="3295650"/>
          <p14:tracePt t="1038" x="5527675" y="3295650"/>
          <p14:tracePt t="1054" x="5518150" y="3295650"/>
          <p14:tracePt t="1066" x="5510213" y="3295650"/>
          <p14:tracePt t="1080" x="5500688" y="3295650"/>
          <p14:tracePt t="1100" x="5483225" y="3303588"/>
          <p14:tracePt t="1120" x="5483225" y="3394075"/>
          <p14:tracePt t="1140" x="5518150" y="3455988"/>
          <p14:tracePt t="1160" x="5581650" y="3527425"/>
          <p14:tracePt t="1180" x="5616575" y="3581400"/>
          <p14:tracePt t="1183" x="5626100" y="3608388"/>
          <p14:tracePt t="1200" x="5634038" y="3652838"/>
          <p14:tracePt t="1220" x="5661025" y="3697288"/>
          <p14:tracePt t="1240" x="5670550" y="3776663"/>
          <p14:tracePt t="1260" x="5680075" y="3803650"/>
          <p14:tracePt t="1280" x="5680075" y="3813175"/>
          <p14:tracePt t="1300" x="5680075" y="3822700"/>
          <p14:tracePt t="1320" x="5680075" y="3840163"/>
          <p14:tracePt t="1340" x="5680075" y="3848100"/>
          <p14:tracePt t="1430" x="5688013" y="3857625"/>
          <p14:tracePt t="1446" x="5688013" y="3875088"/>
          <p14:tracePt t="1460" x="5705475" y="3902075"/>
          <p14:tracePt t="1480" x="5751513" y="3956050"/>
          <p14:tracePt t="1500" x="5768975" y="3990975"/>
          <p14:tracePt t="1520" x="5759450" y="4037013"/>
          <p14:tracePt t="1540" x="5732463" y="4071938"/>
          <p14:tracePt t="1560" x="5661025" y="4125913"/>
          <p14:tracePt t="1581" x="5572125" y="4170363"/>
          <p14:tracePt t="1600" x="5446713" y="4232275"/>
          <p14:tracePt t="1620" x="5394325" y="4259263"/>
          <p14:tracePt t="1640" x="5348288" y="4303713"/>
          <p14:tracePt t="1660" x="5330825" y="4340225"/>
          <p14:tracePt t="1680" x="5322888" y="4419600"/>
          <p14:tracePt t="1700" x="5322888" y="4473575"/>
          <p14:tracePt t="1720" x="5303838" y="4510088"/>
          <p14:tracePt t="1740" x="5295900" y="4510088"/>
          <p14:tracePt t="1766" x="5295900" y="4500563"/>
          <p14:tracePt t="1781" x="5295900" y="4491038"/>
          <p14:tracePt t="1800" x="5330825" y="4438650"/>
          <p14:tracePt t="1820" x="5340350" y="4411663"/>
          <p14:tracePt t="1840" x="5268913" y="4330700"/>
          <p14:tracePt t="1861" x="5187950" y="4276725"/>
          <p14:tracePt t="1880" x="5081588" y="4205288"/>
          <p14:tracePt t="1900" x="5072063" y="4197350"/>
          <p14:tracePt t="1920" x="5099050" y="4187825"/>
          <p14:tracePt t="1940" x="5153025" y="4170363"/>
          <p14:tracePt t="1960" x="5224463" y="4133850"/>
          <p14:tracePt t="1980" x="5259388" y="4125913"/>
          <p14:tracePt t="2031" x="5241925" y="4125913"/>
          <p14:tracePt t="2043" x="5232400" y="4125913"/>
          <p14:tracePt t="2060" x="5205413" y="4133850"/>
          <p14:tracePt t="2080" x="5197475" y="4143375"/>
          <p14:tracePt t="2100" x="5187950" y="4152900"/>
          <p14:tracePt t="2135" x="5187950" y="4143375"/>
          <p14:tracePt t="2151" x="5187950" y="4125913"/>
          <p14:tracePt t="2163" x="5187950" y="4116388"/>
          <p14:tracePt t="2180" x="5187950" y="4071938"/>
          <p14:tracePt t="2200" x="5187950" y="4017963"/>
          <p14:tracePt t="2220" x="5187950" y="4000500"/>
          <p14:tracePt t="2241" x="5197475" y="3983038"/>
          <p14:tracePt t="2260" x="5205413" y="3973513"/>
          <p14:tracePt t="2280" x="5276850" y="3946525"/>
          <p14:tracePt t="2300" x="5357813" y="3938588"/>
          <p14:tracePt t="2320" x="5510213" y="3929063"/>
          <p14:tracePt t="2340" x="5634038" y="3929063"/>
          <p14:tracePt t="2361" x="5705475" y="3929063"/>
          <p14:tracePt t="2380" x="5732463" y="3919538"/>
          <p14:tracePt t="2400" x="5741988" y="3911600"/>
          <p14:tracePt t="2455" x="5741988" y="3919538"/>
          <p14:tracePt t="2466" x="5741988" y="3929063"/>
          <p14:tracePt t="2480" x="5741988" y="3956050"/>
          <p14:tracePt t="2500" x="5741988" y="3990975"/>
          <p14:tracePt t="2520" x="5732463" y="4108450"/>
          <p14:tracePt t="2540" x="5724525" y="4214813"/>
          <p14:tracePt t="2560" x="5724525" y="4322763"/>
          <p14:tracePt t="2581" x="5715000" y="4411663"/>
          <p14:tracePt t="2600" x="5697538" y="4465638"/>
          <p14:tracePt t="2620" x="5680075" y="4483100"/>
          <p14:tracePt t="2640" x="5661025" y="4518025"/>
          <p14:tracePt t="2660" x="5643563" y="4545013"/>
          <p14:tracePt t="2680" x="5643563" y="4554538"/>
          <p14:tracePt t="2710" x="5634038" y="4554538"/>
          <p14:tracePt t="2735" x="5634038" y="4562475"/>
          <p14:tracePt t="2767" x="5626100" y="4562475"/>
          <p14:tracePt t="2855" x="5616575" y="4562475"/>
          <p14:tracePt t="2879" x="5608638" y="4562475"/>
          <p14:tracePt t="2891" x="5599113" y="4562475"/>
          <p14:tracePt t="2904" x="5554663" y="4562475"/>
          <p14:tracePt t="2920" x="5518150" y="4562475"/>
          <p14:tracePt t="2940" x="5465763" y="4554538"/>
          <p14:tracePt t="2960" x="5411788" y="4545013"/>
          <p14:tracePt t="2980" x="5394325" y="4545013"/>
          <p14:tracePt t="3001" x="5375275" y="4545013"/>
          <p14:tracePt t="3020" x="5357813" y="4545013"/>
          <p14:tracePt t="3040" x="5340350" y="4545013"/>
          <p14:tracePt t="3060" x="5322888" y="4545013"/>
          <p14:tracePt t="3080" x="5303838" y="4545013"/>
          <p14:tracePt t="3100" x="5295900" y="4545013"/>
          <p14:tracePt t="3120" x="5286375" y="4545013"/>
          <p14:tracePt t="3439" x="5276850" y="4545013"/>
          <p14:tracePt t="3519" x="5268913" y="4545013"/>
          <p14:tracePt t="3559" x="5268913" y="4537075"/>
          <p14:tracePt t="3655" x="5268913" y="4527550"/>
          <p14:tracePt t="3687" x="5268913" y="4518025"/>
          <p14:tracePt t="3700" x="5268913" y="4510088"/>
          <p14:tracePt t="3721" x="5268913" y="4491038"/>
          <p14:tracePt t="3740" x="5268913" y="4483100"/>
          <p14:tracePt t="3760" x="5268913" y="4438650"/>
          <p14:tracePt t="3781" x="5268913" y="4419600"/>
          <p14:tracePt t="3800" x="5268913" y="4375150"/>
          <p14:tracePt t="3820" x="5268913" y="4357688"/>
          <p14:tracePt t="3840" x="5268913" y="4340225"/>
          <p14:tracePt t="3861" x="5268913" y="4330700"/>
          <p14:tracePt t="3880" x="5268913" y="4322763"/>
          <p14:tracePt t="3900" x="5268913" y="4313238"/>
          <p14:tracePt t="3921" x="5268913" y="4303713"/>
          <p14:tracePt t="3940" x="5276850" y="4295775"/>
          <p14:tracePt t="3960" x="5303838" y="4276725"/>
          <p14:tracePt t="3980" x="5322888" y="4268788"/>
          <p14:tracePt t="4001" x="5367338" y="4251325"/>
          <p14:tracePt t="4021" x="5384800" y="4241800"/>
          <p14:tracePt t="4040" x="5419725" y="4224338"/>
          <p14:tracePt t="4061" x="5456238" y="4205288"/>
          <p14:tracePt t="4080" x="5473700" y="4187825"/>
          <p14:tracePt t="4101" x="5483225" y="4179888"/>
          <p14:tracePt t="4216" x="5491163" y="4179888"/>
          <p14:tracePt t="4320" x="5483225" y="4179888"/>
          <p14:tracePt t="4335" x="5465763" y="4179888"/>
          <p14:tracePt t="4347" x="5446713" y="4179888"/>
          <p14:tracePt t="4361" x="5411788" y="4179888"/>
          <p14:tracePt t="4381" x="5357813" y="4160838"/>
          <p14:tracePt t="4401" x="5286375" y="4133850"/>
          <p14:tracePt t="4421" x="5276850" y="4125913"/>
          <p14:tracePt t="4440" x="5241925" y="4116388"/>
          <p14:tracePt t="4461" x="5232400" y="4116388"/>
          <p14:tracePt t="4481" x="5214938" y="4116388"/>
          <p14:tracePt t="4501" x="5205413" y="4116388"/>
          <p14:tracePt t="4521" x="5197475" y="4116388"/>
          <p14:tracePt t="4623" x="5187950" y="4116388"/>
          <p14:tracePt t="4648" x="5180013" y="4116388"/>
          <p14:tracePt t="4659" x="5170488" y="4116388"/>
          <p14:tracePt t="4681" x="5170488" y="4108450"/>
          <p14:tracePt t="4701" x="5160963" y="4108450"/>
          <p14:tracePt t="4775" x="5153025" y="4108450"/>
          <p14:tracePt t="4831" x="5143500" y="4108450"/>
          <p14:tracePt t="4936" x="5133975" y="4108450"/>
          <p14:tracePt t="5064" x="5133975" y="4098925"/>
          <p14:tracePt t="5087" x="5133975" y="4089400"/>
          <p14:tracePt t="5104" x="5133975" y="4081463"/>
          <p14:tracePt t="5121" x="5143500" y="4081463"/>
          <p14:tracePt t="5141" x="5153025" y="4071938"/>
          <p14:tracePt t="5161" x="5180013" y="4071938"/>
          <p14:tracePt t="5181" x="5187950" y="4062413"/>
          <p14:tracePt t="5201" x="5205413" y="4062413"/>
          <p14:tracePt t="5221" x="5214938" y="4062413"/>
          <p14:tracePt t="5241" x="5241925" y="4062413"/>
          <p14:tracePt t="5261" x="5268913" y="4054475"/>
          <p14:tracePt t="5281" x="5313363" y="4044950"/>
          <p14:tracePt t="5301" x="5340350" y="4044950"/>
          <p14:tracePt t="5321" x="5375275" y="4037013"/>
          <p14:tracePt t="5341" x="5402263" y="4027488"/>
          <p14:tracePt t="5361" x="5419725" y="4027488"/>
          <p14:tracePt t="5381" x="5429250" y="4027488"/>
          <p14:tracePt t="5401" x="5456238" y="4027488"/>
          <p14:tracePt t="5421" x="5465763" y="4017963"/>
          <p14:tracePt t="5441" x="5473700" y="4017963"/>
          <p14:tracePt t="5461" x="5483225" y="4017963"/>
          <p14:tracePt t="5481" x="5500688" y="4017963"/>
          <p14:tracePt t="5501" x="5518150" y="4010025"/>
          <p14:tracePt t="5521" x="5527675" y="4010025"/>
          <p14:tracePt t="5872" x="5537200" y="4010025"/>
          <p14:tracePt t="5928" x="5537200" y="4017963"/>
          <p14:tracePt t="5944" x="5537200" y="4027488"/>
          <p14:tracePt t="5960" x="5537200" y="4037013"/>
          <p14:tracePt t="5981" x="5537200" y="4054475"/>
          <p14:tracePt t="6001" x="5545138" y="4071938"/>
          <p14:tracePt t="6021" x="5554663" y="4098925"/>
          <p14:tracePt t="6041" x="5554663" y="4143375"/>
          <p14:tracePt t="6061" x="5562600" y="4179888"/>
          <p14:tracePt t="6081" x="5581650" y="4276725"/>
          <p14:tracePt t="6101" x="5581650" y="4330700"/>
          <p14:tracePt t="6121" x="5581650" y="4411663"/>
          <p14:tracePt t="6141" x="5581650" y="4429125"/>
          <p14:tracePt t="6161" x="5581650" y="4465638"/>
          <p14:tracePt t="6181" x="5581650" y="4483100"/>
          <p14:tracePt t="6184" x="5581650" y="4500563"/>
          <p14:tracePt t="6201" x="5581650" y="4518025"/>
          <p14:tracePt t="6221" x="5581650" y="4527550"/>
          <p14:tracePt t="6241" x="5581650" y="4537075"/>
          <p14:tracePt t="6264" x="5581650" y="4545013"/>
          <p14:tracePt t="6281" x="5581650" y="4554538"/>
          <p14:tracePt t="6312" x="5581650" y="4562475"/>
          <p14:tracePt t="6360" x="5581650" y="4572000"/>
          <p14:tracePt t="6401" x="5581650" y="4581525"/>
          <p14:tracePt t="6544" x="5572125" y="4581525"/>
          <p14:tracePt t="6556" x="5554663" y="4581525"/>
          <p14:tracePt t="6569" x="5527675" y="4581525"/>
          <p14:tracePt t="6581" x="5500688" y="4581525"/>
          <p14:tracePt t="6601" x="5438775" y="4581525"/>
          <p14:tracePt t="6621" x="5375275" y="4581525"/>
          <p14:tracePt t="6641" x="5322888" y="4581525"/>
          <p14:tracePt t="6661" x="5286375" y="4581525"/>
          <p14:tracePt t="6681" x="5251450" y="4581525"/>
          <p14:tracePt t="6701" x="5241925" y="4581525"/>
          <p14:tracePt t="6721" x="5232400" y="4581525"/>
          <p14:tracePt t="6744" x="5224463" y="4581525"/>
          <p14:tracePt t="6761" x="5214938" y="4581525"/>
          <p14:tracePt t="6808" x="5205413" y="4581525"/>
          <p14:tracePt t="6848" x="5197475" y="4581525"/>
          <p14:tracePt t="7088" x="5205413" y="4581525"/>
          <p14:tracePt t="7105" x="5232400" y="4581525"/>
          <p14:tracePt t="7121" x="5295900" y="4581525"/>
          <p14:tracePt t="7141" x="5348288" y="4589463"/>
          <p14:tracePt t="7161" x="5465763" y="4589463"/>
          <p14:tracePt t="7181" x="5527675" y="4589463"/>
          <p14:tracePt t="7184" x="5554663" y="4589463"/>
          <p14:tracePt t="7201" x="5581650" y="4589463"/>
          <p14:tracePt t="7221" x="5589588" y="4581525"/>
          <p14:tracePt t="7328" x="5589588" y="4572000"/>
          <p14:tracePt t="7361" x="5589588" y="4562475"/>
          <p14:tracePt t="7377" x="5589588" y="4554538"/>
          <p14:tracePt t="7388" x="5589588" y="4537075"/>
          <p14:tracePt t="7401" x="5589588" y="4483100"/>
          <p14:tracePt t="7421" x="5589588" y="4394200"/>
          <p14:tracePt t="7441" x="5554663" y="4232275"/>
          <p14:tracePt t="7461" x="5545138" y="4170363"/>
          <p14:tracePt t="7481" x="5545138" y="4143375"/>
          <p14:tracePt t="7501" x="5545138" y="4125913"/>
          <p14:tracePt t="7521" x="5545138" y="4116388"/>
          <p14:tracePt t="7541" x="5545138" y="4108450"/>
          <p14:tracePt t="7608" x="5545138" y="4098925"/>
          <p14:tracePt t="7665" x="5545138" y="4089400"/>
          <p14:tracePt t="7676" x="5527675" y="4081463"/>
          <p14:tracePt t="7689" x="5500688" y="4081463"/>
          <p14:tracePt t="7704" x="5465763" y="4071938"/>
          <p14:tracePt t="7721" x="5419725" y="4071938"/>
          <p14:tracePt t="7741" x="5375275" y="4071938"/>
          <p14:tracePt t="7761" x="5303838" y="4071938"/>
          <p14:tracePt t="7781" x="5268913" y="4071938"/>
          <p14:tracePt t="7802" x="5232400" y="4071938"/>
          <p14:tracePt t="7821" x="5224463" y="4071938"/>
          <p14:tracePt t="7953" x="5232400" y="4071938"/>
          <p14:tracePt t="7969" x="5241925" y="4071938"/>
          <p14:tracePt t="7981" x="5251450" y="4071938"/>
          <p14:tracePt t="8001" x="5276850" y="4071938"/>
          <p14:tracePt t="8021" x="5313363" y="4071938"/>
          <p14:tracePt t="8041" x="5357813" y="4071938"/>
          <p14:tracePt t="8061" x="5375275" y="4071938"/>
          <p14:tracePt t="8081" x="5419725" y="4071938"/>
          <p14:tracePt t="8101" x="5446713" y="4071938"/>
          <p14:tracePt t="8121" x="5456238" y="4081463"/>
          <p14:tracePt t="8141" x="5465763" y="4081463"/>
          <p14:tracePt t="8209" x="5465763" y="4089400"/>
          <p14:tracePt t="8233" x="5473700" y="4089400"/>
          <p14:tracePt t="8337" x="5483225" y="4089400"/>
          <p14:tracePt t="8353" x="5483225" y="4098925"/>
          <p14:tracePt t="8366" x="5491163" y="4098925"/>
          <p14:tracePt t="8381" x="5491163" y="4116388"/>
          <p14:tracePt t="8401" x="5510213" y="4133850"/>
          <p14:tracePt t="8421" x="5510213" y="4179888"/>
          <p14:tracePt t="8442" x="5537200" y="4330700"/>
          <p14:tracePt t="8461" x="5537200" y="4429125"/>
          <p14:tracePt t="8481" x="5537200" y="4554538"/>
          <p14:tracePt t="8501" x="5537200" y="4598988"/>
          <p14:tracePt t="8521" x="5537200" y="4643438"/>
          <p14:tracePt t="8541" x="5537200" y="4652963"/>
          <p14:tracePt t="8561" x="5537200" y="4670425"/>
          <p14:tracePt t="8582" x="5527675" y="4670425"/>
          <p14:tracePt t="8601" x="5510213" y="4670425"/>
          <p14:tracePt t="8621" x="5465763" y="4670425"/>
          <p14:tracePt t="8641" x="5384800" y="4652963"/>
          <p14:tracePt t="8661" x="5348288" y="4643438"/>
          <p14:tracePt t="8681" x="5268913" y="4625975"/>
          <p14:tracePt t="8701" x="5251450" y="4625975"/>
          <p14:tracePt t="8722" x="5232400" y="4625975"/>
          <p14:tracePt t="8741" x="5224463" y="4625975"/>
          <p14:tracePt t="8762" x="5224463" y="4616450"/>
          <p14:tracePt t="8802" x="5214938" y="4616450"/>
          <p14:tracePt t="8864" x="5205413" y="4616450"/>
          <p14:tracePt t="8889" x="5197475" y="4616450"/>
          <p14:tracePt t="8905" x="5187950" y="4616450"/>
          <p14:tracePt t="8922" x="5180013" y="4616450"/>
          <p14:tracePt t="8953" x="5180013" y="4608513"/>
          <p14:tracePt t="8977" x="5180013" y="4598988"/>
          <p14:tracePt t="9001" x="5180013" y="4589463"/>
          <p14:tracePt t="9153" x="5187950" y="4589463"/>
          <p14:tracePt t="9164" x="5197475" y="4589463"/>
          <p14:tracePt t="9181" x="5224463" y="4581525"/>
          <p14:tracePt t="9202" x="5241925" y="4572000"/>
          <p14:tracePt t="9222" x="5241925" y="4562475"/>
          <p14:tracePt t="9243" x="5241925" y="4554538"/>
          <p14:tracePt t="9261" x="5241925" y="4545013"/>
          <p14:tracePt t="9281" x="5241925" y="4518025"/>
          <p14:tracePt t="9302" x="5241925" y="4510088"/>
          <p14:tracePt t="15115" x="5232400" y="4510088"/>
          <p14:tracePt t="15131" x="5224463" y="4500563"/>
          <p14:tracePt t="15142" x="5214938" y="4491038"/>
          <p14:tracePt t="15163" x="5160963" y="4465638"/>
          <p14:tracePt t="15183" x="5116513" y="4446588"/>
          <p14:tracePt t="15203" x="5099050" y="4419600"/>
          <p14:tracePt t="15223" x="5099050" y="4384675"/>
          <p14:tracePt t="15243" x="5062538" y="4276725"/>
          <p14:tracePt t="15263" x="5054600" y="4232275"/>
          <p14:tracePt t="15283" x="5037138" y="4205288"/>
          <p14:tracePt t="15324" x="5027613" y="4205288"/>
          <p14:tracePt t="15343" x="5018088" y="4205288"/>
          <p14:tracePt t="15364" x="5010150" y="4187825"/>
          <p14:tracePt t="15383" x="5010150" y="4179888"/>
          <p14:tracePt t="15403" x="5062538" y="4125913"/>
          <p14:tracePt t="15423" x="5133975" y="4081463"/>
          <p14:tracePt t="15444" x="5259388" y="4017963"/>
          <p14:tracePt t="15463" x="5313363" y="4000500"/>
          <p14:tracePt t="15484" x="5384800" y="3990975"/>
          <p14:tracePt t="15503" x="5402263" y="3990975"/>
          <p14:tracePt t="15524" x="5446713" y="3990975"/>
          <p14:tracePt t="15543" x="5473700" y="3990975"/>
          <p14:tracePt t="15564" x="5527675" y="4000500"/>
          <p14:tracePt t="15583" x="5589588" y="4027488"/>
          <p14:tracePt t="15604" x="5732463" y="4108450"/>
          <p14:tracePt t="15623" x="5795963" y="4152900"/>
          <p14:tracePt t="15644" x="5848350" y="4187825"/>
          <p14:tracePt t="15663" x="5848350" y="4214813"/>
          <p14:tracePt t="15684" x="5867400" y="4322763"/>
          <p14:tracePt t="15703" x="5848350" y="4394200"/>
          <p14:tracePt t="15723" x="5803900" y="4527550"/>
          <p14:tracePt t="15743" x="5768975" y="4598988"/>
          <p14:tracePt t="15764" x="5751513" y="4679950"/>
          <p14:tracePt t="15783" x="5732463" y="4795838"/>
          <p14:tracePt t="15804" x="5732463" y="4884738"/>
          <p14:tracePt t="15823" x="5724525" y="4929188"/>
          <p14:tracePt t="15843" x="5688013" y="4991100"/>
          <p14:tracePt t="15863" x="5680075" y="5018088"/>
          <p14:tracePt t="15883" x="5661025" y="5054600"/>
          <p14:tracePt t="15903" x="5643563" y="5062538"/>
          <p14:tracePt t="15924" x="5572125" y="5089525"/>
          <p14:tracePt t="15943" x="5518150" y="5089525"/>
          <p14:tracePt t="15963" x="5491163" y="5099050"/>
          <p14:tracePt t="17340" x="5483225" y="5099050"/>
          <p14:tracePt t="17351" x="5483225" y="5089525"/>
          <p14:tracePt t="17364" x="5473700" y="5081588"/>
          <p14:tracePt t="17383" x="5438775" y="5045075"/>
          <p14:tracePt t="17404" x="5375275" y="4956175"/>
          <p14:tracePt t="17423" x="5367338" y="4894263"/>
          <p14:tracePt t="17444" x="5357813" y="4795838"/>
          <p14:tracePt t="17463" x="5330825" y="4670425"/>
          <p14:tracePt t="17485" x="5322888" y="4589463"/>
          <p14:tracePt t="17503" x="5330825" y="4554538"/>
          <p14:tracePt t="17525" x="5402263" y="4491038"/>
          <p14:tracePt t="17543" x="5402263" y="4473575"/>
          <p14:tracePt t="17564" x="5384800" y="4419600"/>
          <p14:tracePt t="17583" x="5340350" y="4384675"/>
          <p14:tracePt t="17605" x="5268913" y="4340225"/>
          <p14:tracePt t="17623" x="5251450" y="4303713"/>
          <p14:tracePt t="17645" x="5232400" y="4251325"/>
          <p14:tracePt t="17663" x="5232400" y="4214813"/>
          <p14:tracePt t="17685" x="5224463" y="4179888"/>
          <p14:tracePt t="17703" x="5224463" y="4152900"/>
          <p14:tracePt t="17724" x="5214938" y="4108450"/>
          <p14:tracePt t="17763" x="5214938" y="4098925"/>
          <p14:tracePt t="17783" x="5205413" y="4098925"/>
          <p14:tracePt t="17804" x="5205413" y="4089400"/>
          <p14:tracePt t="17835" x="5197475" y="4089400"/>
          <p14:tracePt t="17852" x="5187950" y="4089400"/>
          <p14:tracePt t="17891" x="5180013" y="4081463"/>
          <p14:tracePt t="17908" x="5170488" y="4081463"/>
          <p14:tracePt t="17925" x="5160963" y="4081463"/>
          <p14:tracePt t="17944" x="5133975" y="4071938"/>
          <p14:tracePt t="17964" x="5108575" y="4062413"/>
          <p14:tracePt t="17983" x="5089525" y="4054475"/>
          <p14:tracePt t="18005" x="5072063" y="4044950"/>
          <p14:tracePt t="18023" x="5062538" y="4044950"/>
          <p14:tracePt t="18044" x="5054600" y="4044950"/>
          <p14:tracePt t="18063" x="5045075" y="4044950"/>
          <p14:tracePt t="18148" x="5054600" y="4044950"/>
          <p14:tracePt t="18159" x="5054600" y="4054475"/>
          <p14:tracePt t="18604" x="5045075" y="4062413"/>
          <p14:tracePt t="18620" x="5037138" y="4062413"/>
          <p14:tracePt t="18636" x="5027613" y="4062413"/>
          <p14:tracePt t="18652" x="5018088" y="4062413"/>
          <p14:tracePt t="18684" x="5010150" y="4071938"/>
          <p14:tracePt t="18716" x="5010150" y="4081463"/>
          <p14:tracePt t="18727" x="5010150" y="4089400"/>
          <p14:tracePt t="18748" x="5010150" y="4098925"/>
          <p14:tracePt t="18765" x="5010150" y="4108450"/>
          <p14:tracePt t="18783" x="5010150" y="4116388"/>
          <p14:tracePt t="18805" x="5000625" y="4125913"/>
          <p14:tracePt t="18823" x="5000625" y="4152900"/>
          <p14:tracePt t="18844" x="4991100" y="4170363"/>
          <p14:tracePt t="18863" x="4991100" y="4179888"/>
          <p14:tracePt t="18885" x="4973638" y="4187825"/>
          <p14:tracePt t="18903" x="4973638" y="4197350"/>
          <p14:tracePt t="18925" x="4946650" y="4214813"/>
          <p14:tracePt t="18944" x="4929188" y="4232275"/>
          <p14:tracePt t="18964" x="4857750" y="4241800"/>
          <p14:tracePt t="18983" x="4751388" y="4241800"/>
          <p14:tracePt t="19005" x="4527550" y="4241800"/>
          <p14:tracePt t="19024" x="4438650" y="4241800"/>
          <p14:tracePt t="19045" x="4330700" y="4241800"/>
          <p14:tracePt t="19063" x="4303713" y="4241800"/>
          <p14:tracePt t="19084" x="4295775" y="4241800"/>
          <p14:tracePt t="19172" x="4295775" y="4232275"/>
          <p14:tracePt t="19204" x="4295775" y="4224338"/>
          <p14:tracePt t="19236" x="4295775" y="4214813"/>
          <p14:tracePt t="19253" x="4295775" y="4205288"/>
          <p14:tracePt t="19267" x="4295775" y="4197350"/>
          <p14:tracePt t="19285" x="4313238" y="4187825"/>
          <p14:tracePt t="19304" x="4322763" y="4179888"/>
          <p14:tracePt t="19325" x="4357688" y="4160838"/>
          <p14:tracePt t="19343" x="4367213" y="4143375"/>
          <p14:tracePt t="19365" x="4367213" y="4125913"/>
          <p14:tracePt t="19383" x="4375150" y="4108450"/>
          <p14:tracePt t="19405" x="4375150" y="4098925"/>
          <p14:tracePt t="19476" x="4384675" y="4089400"/>
          <p14:tracePt t="19492" x="4384675" y="4081463"/>
          <p14:tracePt t="19505" x="4394200" y="4071938"/>
          <p14:tracePt t="19525" x="4402138" y="4054475"/>
          <p14:tracePt t="19543" x="4419600" y="4054475"/>
          <p14:tracePt t="19565" x="4429125" y="4044950"/>
          <p14:tracePt t="19584" x="4446588" y="4044950"/>
          <p14:tracePt t="19605" x="4465638" y="4044950"/>
          <p14:tracePt t="19623" x="4483100" y="4037013"/>
          <p14:tracePt t="19645" x="4527550" y="4027488"/>
          <p14:tracePt t="19664" x="4545013" y="4027488"/>
          <p14:tracePt t="19685" x="4572000" y="4027488"/>
          <p14:tracePt t="19709" x="4581525" y="4027488"/>
          <p14:tracePt t="19804" x="4589463" y="4027488"/>
          <p14:tracePt t="19821" x="4598988" y="4027488"/>
          <p14:tracePt t="20068" x="4598988" y="4037013"/>
          <p14:tracePt t="20080" x="4598988" y="4044950"/>
          <p14:tracePt t="20104" x="4598988" y="4071938"/>
          <p14:tracePt t="20125" x="4598988" y="4108450"/>
          <p14:tracePt t="20144" x="4598988" y="4125913"/>
          <p14:tracePt t="20165" x="4589463" y="4187825"/>
          <p14:tracePt t="20184" x="4581525" y="4214813"/>
          <p14:tracePt t="20205" x="4572000" y="4276725"/>
          <p14:tracePt t="20224" x="4572000" y="4303713"/>
          <p14:tracePt t="20245" x="4572000" y="4340225"/>
          <p14:tracePt t="20264" x="4572000" y="4375150"/>
          <p14:tracePt t="20285" x="4572000" y="4402138"/>
          <p14:tracePt t="20305" x="4581525" y="4429125"/>
          <p14:tracePt t="20325" x="4589463" y="4456113"/>
          <p14:tracePt t="20344" x="4598988" y="4473575"/>
          <p14:tracePt t="20365" x="4598988" y="4491038"/>
          <p14:tracePt t="20404" x="4598988" y="4500563"/>
          <p14:tracePt t="20516" x="4598988" y="4510088"/>
          <p14:tracePt t="20612" x="4589463" y="4510088"/>
          <p14:tracePt t="20626" x="4581525" y="4510088"/>
          <p14:tracePt t="20645" x="4554538" y="4510088"/>
          <p14:tracePt t="20664" x="4537075" y="4510088"/>
          <p14:tracePt t="20685" x="4518025" y="4510088"/>
          <p14:tracePt t="20732" x="4510088" y="4510088"/>
          <p14:tracePt t="20780" x="4510088" y="4500563"/>
          <p14:tracePt t="20797" x="4510088" y="4491038"/>
          <p14:tracePt t="20814" x="4500563" y="4483100"/>
          <p14:tracePt t="20836" x="4500563" y="4473575"/>
          <p14:tracePt t="20851" x="4491038" y="4473575"/>
          <p14:tracePt t="20868" x="4491038" y="4465638"/>
          <p14:tracePt t="20941" x="4483100" y="4465638"/>
          <p14:tracePt t="21053" x="4473575" y="4465638"/>
          <p14:tracePt t="21141" x="4473575" y="4456113"/>
          <p14:tracePt t="21153" x="4473575" y="4446588"/>
          <p14:tracePt t="21173" x="4473575" y="4438650"/>
          <p14:tracePt t="21189" x="4473575" y="4429125"/>
          <p14:tracePt t="21205" x="4473575" y="4411663"/>
          <p14:tracePt t="21224" x="4473575" y="4367213"/>
          <p14:tracePt t="21245" x="4446588" y="4268788"/>
          <p14:tracePt t="21264" x="4446588" y="4241800"/>
          <p14:tracePt t="21285" x="4438650" y="4214813"/>
          <p14:tracePt t="21305" x="4438650" y="4205288"/>
          <p14:tracePt t="21326" x="4429125" y="4205288"/>
          <p14:tracePt t="21345" x="4419600" y="4205288"/>
          <p14:tracePt t="21365" x="4375150" y="4205288"/>
          <p14:tracePt t="21384" x="4330700" y="4205288"/>
          <p14:tracePt t="21405" x="4241800" y="4224338"/>
          <p14:tracePt t="21424" x="4197350" y="4232275"/>
          <p14:tracePt t="21445" x="4160838" y="4232275"/>
          <p14:tracePt t="21621" x="4170363" y="4232275"/>
          <p14:tracePt t="21637" x="4179888" y="4232275"/>
          <p14:tracePt t="21669" x="4187825" y="4232275"/>
          <p14:tracePt t="21681" x="4187825" y="4241800"/>
          <p14:tracePt t="21704" x="4214813" y="4251325"/>
          <p14:tracePt t="21725" x="4224338" y="4251325"/>
          <p14:tracePt t="21781" x="4224338" y="4259263"/>
          <p14:tracePt t="22197" x="4232275" y="4259263"/>
          <p14:tracePt t="22229" x="4232275" y="4251325"/>
          <p14:tracePt t="22245" x="4232275" y="4241800"/>
          <p14:tracePt t="22257" x="4241800" y="4241800"/>
          <p14:tracePt t="22389" x="4241800" y="4232275"/>
          <p14:tracePt t="22413" x="4251325" y="4232275"/>
          <p14:tracePt t="22446" x="4251325" y="4224338"/>
          <p14:tracePt t="22470" x="4251325" y="4214813"/>
          <p14:tracePt t="22481" x="4259263" y="4214813"/>
          <p14:tracePt t="22494" x="4268788" y="4205288"/>
          <p14:tracePt t="22509" x="4276725" y="4197350"/>
          <p14:tracePt t="22526" x="4295775" y="4187825"/>
          <p14:tracePt t="22544" x="4303713" y="4179888"/>
          <p14:tracePt t="22566" x="4322763" y="4170363"/>
          <p14:tracePt t="22584" x="4322763" y="4160838"/>
          <p14:tracePt t="22605" x="4330700" y="4160838"/>
          <p14:tracePt t="22653" x="4340225" y="4160838"/>
          <p14:tracePt t="22669" x="4348163" y="4160838"/>
          <p14:tracePt t="22693" x="4357688" y="4160838"/>
          <p14:tracePt t="22709" x="4367213" y="4160838"/>
          <p14:tracePt t="22726" x="4384675" y="4160838"/>
          <p14:tracePt t="22745" x="4402138" y="4160838"/>
          <p14:tracePt t="22766" x="4429125" y="4160838"/>
          <p14:tracePt t="22784" x="4446588" y="4160838"/>
          <p14:tracePt t="22806" x="4465638" y="4160838"/>
          <p14:tracePt t="22824" x="4473575" y="4160838"/>
          <p14:tracePt t="22845" x="4491038" y="4160838"/>
          <p14:tracePt t="22886" x="4500563" y="4160838"/>
          <p14:tracePt t="23190" x="4500563" y="4152900"/>
          <p14:tracePt t="23206" x="4500563" y="4133850"/>
          <p14:tracePt t="23224" x="4510088" y="4098925"/>
          <p14:tracePt t="23245" x="4518025" y="4062413"/>
          <p14:tracePt t="23264" x="4518025" y="4044950"/>
          <p14:tracePt t="23286" x="4527550" y="4027488"/>
          <p14:tracePt t="23478" x="4518025" y="4027488"/>
          <p14:tracePt t="23509" x="4510088" y="4027488"/>
          <p14:tracePt t="23533" x="4500563" y="4027488"/>
          <p14:tracePt t="23654" x="4500563" y="4037013"/>
          <p14:tracePt t="23670" x="4500563" y="4044950"/>
          <p14:tracePt t="23686" x="4500563" y="4054475"/>
          <p14:tracePt t="23704" x="4510088" y="4071938"/>
          <p14:tracePt t="23725" x="4527550" y="4116388"/>
          <p14:tracePt t="23745" x="4527550" y="4143375"/>
          <p14:tracePt t="23766" x="4527550" y="4179888"/>
          <p14:tracePt t="23784" x="4527550" y="4205288"/>
          <p14:tracePt t="23805" x="4527550" y="4232275"/>
          <p14:tracePt t="23824" x="4527550" y="4286250"/>
          <p14:tracePt t="23845" x="4518025" y="4340225"/>
          <p14:tracePt t="23864" x="4510088" y="4357688"/>
          <p14:tracePt t="23886" x="4510088" y="4384675"/>
          <p14:tracePt t="23904" x="4510088" y="4411663"/>
          <p14:tracePt t="23926" x="4510088" y="4446588"/>
          <p14:tracePt t="23944" x="4510088" y="4456113"/>
          <p14:tracePt t="23966" x="4518025" y="4483100"/>
          <p14:tracePt t="23984" x="4527550" y="4491038"/>
          <p14:tracePt t="24005" x="4527550" y="4510088"/>
          <p14:tracePt t="24024" x="4527550" y="4518025"/>
          <p14:tracePt t="24044" x="4527550" y="4527550"/>
          <p14:tracePt t="24078" x="4527550" y="4537075"/>
          <p14:tracePt t="24118" x="4527550" y="4545013"/>
          <p14:tracePt t="24213" x="4527550" y="4554538"/>
          <p14:tracePt t="24230" x="4510088" y="4554538"/>
          <p14:tracePt t="24246" x="4491038" y="4554538"/>
          <p14:tracePt t="24264" x="4465638" y="4554538"/>
          <p14:tracePt t="24286" x="4429125" y="4554538"/>
          <p14:tracePt t="24305" x="4402138" y="4554538"/>
          <p14:tracePt t="24382" x="4402138" y="4545013"/>
          <p14:tracePt t="24406" x="4402138" y="4537075"/>
          <p14:tracePt t="24422" x="4402138" y="4527550"/>
          <p14:tracePt t="24435" x="4402138" y="4510088"/>
          <p14:tracePt t="24447" x="4402138" y="4465638"/>
          <p14:tracePt t="24465" x="4411663" y="4411663"/>
          <p14:tracePt t="24486" x="4419600" y="4340225"/>
          <p14:tracePt t="24504" x="4429125" y="4295775"/>
          <p14:tracePt t="24526" x="4438650" y="4251325"/>
          <p14:tracePt t="24544" x="4438650" y="4205288"/>
          <p14:tracePt t="24566" x="4438650" y="4170363"/>
          <p14:tracePt t="24584" x="4438650" y="4143375"/>
          <p14:tracePt t="24606" x="4438650" y="4125913"/>
          <p14:tracePt t="24625" x="4438650" y="4116388"/>
          <p14:tracePt t="24646" x="4438650" y="4089400"/>
          <p14:tracePt t="24665" x="4438650" y="4071938"/>
          <p14:tracePt t="24686" x="4438650" y="4037013"/>
          <p14:tracePt t="24704" x="4438650" y="4027488"/>
          <p14:tracePt t="24742" x="4438650" y="4017963"/>
          <p14:tracePt t="24766" x="4446588" y="4017963"/>
          <p14:tracePt t="24777" x="4446588" y="4000500"/>
          <p14:tracePt t="24790" x="4465638" y="3983038"/>
          <p14:tracePt t="24805" x="4473575" y="3983038"/>
          <p14:tracePt t="24825" x="4483100" y="3973513"/>
          <p14:tracePt t="24846" x="4500563" y="3973513"/>
          <p14:tracePt t="24864" x="4518025" y="3973513"/>
          <p14:tracePt t="24886" x="4554538" y="3973513"/>
          <p14:tracePt t="24905" x="4562475" y="3973513"/>
          <p14:tracePt t="24925" x="4572000" y="3973513"/>
          <p14:tracePt t="25006" x="4581525" y="3973513"/>
          <p14:tracePt t="25019" x="4581525" y="3983038"/>
          <p14:tracePt t="25031" x="4589463" y="4010025"/>
          <p14:tracePt t="25045" x="4589463" y="4017963"/>
          <p14:tracePt t="25065" x="4589463" y="4081463"/>
          <p14:tracePt t="25086" x="4581525" y="4187825"/>
          <p14:tracePt t="25105" x="4554538" y="4251325"/>
          <p14:tracePt t="25126" x="4554538" y="4348163"/>
          <p14:tracePt t="25145" x="4554538" y="4394200"/>
          <p14:tracePt t="25166" x="4554538" y="4446588"/>
          <p14:tracePt t="25185" x="4562475" y="4473575"/>
          <p14:tracePt t="25207" x="4572000" y="4473575"/>
          <p14:tracePt t="25318" x="4572000" y="4483100"/>
          <p14:tracePt t="25382" x="4562475" y="4483100"/>
          <p14:tracePt t="25398" x="4554538" y="4483100"/>
          <p14:tracePt t="25410" x="4545013" y="4483100"/>
          <p14:tracePt t="25424" x="4527550" y="4483100"/>
          <p14:tracePt t="25446" x="4491038" y="4483100"/>
          <p14:tracePt t="25465" x="4465638" y="4473575"/>
          <p14:tracePt t="25485" x="4456113" y="4473575"/>
          <p14:tracePt t="25751" x="4446588" y="4473575"/>
          <p14:tracePt t="25863" x="4438650" y="4473575"/>
          <p14:tracePt t="26078" x="4438650" y="4465638"/>
          <p14:tracePt t="26089" x="4429125" y="4465638"/>
          <p14:tracePt t="26104" x="4394200" y="4446588"/>
          <p14:tracePt t="26126" x="4367213" y="4419600"/>
          <p14:tracePt t="26145" x="4375150" y="4419600"/>
          <p14:tracePt t="26167" x="4465638" y="4384675"/>
          <p14:tracePt t="26185" x="4510088" y="4357688"/>
          <p14:tracePt t="26205" x="4527550" y="4348163"/>
          <p14:tracePt t="26614" x="4537075" y="4340225"/>
          <p14:tracePt t="26626" x="4562475" y="4330700"/>
          <p14:tracePt t="26645" x="4608513" y="4286250"/>
          <p14:tracePt t="26665" x="4705350" y="4214813"/>
          <p14:tracePt t="26685" x="4741863" y="4187825"/>
          <p14:tracePt t="26705" x="4751388" y="4160838"/>
          <p14:tracePt t="26725" x="4759325" y="4152900"/>
          <p14:tracePt t="26745" x="4759325" y="4133850"/>
          <p14:tracePt t="26785" x="4751388" y="4133850"/>
          <p14:tracePt t="26806" x="4751388" y="4125913"/>
          <p14:tracePt t="26825" x="4741863" y="4116388"/>
          <p14:tracePt t="26845" x="4714875" y="4108450"/>
          <p14:tracePt t="26865" x="4697413" y="4098925"/>
          <p14:tracePt t="26885" x="4687888" y="4089400"/>
          <p14:tracePt t="26905" x="4652963" y="4081463"/>
          <p14:tracePt t="26925" x="4643438" y="4081463"/>
          <p14:tracePt t="26945" x="4616450" y="4081463"/>
          <p14:tracePt t="26966" x="4589463" y="4081463"/>
          <p14:tracePt t="26985" x="4527550" y="4081463"/>
          <p14:tracePt t="27007" x="4473575" y="4098925"/>
          <p14:tracePt t="27025" x="4456113" y="4098925"/>
          <p14:tracePt t="27045" x="4446588" y="4108450"/>
          <p14:tracePt t="27065" x="4419600" y="4116388"/>
          <p14:tracePt t="27239" x="4419600" y="4108450"/>
          <p14:tracePt t="27447" x="4429125" y="4108450"/>
          <p14:tracePt t="27463" x="4438650" y="4108450"/>
          <p14:tracePt t="27475" x="4438650" y="4098925"/>
          <p14:tracePt t="27487" x="4446588" y="4098925"/>
          <p14:tracePt t="27639" x="4446588" y="4089400"/>
          <p14:tracePt t="27663" x="4446588" y="4081463"/>
          <p14:tracePt t="27676" x="4456113" y="4081463"/>
          <p14:tracePt t="27689" x="4456113" y="4071938"/>
          <p14:tracePt t="27705" x="4456113" y="4062413"/>
          <p14:tracePt t="27725" x="4456113" y="4054475"/>
          <p14:tracePt t="27855" x="4446588" y="4062413"/>
          <p14:tracePt t="27867" x="4446588" y="4081463"/>
          <p14:tracePt t="27885" x="4438650" y="4133850"/>
          <p14:tracePt t="27905" x="4419600" y="4286250"/>
          <p14:tracePt t="27925" x="4419600" y="4367213"/>
          <p14:tracePt t="27945" x="4419600" y="4483100"/>
          <p14:tracePt t="27967" x="4419600" y="4581525"/>
          <p14:tracePt t="27985" x="4419600" y="4643438"/>
          <p14:tracePt t="28005" x="4402138" y="4732338"/>
          <p14:tracePt t="28025" x="4394200" y="4822825"/>
          <p14:tracePt t="28045" x="4384675" y="4867275"/>
          <p14:tracePt t="28065" x="4375150" y="4946650"/>
          <p14:tracePt t="28085" x="4375150" y="4983163"/>
          <p14:tracePt t="28105" x="4375150" y="5027613"/>
          <p14:tracePt t="28125" x="4375150" y="5045075"/>
          <p14:tracePt t="28145" x="4375150" y="5054600"/>
          <p14:tracePt t="28215" x="4367213" y="5045075"/>
          <p14:tracePt t="28226" x="4367213" y="5037138"/>
          <p14:tracePt t="28247" x="4367213" y="5018088"/>
          <p14:tracePt t="28265" x="4367213" y="5000625"/>
          <p14:tracePt t="28285" x="4367213" y="4983163"/>
          <p14:tracePt t="28306" x="4367213" y="4911725"/>
          <p14:tracePt t="28325" x="4367213" y="4848225"/>
          <p14:tracePt t="28345" x="4375150" y="4776788"/>
          <p14:tracePt t="28365" x="4375150" y="4759325"/>
          <p14:tracePt t="28385" x="4384675" y="4732338"/>
          <p14:tracePt t="28425" x="4384675" y="4724400"/>
          <p14:tracePt t="28559" x="4384675" y="4714875"/>
          <p14:tracePt t="28570" x="4375150" y="4705350"/>
          <p14:tracePt t="28585" x="4367213" y="4697413"/>
          <p14:tracePt t="28605" x="4348163" y="4679950"/>
          <p14:tracePt t="28625" x="4330700" y="4643438"/>
          <p14:tracePt t="28645" x="4303713" y="4581525"/>
          <p14:tracePt t="28665" x="4259263" y="4510088"/>
          <p14:tracePt t="28685" x="4214813" y="4456113"/>
          <p14:tracePt t="28689" x="4197350" y="4411663"/>
          <p14:tracePt t="28705" x="4160838" y="4367213"/>
          <p14:tracePt t="28725" x="4152900" y="4322763"/>
          <p14:tracePt t="28746" x="4152900" y="4268788"/>
          <p14:tracePt t="28765" x="4160838" y="4232275"/>
          <p14:tracePt t="28785" x="4179888" y="4170363"/>
          <p14:tracePt t="28806" x="4179888" y="4133850"/>
          <p14:tracePt t="28825" x="4179888" y="4098925"/>
          <p14:tracePt t="28846" x="4187825" y="4081463"/>
          <p14:tracePt t="28865" x="4197350" y="4071938"/>
          <p14:tracePt t="28885" x="4205288" y="4071938"/>
          <p14:tracePt t="28905" x="4241800" y="4054475"/>
          <p14:tracePt t="28925" x="4259263" y="4044950"/>
          <p14:tracePt t="28945" x="4286250" y="4044950"/>
          <p14:tracePt t="28966" x="4303713" y="4037013"/>
          <p14:tracePt t="29040" x="4313238" y="4044950"/>
          <p14:tracePt t="29064" x="4313238" y="4054475"/>
          <p14:tracePt t="29087" x="4322763" y="4062413"/>
          <p14:tracePt t="29099" x="4322763" y="4081463"/>
          <p14:tracePt t="29112" x="4340225" y="4116388"/>
          <p14:tracePt t="29125" x="4348163" y="4125913"/>
          <p14:tracePt t="29145" x="4384675" y="4224338"/>
          <p14:tracePt t="29166" x="4394200" y="4286250"/>
          <p14:tracePt t="29185" x="4429125" y="4348163"/>
          <p14:tracePt t="29205" x="4446588" y="4367213"/>
          <p14:tracePt t="29225" x="4465638" y="4394200"/>
          <p14:tracePt t="29247" x="4465638" y="4402138"/>
          <p14:tracePt t="29265" x="4473575" y="4438650"/>
          <p14:tracePt t="29285" x="4473575" y="4446588"/>
          <p14:tracePt t="29306" x="4483100" y="4465638"/>
          <p14:tracePt t="29408" x="4491038" y="4465638"/>
          <p14:tracePt t="29420" x="4500563" y="4465638"/>
          <p14:tracePt t="29433" x="4537075" y="4465638"/>
          <p14:tracePt t="29445" x="4581525" y="4446588"/>
          <p14:tracePt t="29466" x="4652963" y="4429125"/>
          <p14:tracePt t="29485" x="4714875" y="4419600"/>
          <p14:tracePt t="29505" x="4741863" y="4419600"/>
          <p14:tracePt t="29526" x="4759325" y="4429125"/>
          <p14:tracePt t="29545" x="4786313" y="4456113"/>
          <p14:tracePt t="29585" x="4786313" y="4465638"/>
          <p14:tracePt t="29648" x="4776788" y="4465638"/>
          <p14:tracePt t="29660" x="4759325" y="4465638"/>
          <p14:tracePt t="29673" x="4724400" y="4465638"/>
          <p14:tracePt t="29688" x="4687888" y="4465638"/>
          <p14:tracePt t="29705" x="4670425" y="4465638"/>
          <p14:tracePt t="29725" x="4652963" y="4465638"/>
          <p14:tracePt t="29746" x="4643438" y="4446588"/>
          <p14:tracePt t="29765" x="4633913" y="4411663"/>
          <p14:tracePt t="29785" x="4625975" y="4357688"/>
          <p14:tracePt t="29806" x="4616450" y="4330700"/>
          <p14:tracePt t="29826" x="4598988" y="4276725"/>
          <p14:tracePt t="29846" x="4589463" y="4232275"/>
          <p14:tracePt t="29866" x="4589463" y="4187825"/>
          <p14:tracePt t="29886" x="4581525" y="4152900"/>
          <p14:tracePt t="29905" x="4589463" y="4143375"/>
          <p14:tracePt t="29925" x="4608513" y="4133850"/>
          <p14:tracePt t="29945" x="4660900" y="4125913"/>
          <p14:tracePt t="29966" x="4724400" y="4116388"/>
          <p14:tracePt t="29985" x="4830763" y="4081463"/>
          <p14:tracePt t="30006" x="4894263" y="4071938"/>
          <p14:tracePt t="30026" x="4973638" y="4054475"/>
          <p14:tracePt t="30046" x="5010150" y="4054475"/>
          <p14:tracePt t="30065" x="5037138" y="4054475"/>
          <p14:tracePt t="30112" x="5037138" y="4062413"/>
          <p14:tracePt t="30128" x="5045075" y="4081463"/>
          <p14:tracePt t="30145" x="5054600" y="4108450"/>
          <p14:tracePt t="30166" x="5062538" y="4133850"/>
          <p14:tracePt t="30185" x="5062538" y="4187825"/>
          <p14:tracePt t="30206" x="5062538" y="4214813"/>
          <p14:tracePt t="30225" x="5062538" y="4259263"/>
          <p14:tracePt t="30246" x="5062538" y="4286250"/>
          <p14:tracePt t="30265" x="5062538" y="4303713"/>
          <p14:tracePt t="30286" x="5062538" y="4313238"/>
          <p14:tracePt t="30400" x="5062538" y="4322763"/>
          <p14:tracePt t="30424" x="5062538" y="4330700"/>
          <p14:tracePt t="30440" x="5072063" y="4348163"/>
          <p14:tracePt t="30452" x="5089525" y="4367213"/>
          <p14:tracePt t="30466" x="5099050" y="4384675"/>
          <p14:tracePt t="30486" x="5126038" y="4411663"/>
          <p14:tracePt t="30506" x="5143500" y="4438650"/>
          <p14:tracePt t="30526" x="5153025" y="4446588"/>
          <p14:tracePt t="30545" x="5153025" y="4456113"/>
          <p14:tracePt t="30566" x="5108575" y="4456113"/>
          <p14:tracePt t="30585" x="4956175" y="4446588"/>
          <p14:tracePt t="30606" x="4848225" y="4429125"/>
          <p14:tracePt t="30625" x="4697413" y="4419600"/>
          <p14:tracePt t="30646" x="4670425" y="4419600"/>
          <p14:tracePt t="30666" x="4660900" y="4419600"/>
          <p14:tracePt t="30728" x="4652963" y="4419600"/>
          <p14:tracePt t="30744" x="4643438" y="4419600"/>
          <p14:tracePt t="30757" x="4633913" y="4419600"/>
          <p14:tracePt t="30770" x="4616450" y="4419600"/>
          <p14:tracePt t="30786" x="4608513" y="4419600"/>
          <p14:tracePt t="31120" x="4616450" y="4419600"/>
          <p14:tracePt t="31131" x="4616450" y="4429125"/>
          <p14:tracePt t="31146" x="4633913" y="4429125"/>
          <p14:tracePt t="31216" x="4633913" y="4438650"/>
          <p14:tracePt t="31232" x="4625975" y="4438650"/>
          <p14:tracePt t="31246" x="4616450" y="4438650"/>
          <p14:tracePt t="31266" x="4518025" y="4456113"/>
          <p14:tracePt t="31286" x="4419600" y="4473575"/>
          <p14:tracePt t="31306" x="4251325" y="4510088"/>
          <p14:tracePt t="31326" x="4160838" y="4510088"/>
          <p14:tracePt t="31346" x="4081463" y="4500563"/>
          <p14:tracePt t="31366" x="4054475" y="4473575"/>
          <p14:tracePt t="31386" x="4000500" y="4438650"/>
          <p14:tracePt t="31406" x="3946525" y="4419600"/>
          <p14:tracePt t="31426" x="3857625" y="4384675"/>
          <p14:tracePt t="31446" x="3822700" y="4367213"/>
          <p14:tracePt t="31466" x="3759200" y="4348163"/>
          <p14:tracePt t="31486" x="3751263" y="4348163"/>
          <p14:tracePt t="31506" x="3732213" y="4340225"/>
          <p14:tracePt t="31526" x="3714750" y="4340225"/>
          <p14:tracePt t="31546" x="3705225" y="4340225"/>
          <p14:tracePt t="31592" x="3705225" y="4330700"/>
          <p14:tracePt t="31608" x="3705225" y="4322763"/>
          <p14:tracePt t="31632" x="3705225" y="4313238"/>
          <p14:tracePt t="31656" x="3705225" y="4303713"/>
          <p14:tracePt t="31668" x="3714750" y="4303713"/>
          <p14:tracePt t="31686" x="3724275" y="4286250"/>
          <p14:tracePt t="31689" x="3732213" y="4268788"/>
          <p14:tracePt t="31706" x="3751263" y="4251325"/>
          <p14:tracePt t="31726" x="3776663" y="4224338"/>
          <p14:tracePt t="31747" x="3795713" y="4187825"/>
          <p14:tracePt t="31766" x="3803650" y="4170363"/>
          <p14:tracePt t="31786" x="3822700" y="4152900"/>
          <p14:tracePt t="31832" x="3830638" y="4152900"/>
          <p14:tracePt t="31976" x="3840163" y="4152900"/>
          <p14:tracePt t="31987" x="3840163" y="4143375"/>
          <p14:tracePt t="32005" x="3848100" y="4143375"/>
          <p14:tracePt t="32026" x="3857625" y="4133850"/>
          <p14:tracePt t="32057" x="3867150" y="4133850"/>
          <p14:tracePt t="32129" x="3867150" y="4125913"/>
          <p14:tracePt t="32144" x="3875088" y="4125913"/>
          <p14:tracePt t="32184" x="3884613" y="4125913"/>
          <p14:tracePt t="32200" x="3894138" y="4116388"/>
          <p14:tracePt t="32224" x="3902075" y="4116388"/>
          <p14:tracePt t="32248" x="3911600" y="4116388"/>
          <p14:tracePt t="32259" x="3919538" y="4116388"/>
          <p14:tracePt t="32272" x="3938588" y="4116388"/>
          <p14:tracePt t="32286" x="3946525" y="4116388"/>
          <p14:tracePt t="32306" x="3965575" y="4116388"/>
          <p14:tracePt t="32369" x="3973513" y="4116388"/>
          <p14:tracePt t="32385" x="3983038" y="4116388"/>
          <p14:tracePt t="32409" x="3990975" y="4116388"/>
          <p14:tracePt t="32457" x="3990975" y="4125913"/>
          <p14:tracePt t="32473" x="4000500" y="4143375"/>
          <p14:tracePt t="32489" x="4000500" y="4170363"/>
          <p14:tracePt t="32506" x="4010025" y="4205288"/>
          <p14:tracePt t="32526" x="4010025" y="4259263"/>
          <p14:tracePt t="32546" x="4037013" y="4348163"/>
          <p14:tracePt t="32566" x="4037013" y="4384675"/>
          <p14:tracePt t="32586" x="4037013" y="4419600"/>
          <p14:tracePt t="32607" x="4037013" y="4429125"/>
          <p14:tracePt t="32626" x="4037013" y="4446588"/>
          <p14:tracePt t="32666" x="4037013" y="4456113"/>
          <p14:tracePt t="32776" x="4037013" y="4465638"/>
          <p14:tracePt t="32787" x="4027488" y="4465638"/>
          <p14:tracePt t="32808" x="4017963" y="4465638"/>
          <p14:tracePt t="32826" x="4010025" y="4473575"/>
          <p14:tracePt t="32846" x="4010025" y="4491038"/>
          <p14:tracePt t="32866" x="4017963" y="4500563"/>
          <p14:tracePt t="32886" x="4062413" y="4518025"/>
          <p14:tracePt t="32906" x="4108450" y="4527550"/>
          <p14:tracePt t="32926" x="4116388" y="4527550"/>
          <p14:tracePt t="33001" x="4108450" y="4527550"/>
          <p14:tracePt t="33017" x="4098925" y="4527550"/>
          <p14:tracePt t="33033" x="4081463" y="4527550"/>
          <p14:tracePt t="33046" x="4062413" y="4491038"/>
          <p14:tracePt t="33066" x="3973513" y="4419600"/>
          <p14:tracePt t="33086" x="3919538" y="4384675"/>
          <p14:tracePt t="33107" x="3884613" y="4330700"/>
          <p14:tracePt t="33126" x="3875088" y="4303713"/>
          <p14:tracePt t="33146" x="3875088" y="4259263"/>
          <p14:tracePt t="33166" x="3884613" y="4232275"/>
          <p14:tracePt t="33186" x="3902075" y="4205288"/>
          <p14:tracePt t="33206" x="3902075" y="4187825"/>
          <p14:tracePt t="33226" x="3902075" y="4179888"/>
          <p14:tracePt t="33246" x="3902075" y="4170363"/>
          <p14:tracePt t="33266" x="3902075" y="4143375"/>
          <p14:tracePt t="33286" x="3902075" y="4125913"/>
          <p14:tracePt t="33306" x="3894138" y="4108450"/>
          <p14:tracePt t="33326" x="3894138" y="4098925"/>
          <p14:tracePt t="33346" x="3894138" y="4089400"/>
          <p14:tracePt t="33393" x="3894138" y="4081463"/>
          <p14:tracePt t="33417" x="3894138" y="4071938"/>
          <p14:tracePt t="33430" x="3902075" y="4071938"/>
          <p14:tracePt t="33446" x="3911600" y="4071938"/>
          <p14:tracePt t="33466" x="3919538" y="4071938"/>
          <p14:tracePt t="33486" x="3938588" y="4071938"/>
          <p14:tracePt t="33506" x="3965575" y="4071938"/>
          <p14:tracePt t="33526" x="3973513" y="4071938"/>
          <p14:tracePt t="33577" x="3973513" y="4081463"/>
          <p14:tracePt t="33593" x="3973513" y="4089400"/>
          <p14:tracePt t="33617" x="3973513" y="4098925"/>
          <p14:tracePt t="33633" x="3973513" y="4108450"/>
          <p14:tracePt t="33646" x="3973513" y="4116388"/>
          <p14:tracePt t="33666" x="4054475" y="4160838"/>
          <p14:tracePt t="33686" x="4170363" y="4214813"/>
          <p14:tracePt t="33690" x="4205288" y="4232275"/>
          <p14:tracePt t="33706" x="4357688" y="4286250"/>
          <p14:tracePt t="33726" x="4402138" y="4303713"/>
          <p14:tracePt t="33747" x="4419600" y="4313238"/>
          <p14:tracePt t="33865" x="4402138" y="4330700"/>
          <p14:tracePt t="33878" x="4375150" y="4348163"/>
          <p14:tracePt t="33891" x="4313238" y="4384675"/>
          <p14:tracePt t="34153" x="4322763" y="4375150"/>
          <p14:tracePt t="34165" x="4348163" y="4348163"/>
          <p14:tracePt t="34186" x="4402138" y="4313238"/>
          <p14:tracePt t="34206" x="4438650" y="4303713"/>
          <p14:tracePt t="34226" x="4483100" y="4276725"/>
          <p14:tracePt t="34247" x="4510088" y="4259263"/>
          <p14:tracePt t="34266" x="4527550" y="4241800"/>
          <p14:tracePt t="34286" x="4545013" y="4232275"/>
          <p14:tracePt t="34306" x="4589463" y="4232275"/>
          <p14:tracePt t="34326" x="4616450" y="4232275"/>
          <p14:tracePt t="34346" x="4652963" y="4232275"/>
          <p14:tracePt t="34366" x="4660900" y="4232275"/>
          <p14:tracePt t="34386" x="4679950" y="4232275"/>
          <p14:tracePt t="34406" x="4687888" y="4232275"/>
          <p14:tracePt t="34426" x="4697413" y="4232275"/>
          <p14:tracePt t="34446" x="4705350" y="4232275"/>
          <p14:tracePt t="34467" x="4714875" y="4224338"/>
          <p14:tracePt t="34486" x="4724400" y="4224338"/>
          <p14:tracePt t="34634" x="4724400" y="4232275"/>
          <p14:tracePt t="34649" x="4724400" y="4251325"/>
          <p14:tracePt t="34666" x="4724400" y="4303713"/>
          <p14:tracePt t="34686" x="4724400" y="4357688"/>
          <p14:tracePt t="34690" x="4724400" y="4402138"/>
          <p14:tracePt t="34706" x="4724400" y="4456113"/>
          <p14:tracePt t="34726" x="4724400" y="4473575"/>
          <p14:tracePt t="34793" x="4714875" y="4473575"/>
          <p14:tracePt t="34809" x="4705350" y="4473575"/>
          <p14:tracePt t="34827" x="4697413" y="4473575"/>
          <p14:tracePt t="34846" x="4679950" y="4456113"/>
          <p14:tracePt t="34866" x="4660900" y="4419600"/>
          <p14:tracePt t="34886" x="4652963" y="4402138"/>
          <p14:tracePt t="34906" x="4652963" y="4357688"/>
          <p14:tracePt t="34926" x="4652963" y="4340225"/>
          <p14:tracePt t="34946" x="4652963" y="4303713"/>
          <p14:tracePt t="34967" x="4660900" y="4276725"/>
          <p14:tracePt t="34986" x="4670425" y="4251325"/>
          <p14:tracePt t="35006" x="4679950" y="4241800"/>
          <p14:tracePt t="35185" x="4679950" y="4232275"/>
          <p14:tracePt t="35201" x="4679950" y="4224338"/>
          <p14:tracePt t="35213" x="4679950" y="4214813"/>
          <p14:tracePt t="35226" x="4670425" y="4187825"/>
          <p14:tracePt t="35247" x="4660900" y="4152900"/>
          <p14:tracePt t="35266" x="4660900" y="4143375"/>
          <p14:tracePt t="35449" x="4660900" y="4133850"/>
          <p14:tracePt t="35474" x="4670425" y="4133850"/>
          <p14:tracePt t="35485" x="4679950" y="4133850"/>
          <p14:tracePt t="35506" x="4687888" y="4133850"/>
          <p14:tracePt t="35526" x="4697413" y="4133850"/>
          <p14:tracePt t="35546" x="4732338" y="4133850"/>
          <p14:tracePt t="35567" x="4768850" y="4133850"/>
          <p14:tracePt t="35587" x="4822825" y="4133850"/>
          <p14:tracePt t="35607" x="4848225" y="4133850"/>
          <p14:tracePt t="35626" x="4894263" y="4125913"/>
          <p14:tracePt t="35646" x="4911725" y="4125913"/>
          <p14:tracePt t="35666" x="4956175" y="4108450"/>
          <p14:tracePt t="35686" x="5010150" y="4098925"/>
          <p14:tracePt t="35690" x="5037138" y="4098925"/>
          <p14:tracePt t="35706" x="5072063" y="4089400"/>
          <p14:tracePt t="35754" x="5072063" y="4081463"/>
          <p14:tracePt t="35770" x="5062538" y="4081463"/>
          <p14:tracePt t="35787" x="5027613" y="4081463"/>
          <p14:tracePt t="35807" x="4973638" y="4089400"/>
          <p14:tracePt t="35827" x="4840288" y="4089400"/>
          <p14:tracePt t="35847" x="4768850" y="4089400"/>
          <p14:tracePt t="35866" x="4705350" y="4089400"/>
          <p14:tracePt t="35887" x="4660900" y="4089400"/>
          <p14:tracePt t="35907" x="4643438" y="4089400"/>
          <p14:tracePt t="35927" x="4633913" y="4089400"/>
          <p14:tracePt t="35947" x="4625975" y="4089400"/>
          <p14:tracePt t="35967" x="4616450" y="4089400"/>
          <p14:tracePt t="35987" x="4589463" y="4081463"/>
          <p14:tracePt t="36007" x="4581525" y="4071938"/>
          <p14:tracePt t="36027" x="4572000" y="4071938"/>
          <p14:tracePt t="36066" x="4562475" y="4071938"/>
          <p14:tracePt t="36185" x="4572000" y="4081463"/>
          <p14:tracePt t="36199" x="4581525" y="4081463"/>
          <p14:tracePt t="36212" x="4589463" y="4081463"/>
          <p14:tracePt t="36227" x="4616450" y="4081463"/>
          <p14:tracePt t="36248" x="4633913" y="4081463"/>
          <p14:tracePt t="36267" x="4705350" y="4081463"/>
          <p14:tracePt t="36287" x="4751388" y="4081463"/>
          <p14:tracePt t="36307" x="4822825" y="4081463"/>
          <p14:tracePt t="36327" x="4875213" y="4081463"/>
          <p14:tracePt t="36347" x="4929188" y="4062413"/>
          <p14:tracePt t="36367" x="4946650" y="4054475"/>
          <p14:tracePt t="36387" x="4965700" y="4044950"/>
          <p14:tracePt t="36407" x="4973638" y="4044950"/>
          <p14:tracePt t="36427" x="4991100" y="4037013"/>
          <p14:tracePt t="36447" x="5000625" y="4037013"/>
          <p14:tracePt t="36522" x="5010150" y="4037013"/>
          <p14:tracePt t="36533" x="5010150" y="4044950"/>
          <p14:tracePt t="36546" x="5010150" y="4054475"/>
          <p14:tracePt t="36567" x="5010150" y="4071938"/>
          <p14:tracePt t="36587" x="5010150" y="4125913"/>
          <p14:tracePt t="36607" x="5010150" y="4160838"/>
          <p14:tracePt t="36627" x="5018088" y="4251325"/>
          <p14:tracePt t="36647" x="5018088" y="4303713"/>
          <p14:tracePt t="36667" x="5018088" y="4348163"/>
          <p14:tracePt t="36687" x="5010150" y="4375150"/>
          <p14:tracePt t="36707" x="5010150" y="4411663"/>
          <p14:tracePt t="36727" x="5010150" y="4419600"/>
          <p14:tracePt t="36748" x="5010150" y="4438650"/>
          <p14:tracePt t="36767" x="5010150" y="4446588"/>
          <p14:tracePt t="36850" x="5000625" y="4446588"/>
          <p14:tracePt t="36861" x="5000625" y="4456113"/>
          <p14:tracePt t="36890" x="4991100" y="4456113"/>
          <p14:tracePt t="36930" x="4983163" y="4456113"/>
          <p14:tracePt t="36946" x="4973638" y="4456113"/>
          <p14:tracePt t="36958" x="4973638" y="4465638"/>
          <p14:tracePt t="36971" x="4956175" y="4465638"/>
          <p14:tracePt t="36987" x="4946650" y="4473575"/>
          <p14:tracePt t="37007" x="4929188" y="4483100"/>
          <p14:tracePt t="37027" x="4911725" y="4483100"/>
          <p14:tracePt t="37047" x="4884738" y="4483100"/>
          <p14:tracePt t="37067" x="4857750" y="4483100"/>
          <p14:tracePt t="37087" x="4840288" y="4483100"/>
          <p14:tracePt t="37107" x="4822825" y="4491038"/>
          <p14:tracePt t="37127" x="4813300" y="4491038"/>
          <p14:tracePt t="37147" x="4795838" y="4491038"/>
          <p14:tracePt t="37167" x="4759325" y="4491038"/>
          <p14:tracePt t="37187" x="4724400" y="4483100"/>
          <p14:tracePt t="37207" x="4705350" y="4473575"/>
          <p14:tracePt t="37227" x="4679950" y="4473575"/>
          <p14:tracePt t="37247" x="4660900" y="4465638"/>
          <p14:tracePt t="37267" x="4633913" y="4446588"/>
          <p14:tracePt t="37287" x="4616450" y="4438650"/>
          <p14:tracePt t="37307" x="4589463" y="4429125"/>
          <p14:tracePt t="37327" x="4581525" y="4419600"/>
          <p14:tracePt t="37347" x="4562475" y="4411663"/>
          <p14:tracePt t="37367" x="4562475" y="4394200"/>
          <p14:tracePt t="37387" x="4562475" y="4375150"/>
          <p14:tracePt t="37407" x="4562475" y="4348163"/>
          <p14:tracePt t="37427" x="4562475" y="4340225"/>
          <p14:tracePt t="37447" x="4572000" y="4313238"/>
          <p14:tracePt t="37468" x="4598988" y="4259263"/>
          <p14:tracePt t="37487" x="4625975" y="4224338"/>
          <p14:tracePt t="37507" x="4652963" y="4179888"/>
          <p14:tracePt t="37527" x="4670425" y="4170363"/>
          <p14:tracePt t="37547" x="4679950" y="4152900"/>
          <p14:tracePt t="37567" x="4697413" y="4133850"/>
          <p14:tracePt t="37587" x="4732338" y="4098925"/>
          <p14:tracePt t="37607" x="4759325" y="4054475"/>
          <p14:tracePt t="37627" x="4786313" y="4044950"/>
          <p14:tracePt t="37647" x="4795838" y="4027488"/>
          <p14:tracePt t="37667" x="4813300" y="4027488"/>
          <p14:tracePt t="37687" x="4830763" y="4027488"/>
          <p14:tracePt t="37707" x="4884738" y="4017963"/>
          <p14:tracePt t="37727" x="4919663" y="4010025"/>
          <p14:tracePt t="37748" x="4973638" y="4010025"/>
          <p14:tracePt t="37767" x="4983163" y="4000500"/>
          <p14:tracePt t="37787" x="4991100" y="4000500"/>
          <p14:tracePt t="37810" x="5000625" y="4000500"/>
          <p14:tracePt t="37874" x="5010150" y="4000500"/>
          <p14:tracePt t="37914" x="5010150" y="4010025"/>
          <p14:tracePt t="37931" x="5010150" y="4017963"/>
          <p14:tracePt t="37954" x="5010150" y="4027488"/>
          <p14:tracePt t="37970" x="5010150" y="4037013"/>
          <p14:tracePt t="37988" x="5010150" y="4044950"/>
          <p14:tracePt t="38007" x="5010150" y="4054475"/>
          <p14:tracePt t="38027" x="5010150" y="4062413"/>
          <p14:tracePt t="38047" x="5010150" y="4081463"/>
          <p14:tracePt t="38067" x="5010150" y="4089400"/>
          <p14:tracePt t="38087" x="5010150" y="4108450"/>
          <p14:tracePt t="38107" x="5018088" y="4133850"/>
          <p14:tracePt t="38127" x="5018088" y="4160838"/>
          <p14:tracePt t="38147" x="5027613" y="4214813"/>
          <p14:tracePt t="38167" x="5037138" y="4241800"/>
          <p14:tracePt t="38187" x="5037138" y="4295775"/>
          <p14:tracePt t="38207" x="5027613" y="4340225"/>
          <p14:tracePt t="38227" x="5018088" y="4384675"/>
          <p14:tracePt t="38248" x="5018088" y="4411663"/>
          <p14:tracePt t="38267" x="5018088" y="4419600"/>
          <p14:tracePt t="38315" x="5010150" y="4419600"/>
          <p14:tracePt t="38338" x="5000625" y="4419600"/>
          <p14:tracePt t="38351" x="4991100" y="4419600"/>
          <p14:tracePt t="38367" x="4991100" y="4429125"/>
          <p14:tracePt t="38387" x="4991100" y="4446588"/>
          <p14:tracePt t="38407" x="4991100" y="4465638"/>
          <p14:tracePt t="38427" x="4991100" y="4500563"/>
          <p14:tracePt t="38447" x="4991100" y="4510088"/>
          <p14:tracePt t="38468" x="4991100" y="4527550"/>
          <p14:tracePt t="38487" x="4991100" y="4545013"/>
          <p14:tracePt t="38507" x="4983163" y="4554538"/>
          <p14:tracePt t="38527" x="4973638" y="4562475"/>
          <p14:tracePt t="38547" x="4911725" y="4589463"/>
          <p14:tracePt t="38567" x="4884738" y="4616450"/>
          <p14:tracePt t="38587" x="4822825" y="4643438"/>
          <p14:tracePt t="38608" x="4786313" y="4643438"/>
          <p14:tracePt t="38627" x="4741863" y="4643438"/>
          <p14:tracePt t="38647" x="4705350" y="4643438"/>
          <p14:tracePt t="38667" x="4687888" y="4643438"/>
          <p14:tracePt t="38687" x="4670425" y="4643438"/>
          <p14:tracePt t="38707" x="4660900" y="4643438"/>
          <p14:tracePt t="38727" x="4652963" y="4633913"/>
          <p14:tracePt t="38748" x="4652963" y="4625975"/>
          <p14:tracePt t="38767" x="4652963" y="4616450"/>
          <p14:tracePt t="38787" x="4652963" y="4608513"/>
          <p14:tracePt t="38807" x="4652963" y="4598988"/>
          <p14:tracePt t="38828" x="4670425" y="4589463"/>
          <p14:tracePt t="38847" x="4687888" y="4562475"/>
          <p14:tracePt t="38867" x="4751388" y="4510088"/>
          <p14:tracePt t="38887" x="4813300" y="4446588"/>
          <p14:tracePt t="38907" x="4840288" y="4394200"/>
          <p14:tracePt t="38927" x="4857750" y="4348163"/>
          <p14:tracePt t="38947" x="4875213" y="4286250"/>
          <p14:tracePt t="38967" x="4875213" y="4259263"/>
          <p14:tracePt t="38987" x="4875213" y="4232275"/>
          <p14:tracePt t="39007" x="4875213" y="4224338"/>
          <p14:tracePt t="39106" x="4875213" y="4214813"/>
          <p14:tracePt t="39123" x="4875213" y="4205288"/>
          <p14:tracePt t="39138" x="4875213" y="4187825"/>
          <p14:tracePt t="39151" x="4875213" y="4179888"/>
          <p14:tracePt t="39167" x="4875213" y="4160838"/>
          <p14:tracePt t="39187" x="4875213" y="4152900"/>
          <p14:tracePt t="39207" x="4867275" y="4143375"/>
          <p14:tracePt t="39227" x="4857750" y="4133850"/>
          <p14:tracePt t="39268" x="4857750" y="4125913"/>
          <p14:tracePt t="39298" x="4867275" y="4116388"/>
          <p14:tracePt t="39311" x="4875213" y="4116388"/>
          <p14:tracePt t="39328" x="4911725" y="4098925"/>
          <p14:tracePt t="39347" x="4938713" y="4089400"/>
          <p14:tracePt t="39367" x="4946650" y="4089400"/>
          <p14:tracePt t="39387" x="4946650" y="4081463"/>
          <p14:tracePt t="39443" x="4946650" y="4098925"/>
          <p14:tracePt t="39454" x="4946650" y="4133850"/>
          <p14:tracePt t="39468" x="4946650" y="4197350"/>
          <p14:tracePt t="39487" x="4946650" y="4268788"/>
          <p14:tracePt t="39507" x="4938713" y="4348163"/>
          <p14:tracePt t="39527" x="4938713" y="4411663"/>
          <p14:tracePt t="39547" x="4919663" y="4456113"/>
          <p14:tracePt t="39567" x="4911725" y="4491038"/>
          <p14:tracePt t="39587" x="4894263" y="4527550"/>
          <p14:tracePt t="39608" x="4884738" y="4545013"/>
          <p14:tracePt t="39627" x="4857750" y="4554538"/>
          <p14:tracePt t="39647" x="4830763" y="4554538"/>
          <p14:tracePt t="39667" x="4768850" y="4554538"/>
          <p14:tracePt t="39687" x="4759325" y="4554538"/>
          <p14:tracePt t="39731" x="4768850" y="4554538"/>
          <p14:tracePt t="39742" x="4803775" y="4554538"/>
          <p14:tracePt t="39755" x="4875213" y="4537075"/>
          <p14:tracePt t="39768" x="4902200" y="4537075"/>
          <p14:tracePt t="39787" x="5010150" y="4527550"/>
          <p14:tracePt t="39807" x="5072063" y="4518025"/>
          <p14:tracePt t="39828" x="5099050" y="4510088"/>
          <p14:tracePt t="39847" x="5133975" y="4510088"/>
          <p14:tracePt t="39867" x="5160963" y="4510088"/>
          <p14:tracePt t="39887" x="5160963" y="4500563"/>
          <p14:tracePt t="39915" x="5160963" y="4491038"/>
          <p14:tracePt t="39931" x="5160963" y="4483100"/>
          <p14:tracePt t="39947" x="5133975" y="4446588"/>
          <p14:tracePt t="39968" x="5072063" y="4367213"/>
          <p14:tracePt t="39987" x="5037138" y="4259263"/>
          <p14:tracePt t="40007" x="5037138" y="4187825"/>
          <p14:tracePt t="40027" x="5062538" y="4133850"/>
          <p14:tracePt t="40047" x="5089525" y="4108450"/>
          <p14:tracePt t="40067" x="5116513" y="4098925"/>
          <p14:tracePt t="40087" x="5133975" y="4098925"/>
          <p14:tracePt t="40108" x="5153025" y="4098925"/>
          <p14:tracePt t="40147" x="5160963" y="4098925"/>
          <p14:tracePt t="40167" x="5170488" y="4098925"/>
          <p14:tracePt t="40187" x="5170488" y="4133850"/>
          <p14:tracePt t="40207" x="5170488" y="4187825"/>
          <p14:tracePt t="40227" x="5170488" y="4322763"/>
          <p14:tracePt t="40248" x="5143500" y="4411663"/>
          <p14:tracePt t="40267" x="5062538" y="4572000"/>
          <p14:tracePt t="40287" x="5027613" y="4652963"/>
          <p14:tracePt t="40307" x="4965700" y="4741863"/>
          <p14:tracePt t="40328" x="4919663" y="4795838"/>
          <p14:tracePt t="40347" x="4830763" y="4911725"/>
          <p14:tracePt t="40367" x="4776788" y="4956175"/>
          <p14:tracePt t="40388" x="4751388" y="4973638"/>
          <p14:tracePt t="40407" x="4741863" y="4983163"/>
          <p14:tracePt t="40428" x="4732338" y="4983163"/>
          <p14:tracePt t="40447" x="4724400" y="4983163"/>
          <p14:tracePt t="40468" x="4705350" y="4983163"/>
          <p14:tracePt t="40487" x="4697413" y="4983163"/>
          <p14:tracePt t="40507" x="4687888" y="4983163"/>
          <p14:tracePt t="40539" x="4679950" y="4983163"/>
          <p14:tracePt t="40563" x="4679950" y="4991100"/>
          <p14:tracePt t="40575" x="4670425" y="4991100"/>
          <p14:tracePt t="40588" x="4660900" y="4991100"/>
          <p14:tracePt t="40608" x="4652963" y="4991100"/>
          <p14:tracePt t="40628" x="4633913" y="4991100"/>
          <p14:tracePt t="40647" x="4625975" y="4991100"/>
          <p14:tracePt t="40667" x="4616450" y="4965700"/>
          <p14:tracePt t="40687" x="4616450" y="4938713"/>
          <p14:tracePt t="40707" x="4616450" y="4894263"/>
          <p14:tracePt t="40727" x="4616450" y="4875213"/>
          <p14:tracePt t="40748" x="4616450" y="4840288"/>
          <p14:tracePt t="40767" x="4608513" y="4803775"/>
          <p14:tracePt t="40787" x="4598988" y="4768850"/>
          <p14:tracePt t="40807" x="4589463" y="4741863"/>
          <p14:tracePt t="40828" x="4581525" y="4732338"/>
          <p14:tracePt t="40847" x="4581525" y="4714875"/>
          <p14:tracePt t="40867" x="4581525" y="4705350"/>
          <p14:tracePt t="40891" x="4589463" y="4697413"/>
          <p14:tracePt t="40908" x="4598988" y="4697413"/>
          <p14:tracePt t="40927" x="4616450" y="4679950"/>
          <p14:tracePt t="40947" x="4652963" y="4660900"/>
          <p14:tracePt t="40968" x="4670425" y="4652963"/>
          <p14:tracePt t="40988" x="4751388" y="4643438"/>
          <p14:tracePt t="41007" x="4803775" y="4633913"/>
          <p14:tracePt t="41028" x="4857750" y="4616450"/>
          <p14:tracePt t="41047" x="4894263" y="4608513"/>
          <p14:tracePt t="41068" x="4911725" y="4598988"/>
          <p14:tracePt t="41171" x="4911725" y="4608513"/>
          <p14:tracePt t="41188" x="4911725" y="4616450"/>
          <p14:tracePt t="41202" x="4911725" y="4625975"/>
          <p14:tracePt t="41214" x="4911725" y="4652963"/>
          <p14:tracePt t="41228" x="4911725" y="4679950"/>
          <p14:tracePt t="41248" x="4929188" y="4724400"/>
          <p14:tracePt t="41268" x="4938713" y="4759325"/>
          <p14:tracePt t="41287" x="4956175" y="4786313"/>
          <p14:tracePt t="41308" x="4956175" y="4830763"/>
          <p14:tracePt t="41328" x="4956175" y="4867275"/>
          <p14:tracePt t="41348" x="4956175" y="4911725"/>
          <p14:tracePt t="41367" x="4956175" y="4938713"/>
          <p14:tracePt t="41388" x="4956175" y="4965700"/>
          <p14:tracePt t="41407" x="4956175" y="4991100"/>
          <p14:tracePt t="41428" x="4956175" y="5027613"/>
          <p14:tracePt t="41447" x="4956175" y="5037138"/>
          <p14:tracePt t="41468" x="4956175" y="5045075"/>
          <p14:tracePt t="41555" x="4938713" y="5037138"/>
          <p14:tracePt t="41568" x="4929188" y="5037138"/>
          <p14:tracePt t="41587" x="4840288" y="5000625"/>
          <p14:tracePt t="41608" x="4786313" y="4991100"/>
          <p14:tracePt t="41628" x="4705350" y="4991100"/>
          <p14:tracePt t="41647" x="4697413" y="4991100"/>
          <p14:tracePt t="41668" x="4687888" y="4991100"/>
          <p14:tracePt t="41708" x="4670425" y="4991100"/>
          <p14:tracePt t="41892" x="4670425" y="4983163"/>
          <p14:tracePt t="41916" x="4670425" y="4973638"/>
          <p14:tracePt t="41931" x="4660900" y="4973638"/>
          <p14:tracePt t="41948" x="4652963" y="4965700"/>
          <p14:tracePt t="41968" x="4643438" y="4956175"/>
          <p14:tracePt t="41988" x="4616450" y="4938713"/>
          <p14:tracePt t="42008" x="4598988" y="4919663"/>
          <p14:tracePt t="42028" x="4581525" y="4902200"/>
          <p14:tracePt t="42048" x="4581525" y="4884738"/>
          <p14:tracePt t="42068" x="4581525" y="4857750"/>
          <p14:tracePt t="42088" x="4581525" y="4848225"/>
          <p14:tracePt t="42108" x="4589463" y="4830763"/>
          <p14:tracePt t="42128" x="4608513" y="4786313"/>
          <p14:tracePt t="42148" x="4616450" y="4724400"/>
          <p14:tracePt t="42168" x="4616450" y="4687888"/>
          <p14:tracePt t="42188" x="4616450" y="4643438"/>
          <p14:tracePt t="42208" x="4616450" y="4633913"/>
          <p14:tracePt t="42228" x="4608513" y="4625975"/>
          <p14:tracePt t="42276" x="4608513" y="4616450"/>
          <p14:tracePt t="42308" x="4616450" y="4616450"/>
          <p14:tracePt t="42320" x="4625975" y="4608513"/>
          <p14:tracePt t="42334" x="4643438" y="4608513"/>
          <p14:tracePt t="42348" x="4679950" y="4608513"/>
          <p14:tracePt t="42368" x="4732338" y="4608513"/>
          <p14:tracePt t="42388" x="4803775" y="4608513"/>
          <p14:tracePt t="42408" x="4840288" y="4598988"/>
          <p14:tracePt t="42428" x="4867275" y="4589463"/>
          <p14:tracePt t="42448" x="4867275" y="4581525"/>
          <p14:tracePt t="42468" x="4875213" y="4581525"/>
          <p14:tracePt t="42500" x="4884738" y="4581525"/>
          <p14:tracePt t="42580" x="4894263" y="4581525"/>
          <p14:tracePt t="42636" x="4902200" y="4581525"/>
          <p14:tracePt t="42660" x="4911725" y="4581525"/>
          <p14:tracePt t="42672" x="4938713" y="4581525"/>
          <p14:tracePt t="42688" x="4965700" y="4589463"/>
          <p14:tracePt t="42708" x="5062538" y="4598988"/>
          <p14:tracePt t="42728" x="5116513" y="4608513"/>
          <p14:tracePt t="42749" x="5170488" y="4616450"/>
          <p14:tracePt t="42768" x="5187950" y="4625975"/>
          <p14:tracePt t="42788" x="5197475" y="4625975"/>
          <p14:tracePt t="42828" x="5205413" y="4625975"/>
          <p14:tracePt t="42848" x="5214938" y="4625975"/>
          <p14:tracePt t="42868" x="5232400" y="4625975"/>
          <p14:tracePt t="43060" x="5241925" y="4625975"/>
          <p14:tracePt t="43073" x="5259388" y="4625975"/>
          <p14:tracePt t="43087" x="5313363" y="4625975"/>
          <p14:tracePt t="43108" x="5465763" y="4625975"/>
          <p14:tracePt t="43128" x="5562600" y="4625975"/>
          <p14:tracePt t="43148" x="5653088" y="4625975"/>
          <p14:tracePt t="43168" x="5670550" y="4625975"/>
          <p14:tracePt t="43220" x="5670550" y="4633913"/>
          <p14:tracePt t="43232" x="5670550" y="4643438"/>
          <p14:tracePt t="43248" x="5661025" y="4652963"/>
          <p14:tracePt t="43268" x="5643563" y="4679950"/>
          <p14:tracePt t="43288" x="5626100" y="4687888"/>
          <p14:tracePt t="43308" x="5608638" y="4732338"/>
          <p14:tracePt t="43328" x="5581650" y="4759325"/>
          <p14:tracePt t="43349" x="5562600" y="4786313"/>
          <p14:tracePt t="43368" x="5562600" y="4795838"/>
          <p14:tracePt t="43389" x="5554663" y="4795838"/>
          <p14:tracePt t="43408" x="5545138" y="4803775"/>
          <p14:tracePt t="43428" x="5545138" y="4813300"/>
          <p14:tracePt t="43468" x="5545138" y="4830763"/>
          <p14:tracePt t="43488" x="5545138" y="4840288"/>
          <p14:tracePt t="43528" x="5545138" y="4848225"/>
          <p14:tracePt t="43652" x="5554663" y="4857750"/>
          <p14:tracePt t="43665" x="5554663" y="4867275"/>
          <p14:tracePt t="43688" x="5554663" y="4875213"/>
          <p14:tracePt t="43709" x="5562600" y="4902200"/>
          <p14:tracePt t="43728" x="5562600" y="4929188"/>
          <p14:tracePt t="43749" x="5562600" y="4946650"/>
          <p14:tracePt t="43768" x="5562600" y="4956175"/>
          <p14:tracePt t="43789" x="5527675" y="4956175"/>
          <p14:tracePt t="43808" x="5491163" y="4956175"/>
          <p14:tracePt t="43828" x="5446713" y="4965700"/>
          <p14:tracePt t="43848" x="5419725" y="4973638"/>
          <p14:tracePt t="43868" x="5375275" y="4983163"/>
          <p14:tracePt t="43888" x="5367338" y="4983163"/>
          <p14:tracePt t="43909" x="5357813" y="4983163"/>
          <p14:tracePt t="43949" x="5348288" y="4983163"/>
          <p14:tracePt t="43968" x="5322888" y="4983163"/>
          <p14:tracePt t="43989" x="5286375" y="5000625"/>
          <p14:tracePt t="44008" x="5259388" y="5010150"/>
          <p14:tracePt t="44029" x="5224463" y="5027613"/>
          <p14:tracePt t="44048" x="5187950" y="5045075"/>
          <p14:tracePt t="44069" x="5170488" y="5054600"/>
          <p14:tracePt t="44088" x="5153025" y="5062538"/>
          <p14:tracePt t="44109" x="5133975" y="5072063"/>
          <p14:tracePt t="44173" x="5133975" y="5054600"/>
          <p14:tracePt t="44184" x="5133975" y="5045075"/>
          <p14:tracePt t="44198" x="5133975" y="5010150"/>
          <p14:tracePt t="44212" x="5116513" y="4965700"/>
          <p14:tracePt t="44229" x="5081588" y="4919663"/>
          <p14:tracePt t="44248" x="5010150" y="4786313"/>
          <p14:tracePt t="44269" x="4929188" y="4598988"/>
          <p14:tracePt t="44288" x="4902200" y="4491038"/>
          <p14:tracePt t="44309" x="4894263" y="4348163"/>
          <p14:tracePt t="44328" x="4894263" y="4313238"/>
          <p14:tracePt t="44349" x="4929188" y="4251325"/>
          <p14:tracePt t="44368" x="4956175" y="4232275"/>
          <p14:tracePt t="44389" x="5010150" y="4179888"/>
          <p14:tracePt t="44408" x="5045075" y="4152900"/>
          <p14:tracePt t="44429" x="5072063" y="4108450"/>
          <p14:tracePt t="44448" x="5081588" y="4089400"/>
          <p14:tracePt t="44469" x="5081588" y="4081463"/>
          <p14:tracePt t="44488" x="5081588" y="4062413"/>
          <p14:tracePt t="44509" x="5081588" y="4037013"/>
          <p14:tracePt t="44528" x="5089525" y="4027488"/>
          <p14:tracePt t="44549" x="5089525" y="4017963"/>
          <p14:tracePt t="44568" x="5108575" y="4017963"/>
          <p14:tracePt t="44589" x="5116513" y="4017963"/>
          <p14:tracePt t="44608" x="5126038" y="4017963"/>
          <p14:tracePt t="44629" x="5170488" y="4000500"/>
          <p14:tracePt t="44648" x="5214938" y="3990975"/>
          <p14:tracePt t="44669" x="5251450" y="3990975"/>
          <p14:tracePt t="44688" x="5259388" y="3990975"/>
          <p14:tracePt t="44709" x="5276850" y="3990975"/>
          <p14:tracePt t="44728" x="5286375" y="3990975"/>
          <p14:tracePt t="44749" x="5322888" y="3990975"/>
          <p14:tracePt t="44768" x="5348288" y="3990975"/>
          <p14:tracePt t="44789" x="5411788" y="3990975"/>
          <p14:tracePt t="44808" x="5446713" y="3990975"/>
          <p14:tracePt t="44829" x="5500688" y="4017963"/>
          <p14:tracePt t="44848" x="5527675" y="4027488"/>
          <p14:tracePt t="44869" x="5562600" y="4027488"/>
          <p14:tracePt t="44888" x="5581650" y="4027488"/>
          <p14:tracePt t="44908" x="5589588" y="4027488"/>
          <p14:tracePt t="44957" x="5599113" y="4027488"/>
          <p14:tracePt t="45085" x="5599113" y="4037013"/>
          <p14:tracePt t="45117" x="5599113" y="4044950"/>
          <p14:tracePt t="45149" x="5599113" y="4054475"/>
          <p14:tracePt t="45164" x="5599113" y="4062413"/>
          <p14:tracePt t="45177" x="5599113" y="4071938"/>
          <p14:tracePt t="45192" x="5599113" y="4098925"/>
          <p14:tracePt t="45208" x="5589588" y="4143375"/>
          <p14:tracePt t="45229" x="5572125" y="4232275"/>
          <p14:tracePt t="45249" x="5554663" y="4295775"/>
          <p14:tracePt t="45269" x="5518150" y="4384675"/>
          <p14:tracePt t="45288" x="5500688" y="4419600"/>
          <p14:tracePt t="45309" x="5500688" y="4446588"/>
          <p14:tracePt t="45329" x="5500688" y="4483100"/>
          <p14:tracePt t="45349" x="5510213" y="4510088"/>
          <p14:tracePt t="45368" x="5510213" y="4518025"/>
          <p14:tracePt t="45389" x="5510213" y="4554538"/>
          <p14:tracePt t="45408" x="5491163" y="4581525"/>
          <p14:tracePt t="45429" x="5456238" y="4616450"/>
          <p14:tracePt t="45448" x="5446713" y="4633913"/>
          <p14:tracePt t="45469" x="5446713" y="4643438"/>
          <p14:tracePt t="45488" x="5446713" y="4660900"/>
          <p14:tracePt t="45509" x="5473700" y="4679950"/>
          <p14:tracePt t="45528" x="5473700" y="4697413"/>
          <p14:tracePt t="45550" x="5491163" y="4714875"/>
          <p14:tracePt t="45568" x="5510213" y="4732338"/>
          <p14:tracePt t="45590" x="5527675" y="4768850"/>
          <p14:tracePt t="45609" x="5537200" y="4795838"/>
          <p14:tracePt t="45630" x="5545138" y="4857750"/>
          <p14:tracePt t="45648" x="5545138" y="4884738"/>
          <p14:tracePt t="45670" x="5545138" y="4919663"/>
          <p14:tracePt t="45689" x="5545138" y="4929188"/>
          <p14:tracePt t="45709" x="5545138" y="4956175"/>
          <p14:tracePt t="45728" x="5545138" y="4983163"/>
          <p14:tracePt t="45749" x="5545138" y="5018088"/>
          <p14:tracePt t="45768" x="5545138" y="5062538"/>
          <p14:tracePt t="45790" x="5545138" y="5116513"/>
          <p14:tracePt t="45808" x="5545138" y="5143500"/>
          <p14:tracePt t="45829" x="5545138" y="5180013"/>
          <p14:tracePt t="45849" x="5527675" y="5205413"/>
          <p14:tracePt t="45870" x="5446713" y="5251450"/>
          <p14:tracePt t="45888" x="5384800" y="5286375"/>
          <p14:tracePt t="45910" x="5276850" y="5322888"/>
          <p14:tracePt t="45928" x="5224463" y="5330825"/>
          <p14:tracePt t="45949" x="5180013" y="5357813"/>
          <p14:tracePt t="45969" x="5153025" y="5367338"/>
          <p14:tracePt t="45990" x="5133975" y="5367338"/>
          <p14:tracePt t="46030" x="5116513" y="5367338"/>
          <p14:tracePt t="46048" x="5108575" y="5357813"/>
          <p14:tracePt t="46077" x="5099050" y="5357813"/>
          <p14:tracePt t="46093" x="5099050" y="5348288"/>
          <p14:tracePt t="46110" x="5089525" y="5348288"/>
          <p14:tracePt t="46128" x="5062538" y="5330825"/>
          <p14:tracePt t="46150" x="5010150" y="5286375"/>
          <p14:tracePt t="46168" x="4946650" y="5259388"/>
          <p14:tracePt t="46189" x="4894263" y="5241925"/>
          <p14:tracePt t="46209" x="4867275" y="5224463"/>
          <p14:tracePt t="46230" x="4848225" y="5214938"/>
          <p14:tracePt t="46249" x="4840288" y="5205413"/>
          <p14:tracePt t="46268" x="4840288" y="5197475"/>
          <p14:tracePt t="46288" x="4840288" y="5187950"/>
          <p14:tracePt t="46308" x="4840288" y="5180013"/>
          <p14:tracePt t="46373" x="4848225" y="5180013"/>
          <p14:tracePt t="46405" x="4857750" y="5180013"/>
          <p14:tracePt t="46421" x="4867275" y="5180013"/>
          <p14:tracePt t="46445" x="4875213" y="5170488"/>
          <p14:tracePt t="46457" x="4884738" y="5160963"/>
          <p14:tracePt t="46470" x="4884738" y="5143500"/>
          <p14:tracePt t="46488" x="4875213" y="5089525"/>
          <p14:tracePt t="46510" x="4894263" y="4983163"/>
          <p14:tracePt t="46528" x="4929188" y="4938713"/>
          <p14:tracePt t="46550" x="4956175" y="4929188"/>
          <p14:tracePt t="50390" x="4956175" y="4902200"/>
          <p14:tracePt t="50401" x="4938713" y="4911725"/>
          <p14:tracePt t="50415" x="4884738" y="4983163"/>
          <p14:tracePt t="50431" x="5205413" y="4776788"/>
          <p14:tracePt t="50449" x="5653088" y="4340225"/>
          <p14:tracePt t="50471" x="5894388" y="4098925"/>
          <p14:tracePt t="50489" x="6054725" y="3946525"/>
          <p14:tracePt t="50511" x="6251575" y="3741738"/>
          <p14:tracePt t="50529" x="6296025" y="3625850"/>
          <p14:tracePt t="50551" x="6313488" y="3402013"/>
          <p14:tracePt t="50569" x="6313488" y="3295650"/>
          <p14:tracePt t="50590" x="6259513" y="3179763"/>
          <p14:tracePt t="50610" x="6259513" y="3160713"/>
          <p14:tracePt t="50631" x="6276975" y="3170238"/>
          <p14:tracePt t="50649" x="6296025" y="3214688"/>
          <p14:tracePt t="50671" x="6232525" y="3259138"/>
          <p14:tracePt t="50689" x="6089650" y="3276600"/>
          <p14:tracePt t="50711" x="5875338" y="3322638"/>
          <p14:tracePt t="50759" x="5875338" y="3330575"/>
          <p14:tracePt t="50771" x="5875338" y="3340100"/>
          <p14:tracePt t="50791" x="5840413" y="3402013"/>
          <p14:tracePt t="50809" x="5795963" y="3490913"/>
          <p14:tracePt t="50830" x="5680075" y="3732213"/>
          <p14:tracePt t="50849" x="5581650" y="3848100"/>
          <p14:tracePt t="50870" x="5402263" y="3946525"/>
          <p14:tracePt t="50889" x="5214938" y="3990975"/>
          <p14:tracePt t="50911" x="4965700" y="4089400"/>
          <p14:tracePt t="50929" x="4875213" y="4133850"/>
          <p14:tracePt t="50951" x="4822825" y="4152900"/>
          <p14:tracePt t="50970" x="4813300" y="4160838"/>
          <p14:tracePt t="50991" x="4786313" y="4179888"/>
          <p14:tracePt t="51009" x="4768850" y="4197350"/>
          <p14:tracePt t="51031" x="4751388" y="4205288"/>
          <p14:tracePt t="51087" x="4759325" y="4205288"/>
          <p14:tracePt t="51099" x="4759325" y="4197350"/>
          <p14:tracePt t="51112" x="4786313" y="4179888"/>
          <p14:tracePt t="51129" x="4813300" y="4160838"/>
          <p14:tracePt t="51151" x="4875213" y="4125913"/>
          <p14:tracePt t="51169" x="4929188" y="4081463"/>
          <p14:tracePt t="51191" x="5081588" y="4017963"/>
          <p14:tracePt t="51209" x="5205413" y="4000500"/>
          <p14:tracePt t="51230" x="5402263" y="3983038"/>
          <p14:tracePt t="51249" x="5473700" y="3983038"/>
          <p14:tracePt t="51271" x="5562600" y="4010025"/>
          <p14:tracePt t="51289" x="5626100" y="4027488"/>
          <p14:tracePt t="51311" x="5653088" y="4044950"/>
          <p14:tracePt t="51349" x="5653088" y="4054475"/>
          <p14:tracePt t="51375" x="5653088" y="4062413"/>
          <p14:tracePt t="51391" x="5643563" y="4062413"/>
          <p14:tracePt t="51409" x="5634038" y="4081463"/>
          <p14:tracePt t="51431" x="5670550" y="4081463"/>
          <p14:tracePt t="51449" x="5715000" y="4089400"/>
          <p14:tracePt t="51471" x="5795963" y="4089400"/>
          <p14:tracePt t="51489" x="5830888" y="4081463"/>
          <p14:tracePt t="51510" x="5848350" y="4062413"/>
          <p14:tracePt t="51529" x="5848350" y="4037013"/>
          <p14:tracePt t="51551" x="5848350" y="3990975"/>
          <p14:tracePt t="51569" x="5822950" y="3919538"/>
          <p14:tracePt t="51591" x="5751513" y="3803650"/>
          <p14:tracePt t="51610" x="5705475" y="3741738"/>
          <p14:tracePt t="51631" x="5670550" y="3660775"/>
          <p14:tracePt t="51649" x="5670550" y="3633788"/>
          <p14:tracePt t="51671" x="5670550" y="3608388"/>
          <p14:tracePt t="51690" x="5670550" y="3598863"/>
          <p14:tracePt t="51887" x="5661025" y="3598863"/>
          <p14:tracePt t="51898" x="5661025" y="3608388"/>
          <p14:tracePt t="51912" x="5653088" y="3608388"/>
          <p14:tracePt t="51983" x="5653088" y="3616325"/>
          <p14:tracePt t="52007" x="5653088" y="3625850"/>
          <p14:tracePt t="52023" x="5653088" y="3633788"/>
          <p14:tracePt t="52039" x="5653088" y="3643313"/>
          <p14:tracePt t="52051" x="5653088" y="3652838"/>
          <p14:tracePt t="52071" x="5670550" y="3679825"/>
          <p14:tracePt t="52089" x="5697538" y="3714750"/>
          <p14:tracePt t="52110" x="5715000" y="3741738"/>
          <p14:tracePt t="52130" x="5751513" y="3813175"/>
          <p14:tracePt t="52151" x="5786438" y="3867150"/>
          <p14:tracePt t="52170" x="5813425" y="3946525"/>
          <p14:tracePt t="52192" x="5830888" y="4000500"/>
          <p14:tracePt t="52210" x="5830888" y="4044950"/>
          <p14:tracePt t="52231" x="5840413" y="4089400"/>
          <p14:tracePt t="52249" x="5848350" y="4116388"/>
          <p14:tracePt t="52272" x="5867400" y="4152900"/>
          <p14:tracePt t="52290" x="5867400" y="4170363"/>
          <p14:tracePt t="52311" x="5875338" y="4179888"/>
          <p14:tracePt t="52330" x="5884863" y="4179888"/>
          <p14:tracePt t="52350" x="5884863" y="4187825"/>
          <p14:tracePt t="52370" x="5894388" y="4187825"/>
          <p14:tracePt t="52495" x="5894388" y="4179888"/>
          <p14:tracePt t="52511" x="5894388" y="4133850"/>
          <p14:tracePt t="52529" x="5875338" y="4054475"/>
          <p14:tracePt t="52551" x="5840413" y="3902075"/>
          <p14:tracePt t="52570" x="5813425" y="3848100"/>
          <p14:tracePt t="52591" x="5786438" y="3803650"/>
          <p14:tracePt t="52610" x="5768975" y="3786188"/>
          <p14:tracePt t="52631" x="5751513" y="3768725"/>
          <p14:tracePt t="52687" x="5741988" y="3768725"/>
          <p14:tracePt t="52719" x="5732463" y="3768725"/>
          <p14:tracePt t="52735" x="5724525" y="3776663"/>
          <p14:tracePt t="52751" x="5715000" y="3776663"/>
          <p14:tracePt t="52770" x="5705475" y="3776663"/>
          <p14:tracePt t="52792" x="5697538" y="3786188"/>
          <p14:tracePt t="52830" x="5697538" y="3795713"/>
          <p14:tracePt t="52850" x="5715000" y="3822700"/>
          <p14:tracePt t="52872" x="5803900" y="3946525"/>
          <p14:tracePt t="52890" x="5857875" y="4017963"/>
          <p14:tracePt t="52912" x="5919788" y="4116388"/>
          <p14:tracePt t="52930" x="5938838" y="4152900"/>
          <p14:tracePt t="52950" x="5938838" y="4170363"/>
          <p14:tracePt t="53015" x="5938838" y="4160838"/>
          <p14:tracePt t="53040" x="5938838" y="4152900"/>
          <p14:tracePt t="53055" x="5929313" y="4133850"/>
          <p14:tracePt t="53071" x="5919788" y="4108450"/>
          <p14:tracePt t="53090" x="5911850" y="4071938"/>
          <p14:tracePt t="53110" x="5894388" y="4037013"/>
          <p14:tracePt t="53130" x="5830888" y="3973513"/>
          <p14:tracePt t="53151" x="5751513" y="3919538"/>
          <p14:tracePt t="53170" x="5705475" y="3884613"/>
          <p14:tracePt t="53191" x="5643563" y="3830638"/>
          <p14:tracePt t="53210" x="5616575" y="3813175"/>
          <p14:tracePt t="53231" x="5616575" y="3795713"/>
          <p14:tracePt t="53250" x="5608638" y="3786188"/>
          <p14:tracePt t="53272" x="5608638" y="3768725"/>
          <p14:tracePt t="53290" x="5608638" y="3759200"/>
          <p14:tracePt t="53311" x="5608638" y="3741738"/>
          <p14:tracePt t="53331" x="5608638" y="3732213"/>
          <p14:tracePt t="53383" x="5616575" y="3732213"/>
          <p14:tracePt t="53400" x="5626100" y="3732213"/>
          <p14:tracePt t="53412" x="5653088" y="3759200"/>
          <p14:tracePt t="53432" x="5724525" y="3875088"/>
          <p14:tracePt t="53450" x="5751513" y="3956050"/>
          <p14:tracePt t="53471" x="5822950" y="4108450"/>
          <p14:tracePt t="53490" x="5867400" y="4214813"/>
          <p14:tracePt t="53511" x="5884863" y="4357688"/>
          <p14:tracePt t="53530" x="5902325" y="4384675"/>
          <p14:tracePt t="53550" x="5902325" y="4394200"/>
          <p14:tracePt t="53648" x="5902325" y="4402138"/>
          <p14:tracePt t="53659" x="5911850" y="4402138"/>
          <p14:tracePt t="53743" x="5911850" y="4394200"/>
          <p14:tracePt t="53755" x="5911850" y="4384675"/>
          <p14:tracePt t="53769" x="5911850" y="4348163"/>
          <p14:tracePt t="53791" x="5902325" y="4205288"/>
          <p14:tracePt t="53810" x="5875338" y="4081463"/>
          <p14:tracePt t="53831" x="5830888" y="3857625"/>
          <p14:tracePt t="53850" x="5786438" y="3759200"/>
          <p14:tracePt t="53872" x="5751513" y="3670300"/>
          <p14:tracePt t="53890" x="5751513" y="3616325"/>
          <p14:tracePt t="53911" x="5751513" y="3581400"/>
          <p14:tracePt t="53930" x="5751513" y="3562350"/>
          <p14:tracePt t="53999" x="5759450" y="3562350"/>
          <p14:tracePt t="54151" x="5768975" y="3562350"/>
          <p14:tracePt t="54166" x="5768975" y="3571875"/>
          <p14:tracePt t="54192" x="5813425" y="3660775"/>
          <p14:tracePt t="54210" x="5848350" y="3732213"/>
          <p14:tracePt t="54231" x="5919788" y="3965575"/>
          <p14:tracePt t="54250" x="5991225" y="4143375"/>
          <p14:tracePt t="54271" x="6081713" y="4394200"/>
          <p14:tracePt t="54290" x="6205538" y="4705350"/>
          <p14:tracePt t="54312" x="6259513" y="4830763"/>
          <p14:tracePt t="54330" x="6286500" y="4875213"/>
          <p14:tracePt t="54352" x="6303963" y="4902200"/>
          <p14:tracePt t="54370" x="6313488" y="4902200"/>
          <p14:tracePt t="54688" x="6303963" y="4894263"/>
          <p14:tracePt t="54699" x="6296025" y="4894263"/>
          <p14:tracePt t="54712" x="6259513" y="4840288"/>
          <p14:tracePt t="54730" x="6180138" y="4732338"/>
          <p14:tracePt t="54751" x="6143625" y="4670425"/>
          <p14:tracePt t="54770" x="6126163" y="4660900"/>
          <p14:tracePt t="54791" x="6116638" y="4660900"/>
          <p14:tracePt t="54810" x="6108700" y="4652963"/>
          <p14:tracePt t="54830" x="6108700" y="4643438"/>
          <p14:tracePt t="54850" x="6108700" y="4633913"/>
          <p14:tracePt t="54872" x="6126163" y="4633913"/>
          <p14:tracePt t="54890" x="6161088" y="4643438"/>
          <p14:tracePt t="54913" x="6330950" y="4670425"/>
          <p14:tracePt t="54930" x="6473825" y="4679950"/>
          <p14:tracePt t="54951" x="6670675" y="4705350"/>
          <p14:tracePt t="54970" x="6983413" y="4751388"/>
          <p14:tracePt t="54991" x="7108825" y="4776788"/>
          <p14:tracePt t="55010" x="7197725" y="4813300"/>
          <p14:tracePt t="55030" x="7215188" y="4813300"/>
          <p14:tracePt t="55050" x="7205663" y="4813300"/>
          <p14:tracePt t="55070" x="7180263" y="4813300"/>
          <p14:tracePt t="55090" x="6938963" y="4751388"/>
          <p14:tracePt t="55110" x="6759575" y="4705350"/>
          <p14:tracePt t="55130" x="6340475" y="4633913"/>
          <p14:tracePt t="55151" x="6054725" y="4554538"/>
          <p14:tracePt t="55170" x="6027738" y="4537075"/>
          <p14:tracePt t="55191" x="6045200" y="4518025"/>
          <p14:tracePt t="55210" x="6161088" y="4510088"/>
          <p14:tracePt t="55231" x="6456363" y="4510088"/>
          <p14:tracePt t="55250" x="6751638" y="4562475"/>
          <p14:tracePt t="55270" x="6894513" y="4589463"/>
          <p14:tracePt t="55290" x="6983413" y="4598988"/>
          <p14:tracePt t="55320" x="6983413" y="4608513"/>
          <p14:tracePt t="55332" x="6965950" y="4608513"/>
          <p14:tracePt t="55350" x="6938963" y="4608513"/>
          <p14:tracePt t="55370" x="6894513" y="4608513"/>
          <p14:tracePt t="55390" x="6884988" y="4608513"/>
          <p14:tracePt t="55410" x="6867525" y="4616450"/>
          <p14:tracePt t="55430" x="6858000" y="4616450"/>
          <p14:tracePt t="55450" x="6848475" y="4616450"/>
          <p14:tracePt t="55470" x="6840538" y="4616450"/>
          <p14:tracePt t="55490" x="6831013" y="4608513"/>
          <p14:tracePt t="55510" x="6831013" y="4589463"/>
          <p14:tracePt t="55530" x="6831013" y="4581525"/>
          <p14:tracePt t="57947" x="6823075" y="4572000"/>
          <p14:tracePt t="57959" x="6786563" y="4518025"/>
          <p14:tracePt t="57972" x="6572250" y="4357688"/>
          <p14:tracePt t="57991" x="6419850" y="4251325"/>
          <p14:tracePt t="58011" x="6259513" y="4116388"/>
          <p14:tracePt t="58031" x="6134100" y="3983038"/>
          <p14:tracePt t="58051" x="6099175" y="3857625"/>
          <p14:tracePt t="58072" x="6134100" y="3803650"/>
          <p14:tracePt t="58091" x="6188075" y="3759200"/>
          <p14:tracePt t="58111" x="6224588" y="3751263"/>
          <p14:tracePt t="58131" x="6269038" y="3724275"/>
          <p14:tracePt t="58265" x="6269038" y="3714750"/>
          <p14:tracePt t="58276" x="6269038" y="3705225"/>
          <p14:tracePt t="58290" x="6153150" y="3633788"/>
          <p14:tracePt t="58311" x="6010275" y="3608388"/>
          <p14:tracePt t="58331" x="5670550" y="3616325"/>
          <p14:tracePt t="58351" x="5491163" y="3616325"/>
          <p14:tracePt t="58371" x="5268913" y="3652838"/>
          <p14:tracePt t="58391" x="5180013" y="3679825"/>
          <p14:tracePt t="58411" x="5045075" y="3705225"/>
          <p14:tracePt t="58431" x="4919663" y="3714750"/>
          <p14:tracePt t="58451" x="4776788" y="3714750"/>
          <p14:tracePt t="58471" x="4660900" y="3714750"/>
          <p14:tracePt t="58491" x="4518025" y="3751263"/>
          <p14:tracePt t="58511" x="4465638" y="3786188"/>
          <p14:tracePt t="58531" x="4394200" y="3867150"/>
          <p14:tracePt t="58551" x="4384675" y="3911600"/>
          <p14:tracePt t="58571" x="4384675" y="3973513"/>
          <p14:tracePt t="58591" x="4411663" y="3990975"/>
          <p14:tracePt t="58611" x="4518025" y="4071938"/>
          <p14:tracePt t="58631" x="4608513" y="4125913"/>
          <p14:tracePt t="58651" x="4759325" y="4187825"/>
          <p14:tracePt t="58671" x="4848225" y="4205288"/>
          <p14:tracePt t="58691" x="4902200" y="4214813"/>
          <p14:tracePt t="58754" x="4911725" y="4214813"/>
          <p14:tracePt t="58765" x="4919663" y="4214813"/>
          <p14:tracePt t="58778" x="4929188" y="4214813"/>
          <p14:tracePt t="58792" x="4938713" y="4214813"/>
          <p14:tracePt t="58811" x="4973638" y="4214813"/>
          <p14:tracePt t="58831" x="4991100" y="4214813"/>
          <p14:tracePt t="58851" x="5037138" y="4179888"/>
          <p14:tracePt t="58871" x="5099050" y="4152900"/>
          <p14:tracePt t="58891" x="5133975" y="4116388"/>
          <p14:tracePt t="58911" x="5143500" y="4108450"/>
          <p14:tracePt t="58931" x="5143500" y="4098925"/>
          <p14:tracePt t="58993" x="5143500" y="4089400"/>
          <p14:tracePt t="59009" x="5133975" y="4089400"/>
          <p14:tracePt t="59025" x="5126038" y="4089400"/>
          <p14:tracePt t="59037" x="5116513" y="4089400"/>
          <p14:tracePt t="59051" x="5116513" y="4081463"/>
          <p14:tracePt t="59072" x="5108575" y="4071938"/>
          <p14:tracePt t="59091" x="5099050" y="4071938"/>
          <p14:tracePt t="59111" x="5089525" y="4062413"/>
          <p14:tracePt t="59131" x="5089525" y="4054475"/>
          <p14:tracePt t="59249" x="5081588" y="4054475"/>
          <p14:tracePt t="59265" x="5072063" y="4054475"/>
          <p14:tracePt t="59281" x="5062538" y="4054475"/>
          <p14:tracePt t="59297" x="5045075" y="4054475"/>
          <p14:tracePt t="59314" x="5037138" y="4054475"/>
          <p14:tracePt t="59433" x="5045075" y="4054475"/>
          <p14:tracePt t="59449" x="5054600" y="4044950"/>
          <p14:tracePt t="59461" x="5062538" y="4044950"/>
          <p14:tracePt t="59474" x="5072063" y="4044950"/>
          <p14:tracePt t="59491" x="5089525" y="4044950"/>
          <p14:tracePt t="59511" x="5099050" y="4044950"/>
          <p14:tracePt t="59531" x="5099050" y="4037013"/>
          <p14:tracePt t="59551" x="5108575" y="4027488"/>
          <p14:tracePt t="59722" x="5108575" y="4037013"/>
          <p14:tracePt t="59738" x="5108575" y="4044950"/>
          <p14:tracePt t="59754" x="5108575" y="4054475"/>
          <p14:tracePt t="59771" x="5108575" y="4071938"/>
          <p14:tracePt t="59791" x="5108575" y="4081463"/>
          <p14:tracePt t="59811" x="5108575" y="4108450"/>
          <p14:tracePt t="59831" x="5099050" y="4133850"/>
          <p14:tracePt t="59851" x="5089525" y="4160838"/>
          <p14:tracePt t="59871" x="5089525" y="4187825"/>
          <p14:tracePt t="59891" x="5089525" y="4205288"/>
          <p14:tracePt t="59911" x="5081588" y="4224338"/>
          <p14:tracePt t="59931" x="5081588" y="4251325"/>
          <p14:tracePt t="59951" x="5072063" y="4276725"/>
          <p14:tracePt t="59971" x="5072063" y="4330700"/>
          <p14:tracePt t="59991" x="5072063" y="4340225"/>
          <p14:tracePt t="60011" x="5072063" y="4367213"/>
          <p14:tracePt t="60031" x="5072063" y="4384675"/>
          <p14:tracePt t="60051" x="5072063" y="4411663"/>
          <p14:tracePt t="60071" x="5072063" y="4429125"/>
          <p14:tracePt t="60091" x="5062538" y="4446588"/>
          <p14:tracePt t="60111" x="5062538" y="4456113"/>
          <p14:tracePt t="60131" x="5062538" y="4465638"/>
          <p14:tracePt t="60151" x="5062538" y="4473575"/>
          <p14:tracePt t="60209" x="5062538" y="4483100"/>
          <p14:tracePt t="60426" x="5062538" y="4491038"/>
          <p14:tracePt t="60601" x="5062538" y="4500563"/>
          <p14:tracePt t="60625" x="5054600" y="4500563"/>
          <p14:tracePt t="60638" x="5054600" y="4510088"/>
          <p14:tracePt t="60651" x="5037138" y="4510088"/>
          <p14:tracePt t="60671" x="5027613" y="4510088"/>
          <p14:tracePt t="60692" x="5018088" y="4510088"/>
          <p14:tracePt t="60711" x="5010150" y="4510088"/>
          <p14:tracePt t="60738" x="5000625" y="4510088"/>
          <p14:tracePt t="60858" x="4991100" y="4500563"/>
          <p14:tracePt t="60869" x="4983163" y="4500563"/>
          <p14:tracePt t="60891" x="4902200" y="4473575"/>
          <p14:tracePt t="60911" x="4786313" y="4419600"/>
          <p14:tracePt t="60932" x="4589463" y="4330700"/>
          <p14:tracePt t="60951" x="4510088" y="4295775"/>
          <p14:tracePt t="60971" x="4446588" y="4268788"/>
          <p14:tracePt t="60991" x="4438650" y="4268788"/>
          <p14:tracePt t="61011" x="4438650" y="4259263"/>
          <p14:tracePt t="61031" x="4438650" y="4251325"/>
          <p14:tracePt t="61051" x="4446588" y="4251325"/>
          <p14:tracePt t="61071" x="4483100" y="4241800"/>
          <p14:tracePt t="61091" x="4562475" y="4224338"/>
          <p14:tracePt t="61111" x="4625975" y="4224338"/>
          <p14:tracePt t="61131" x="4732338" y="4224338"/>
          <p14:tracePt t="61151" x="4786313" y="4224338"/>
          <p14:tracePt t="61171" x="4867275" y="4224338"/>
          <p14:tracePt t="61192" x="4884738" y="4224338"/>
          <p14:tracePt t="61195" x="4894263" y="4224338"/>
          <p14:tracePt t="61211" x="4902200" y="4224338"/>
          <p14:tracePt t="61250" x="4911725" y="4224338"/>
          <p14:tracePt t="61282" x="4911725" y="4214813"/>
          <p14:tracePt t="61295" x="4919663" y="4214813"/>
          <p14:tracePt t="61338" x="4919663" y="4205288"/>
          <p14:tracePt t="61354" x="4929188" y="4205288"/>
          <p14:tracePt t="61371" x="4929188" y="4197350"/>
          <p14:tracePt t="61450" x="4929188" y="4187825"/>
          <p14:tracePt t="61642" x="4929188" y="4179888"/>
          <p14:tracePt t="61653" x="4938713" y="4170363"/>
          <p14:tracePt t="61671" x="4946650" y="4170363"/>
          <p14:tracePt t="61692" x="4946650" y="4160838"/>
          <p14:tracePt t="61712" x="4956175" y="4143375"/>
          <p14:tracePt t="61731" x="4973638" y="4125913"/>
          <p14:tracePt t="61751" x="4983163" y="4116388"/>
          <p14:tracePt t="61772" x="4991100" y="4108450"/>
          <p14:tracePt t="61834" x="4973638" y="4108450"/>
          <p14:tracePt t="61846" x="4938713" y="4116388"/>
          <p14:tracePt t="61858" x="4875213" y="4116388"/>
          <p14:tracePt t="61871" x="4776788" y="4133850"/>
          <p14:tracePt t="61891" x="4473575" y="4133850"/>
          <p14:tracePt t="61912" x="4330700" y="4133850"/>
          <p14:tracePt t="61932" x="4224338" y="4133850"/>
          <p14:tracePt t="61971" x="4224338" y="4116388"/>
          <p14:tracePt t="61991" x="4232275" y="4116388"/>
          <p14:tracePt t="62011" x="4232275" y="4108450"/>
          <p14:tracePt t="62034" x="4241800" y="4108450"/>
          <p14:tracePt t="62074" x="4251325" y="4108450"/>
          <p14:tracePt t="62098" x="4259263" y="4108450"/>
          <p14:tracePt t="62109" x="4268788" y="4108450"/>
          <p14:tracePt t="62131" x="4268788" y="4098925"/>
          <p14:tracePt t="62152" x="4268788" y="4089400"/>
          <p14:tracePt t="62210" x="4259263" y="4089400"/>
          <p14:tracePt t="62234" x="4251325" y="4098925"/>
          <p14:tracePt t="62247" x="4251325" y="4108450"/>
          <p14:tracePt t="62259" x="4224338" y="4133850"/>
          <p14:tracePt t="62271" x="4205288" y="4170363"/>
          <p14:tracePt t="62292" x="4170363" y="4251325"/>
          <p14:tracePt t="62311" x="4143375" y="4295775"/>
          <p14:tracePt t="62331" x="4133850" y="4322763"/>
          <p14:tracePt t="63026" x="4143375" y="4322763"/>
          <p14:tracePt t="63042" x="4152900" y="4322763"/>
          <p14:tracePt t="63643" x="4160838" y="4330700"/>
          <p14:tracePt t="63658" x="4170363" y="4330700"/>
          <p14:tracePt t="65019" x="4170363" y="4340225"/>
          <p14:tracePt t="65035" x="4170363" y="4348163"/>
          <p14:tracePt t="65931" x="4179888" y="4348163"/>
          <p14:tracePt t="66867" x="4179888" y="4340225"/>
          <p14:tracePt t="66892" x="4179888" y="4330700"/>
          <p14:tracePt t="66908" x="4179888" y="4322763"/>
          <p14:tracePt t="66920" x="4179888" y="4313238"/>
          <p14:tracePt t="66933" x="4179888" y="4303713"/>
          <p14:tracePt t="66952" x="4179888" y="4295775"/>
          <p14:tracePt t="66973" x="4179888" y="4286250"/>
          <p14:tracePt t="66992" x="4187825" y="4276725"/>
          <p14:tracePt t="67012" x="4205288" y="4251325"/>
          <p14:tracePt t="67032" x="4214813" y="4232275"/>
          <p14:tracePt t="67053" x="4241800" y="4205288"/>
          <p14:tracePt t="67072" x="4251325" y="4187825"/>
          <p14:tracePt t="67092" x="4286250" y="4160838"/>
          <p14:tracePt t="67112" x="4313238" y="4133850"/>
          <p14:tracePt t="67133" x="4375150" y="4108450"/>
          <p14:tracePt t="67152" x="4429125" y="4081463"/>
          <p14:tracePt t="67172" x="4465638" y="4071938"/>
          <p14:tracePt t="67192" x="4500563" y="4071938"/>
          <p14:tracePt t="67195" x="4518025" y="4071938"/>
          <p14:tracePt t="67213" x="4545013" y="4071938"/>
          <p14:tracePt t="67232" x="4589463" y="4081463"/>
          <p14:tracePt t="67252" x="4652963" y="4116388"/>
          <p14:tracePt t="67273" x="4670425" y="4125913"/>
          <p14:tracePt t="67292" x="4687888" y="4143375"/>
          <p14:tracePt t="67312" x="4697413" y="4152900"/>
          <p14:tracePt t="67332" x="4714875" y="4179888"/>
          <p14:tracePt t="67372" x="4724400" y="4187825"/>
          <p14:tracePt t="67420" x="4724400" y="4197350"/>
          <p14:tracePt t="67644" x="4714875" y="4197350"/>
          <p14:tracePt t="67660" x="4705350" y="4197350"/>
          <p14:tracePt t="67676" x="4697413" y="4197350"/>
          <p14:tracePt t="67693" x="4687888" y="4197350"/>
          <p14:tracePt t="67713" x="4679950" y="4197350"/>
          <p14:tracePt t="67733" x="4660900" y="4187825"/>
          <p14:tracePt t="67753" x="4652963" y="4187825"/>
          <p14:tracePt t="67773" x="4633913" y="4179888"/>
          <p14:tracePt t="67792" x="4633913" y="4170363"/>
          <p14:tracePt t="67813" x="4625975" y="4160838"/>
          <p14:tracePt t="67832" x="4625975" y="4152900"/>
          <p14:tracePt t="67853" x="4616450" y="4152900"/>
          <p14:tracePt t="67916" x="4616450" y="4143375"/>
          <p14:tracePt t="67980" x="4616450" y="4133850"/>
          <p14:tracePt t="68020" x="4616450" y="4125913"/>
          <p14:tracePt t="68044" x="4616450" y="4116388"/>
          <p14:tracePt t="68057" x="4625975" y="4116388"/>
          <p14:tracePt t="68396" x="4616450" y="4116388"/>
          <p14:tracePt t="68796" x="4608513" y="4116388"/>
          <p14:tracePt t="68808" x="4598988" y="4116388"/>
          <p14:tracePt t="68836" x="4589463" y="4116388"/>
          <p14:tracePt t="69140" x="4581525" y="4116388"/>
          <p14:tracePt t="69152" x="4572000" y="4125913"/>
          <p14:tracePt t="69173" x="4554538" y="4125913"/>
          <p14:tracePt t="69193" x="4491038" y="4152900"/>
          <p14:tracePt t="69213" x="4394200" y="4187825"/>
          <p14:tracePt t="69233" x="4348163" y="4205288"/>
          <p14:tracePt t="69253" x="4276725" y="4214813"/>
          <p14:tracePt t="69274" x="4197350" y="4214813"/>
          <p14:tracePt t="69293" x="4081463" y="4205288"/>
          <p14:tracePt t="69313" x="4000500" y="4197350"/>
          <p14:tracePt t="69333" x="3911600" y="4187825"/>
          <p14:tracePt t="69353" x="3884613" y="4187825"/>
          <p14:tracePt t="69373" x="3884613" y="4179888"/>
          <p14:tracePt t="69460" x="3884613" y="4170363"/>
          <p14:tracePt t="69485" x="3884613" y="4160838"/>
          <p14:tracePt t="69496" x="3875088" y="4160838"/>
          <p14:tracePt t="69513" x="3875088" y="4152900"/>
          <p14:tracePt t="69533" x="3867150" y="4143375"/>
          <p14:tracePt t="69553" x="3857625" y="4133850"/>
          <p14:tracePt t="69593" x="3857625" y="4125913"/>
          <p14:tracePt t="69613" x="3857625" y="4098925"/>
          <p14:tracePt t="69633" x="3867150" y="4071938"/>
          <p14:tracePt t="69653" x="3911600" y="4017963"/>
          <p14:tracePt t="69673" x="3919538" y="4000500"/>
          <p14:tracePt t="69693" x="3929063" y="4000500"/>
          <p14:tracePt t="69853" x="3919538" y="4000500"/>
          <p14:tracePt t="69868" x="3911600" y="4000500"/>
          <p14:tracePt t="69882" x="3902075" y="4000500"/>
          <p14:tracePt t="69895" x="3894138" y="4000500"/>
          <p14:tracePt t="69973" x="3884613" y="4000500"/>
          <p14:tracePt t="70053" x="3894138" y="4000500"/>
          <p14:tracePt t="70064" x="3894138" y="4010025"/>
          <p14:tracePt t="70077" x="3911600" y="4010025"/>
          <p14:tracePt t="70093" x="3919538" y="4010025"/>
          <p14:tracePt t="70113" x="3929063" y="4017963"/>
          <p14:tracePt t="70133" x="3938588" y="4027488"/>
          <p14:tracePt t="70153" x="3946525" y="4027488"/>
          <p14:tracePt t="70485" x="3956050" y="4027488"/>
          <p14:tracePt t="71733" x="3956050" y="4037013"/>
          <p14:tracePt t="71813" x="3956050" y="4044950"/>
          <p14:tracePt t="72054" x="3965575" y="4044950"/>
          <p14:tracePt t="72070" x="3973513" y="4044950"/>
          <p14:tracePt t="72085" x="3983038" y="4044950"/>
          <p14:tracePt t="72117" x="3990975" y="4044950"/>
          <p14:tracePt t="72149" x="4000500" y="4044950"/>
          <p14:tracePt t="72174" x="4010025" y="4044950"/>
          <p14:tracePt t="72186" x="4017963" y="4044950"/>
          <p14:tracePt t="72201" x="4044950" y="4044950"/>
          <p14:tracePt t="72215" x="4116388" y="4044950"/>
          <p14:tracePt t="72233" x="4179888" y="4044950"/>
          <p14:tracePt t="72254" x="4251325" y="4044950"/>
          <p14:tracePt t="72274" x="4268788" y="4044950"/>
          <p14:tracePt t="72293" x="4295775" y="4044950"/>
          <p14:tracePt t="72326" x="4303713" y="4044950"/>
          <p14:tracePt t="72494" x="4313238" y="4044950"/>
          <p14:tracePt t="72629" x="4313238" y="4054475"/>
          <p14:tracePt t="72710" x="4313238" y="4062413"/>
          <p14:tracePt t="73126" x="4322763" y="4062413"/>
          <p14:tracePt t="73174" x="4330700" y="4062413"/>
          <p14:tracePt t="73269" x="4340225" y="4062413"/>
          <p14:tracePt t="73342" x="4348163" y="4062413"/>
          <p14:tracePt t="73366" x="4357688" y="4062413"/>
          <p14:tracePt t="73390" x="4367213" y="4062413"/>
          <p14:tracePt t="73486" x="4367213" y="4054475"/>
          <p14:tracePt t="73534" x="4357688" y="4054475"/>
          <p14:tracePt t="73545" x="4348163" y="4054475"/>
          <p14:tracePt t="73566" x="4340225" y="4062413"/>
          <p14:tracePt t="73582" x="4322763" y="4071938"/>
          <p14:tracePt t="73598" x="4313238" y="4081463"/>
          <p14:tracePt t="73614" x="4295775" y="4098925"/>
          <p14:tracePt t="73634" x="4276725" y="4108450"/>
          <p14:tracePt t="73654" x="4251325" y="4133850"/>
          <p14:tracePt t="73674" x="4251325" y="4143375"/>
          <p14:tracePt t="73694" x="4241800" y="4160838"/>
          <p14:tracePt t="73714" x="4232275" y="4170363"/>
          <p14:tracePt t="73734" x="4224338" y="4179888"/>
          <p14:tracePt t="73782" x="4214813" y="4179888"/>
          <p14:tracePt t="73815" x="4205288" y="4179888"/>
          <p14:tracePt t="73830" x="4197350" y="4179888"/>
          <p14:tracePt t="73844" x="4179888" y="4179888"/>
          <p14:tracePt t="73856" x="4160838" y="4179888"/>
          <p14:tracePt t="73874" x="4152900" y="4179888"/>
          <p14:tracePt t="73942" x="4152900" y="4170363"/>
          <p14:tracePt t="73966" x="4170363" y="4160838"/>
          <p14:tracePt t="73979" x="4187825" y="4152900"/>
          <p14:tracePt t="73994" x="4232275" y="4133850"/>
          <p14:tracePt t="74014" x="4375150" y="4062413"/>
          <p14:tracePt t="74034" x="4419600" y="4044950"/>
          <p14:tracePt t="74055" x="4456113" y="4037013"/>
          <p14:tracePt t="74126" x="4456113" y="4044950"/>
          <p14:tracePt t="74138" x="4456113" y="4054475"/>
          <p14:tracePt t="74154" x="4456113" y="4098925"/>
          <p14:tracePt t="74175" x="4446588" y="4170363"/>
          <p14:tracePt t="74194" x="4438650" y="4224338"/>
          <p14:tracePt t="74214" x="4429125" y="4286250"/>
          <p14:tracePt t="74234" x="4429125" y="4303713"/>
          <p14:tracePt t="74254" x="4429125" y="4313238"/>
          <p14:tracePt t="74342" x="4438650" y="4313238"/>
          <p14:tracePt t="74354" x="4446588" y="4313238"/>
          <p14:tracePt t="74375" x="4483100" y="4313238"/>
          <p14:tracePt t="74394" x="4537075" y="4303713"/>
          <p14:tracePt t="74415" x="4572000" y="4303713"/>
          <p14:tracePt t="74434" x="4598988" y="4286250"/>
          <p14:tracePt t="74455" x="4625975" y="4259263"/>
          <p14:tracePt t="74474" x="4633913" y="4241800"/>
          <p14:tracePt t="74495" x="4633913" y="4224338"/>
          <p14:tracePt t="74514" x="4633913" y="4214813"/>
          <p14:tracePt t="74535" x="4608513" y="4179888"/>
          <p14:tracePt t="74554" x="4589463" y="4143375"/>
          <p14:tracePt t="74574" x="4554538" y="4108450"/>
          <p14:tracePt t="74594" x="4545013" y="4081463"/>
          <p14:tracePt t="74615" x="4545013" y="4062413"/>
          <p14:tracePt t="74634" x="4562475" y="4044950"/>
          <p14:tracePt t="74655" x="4598988" y="4037013"/>
          <p14:tracePt t="74674" x="4633913" y="4027488"/>
          <p14:tracePt t="74695" x="4687888" y="4010025"/>
          <p14:tracePt t="74714" x="4741863" y="3990975"/>
          <p14:tracePt t="74735" x="4830763" y="3973513"/>
          <p14:tracePt t="74754" x="4867275" y="3965575"/>
          <p14:tracePt t="74777" x="4929188" y="3956050"/>
          <p14:tracePt t="74794" x="4965700" y="3956050"/>
          <p14:tracePt t="74815" x="4983163" y="3946525"/>
          <p14:tracePt t="74834" x="4991100" y="3946525"/>
          <p14:tracePt t="74862" x="4991100" y="3956050"/>
          <p14:tracePt t="74879" x="4991100" y="3973513"/>
          <p14:tracePt t="74896" x="4991100" y="3983038"/>
          <p14:tracePt t="74914" x="4991100" y="3990975"/>
          <p14:tracePt t="74936" x="4991100" y="4010025"/>
          <p14:tracePt t="74954" x="4973638" y="4027488"/>
          <p14:tracePt t="74975" x="4965700" y="4108450"/>
          <p14:tracePt t="74994" x="4946650" y="4152900"/>
          <p14:tracePt t="75015" x="4938713" y="4197350"/>
          <p14:tracePt t="75034" x="4938713" y="4232275"/>
          <p14:tracePt t="75055" x="4938713" y="4259263"/>
          <p14:tracePt t="75074" x="4938713" y="4276725"/>
          <p14:tracePt t="75095" x="4919663" y="4330700"/>
          <p14:tracePt t="75114" x="4894263" y="4367213"/>
          <p14:tracePt t="75136" x="4867275" y="4402138"/>
          <p14:tracePt t="75175" x="4857750" y="4411663"/>
          <p14:tracePt t="75194" x="4857750" y="4419600"/>
          <p14:tracePt t="75215" x="4857750" y="4438650"/>
          <p14:tracePt t="75234" x="4857750" y="4456113"/>
          <p14:tracePt t="75255" x="4857750" y="4473575"/>
          <p14:tracePt t="75295" x="4857750" y="4491038"/>
          <p14:tracePt t="75314" x="4875213" y="4500563"/>
          <p14:tracePt t="75334" x="4875213" y="4510088"/>
          <p14:tracePt t="75354" x="4875213" y="4518025"/>
          <p14:tracePt t="75376" x="4875213" y="4527550"/>
          <p14:tracePt t="75394" x="4857750" y="4527550"/>
          <p14:tracePt t="75415" x="4759325" y="4537075"/>
          <p14:tracePt t="75434" x="4705350" y="4537075"/>
          <p14:tracePt t="75455" x="4616450" y="4545013"/>
          <p14:tracePt t="75474" x="4581525" y="4554538"/>
          <p14:tracePt t="75495" x="4537075" y="4562475"/>
          <p14:tracePt t="75514" x="4510088" y="4562475"/>
          <p14:tracePt t="75534" x="4491038" y="4562475"/>
          <p14:tracePt t="75554" x="4491038" y="4572000"/>
          <p14:tracePt t="75599" x="4491038" y="4581525"/>
          <p14:tracePt t="75611" x="4483100" y="4581525"/>
          <p14:tracePt t="75625" x="4465638" y="4581525"/>
          <p14:tracePt t="75638" x="4429125" y="4589463"/>
          <p14:tracePt t="75655" x="4375150" y="4589463"/>
          <p14:tracePt t="75674" x="4276725" y="4616450"/>
          <p14:tracePt t="75696" x="4187825" y="4633913"/>
          <p14:tracePt t="75715" x="4125913" y="4633913"/>
          <p14:tracePt t="75735" x="4054475" y="4652963"/>
          <p14:tracePt t="75754" x="4027488" y="4660900"/>
          <p14:tracePt t="75777" x="3990975" y="4660900"/>
          <p14:tracePt t="75794" x="3965575" y="4660900"/>
          <p14:tracePt t="75815" x="3946525" y="4660900"/>
          <p14:tracePt t="75834" x="3938588" y="4660900"/>
          <p14:tracePt t="75856" x="3938588" y="4643438"/>
          <p14:tracePt t="75874" x="3938588" y="4625975"/>
          <p14:tracePt t="75896" x="3919538" y="4589463"/>
          <p14:tracePt t="75914" x="3902075" y="4554538"/>
          <p14:tracePt t="75936" x="3840163" y="4483100"/>
          <p14:tracePt t="75954" x="3822700" y="4456113"/>
          <p14:tracePt t="75976" x="3813175" y="4438650"/>
          <p14:tracePt t="75994" x="3803650" y="4429125"/>
          <p14:tracePt t="76015" x="3795713" y="4402138"/>
          <p14:tracePt t="76034" x="3795713" y="4375150"/>
          <p14:tracePt t="76055" x="3776663" y="4357688"/>
          <p14:tracePt t="76074" x="3776663" y="4348163"/>
          <p14:tracePt t="76096" x="3776663" y="4330700"/>
          <p14:tracePt t="76114" x="3776663" y="4313238"/>
          <p14:tracePt t="76136" x="3776663" y="4295775"/>
          <p14:tracePt t="76154" x="3776663" y="4276725"/>
          <p14:tracePt t="76176" x="3751263" y="4251325"/>
          <p14:tracePt t="76194" x="3741738" y="4251325"/>
          <p14:tracePt t="76215" x="3732213" y="4241800"/>
          <p14:tracePt t="76234" x="3732213" y="4232275"/>
          <p14:tracePt t="76256" x="3732213" y="4224338"/>
          <p14:tracePt t="76274" x="3741738" y="4214813"/>
          <p14:tracePt t="76296" x="3759200" y="4205288"/>
          <p14:tracePt t="76314" x="3803650" y="4187825"/>
          <p14:tracePt t="76336" x="3857625" y="4179888"/>
          <p14:tracePt t="76354" x="3894138" y="4179888"/>
          <p14:tracePt t="76375" x="3938588" y="4160838"/>
          <p14:tracePt t="76394" x="3946525" y="4152900"/>
          <p14:tracePt t="76434" x="3946525" y="4143375"/>
          <p14:tracePt t="76456" x="3946525" y="4133850"/>
          <p14:tracePt t="76474" x="3929063" y="4133850"/>
          <p14:tracePt t="76495" x="3911600" y="4108450"/>
          <p14:tracePt t="76514" x="3884613" y="4089400"/>
          <p14:tracePt t="76535" x="3848100" y="4062413"/>
          <p14:tracePt t="76554" x="3822700" y="4054475"/>
          <p14:tracePt t="76574" x="3813175" y="4054475"/>
          <p14:tracePt t="76655" x="3822700" y="4054475"/>
          <p14:tracePt t="76667" x="3830638" y="4054475"/>
          <p14:tracePt t="76679" x="3840163" y="4054475"/>
          <p14:tracePt t="76696" x="3867150" y="4054475"/>
          <p14:tracePt t="76715" x="3884613" y="4054475"/>
          <p14:tracePt t="76735" x="3911600" y="4062413"/>
          <p14:tracePt t="76839" x="3902075" y="4071938"/>
          <p14:tracePt t="76855" x="3902075" y="4081463"/>
          <p14:tracePt t="76874" x="3902075" y="4108450"/>
          <p14:tracePt t="76896" x="3938588" y="4197350"/>
          <p14:tracePt t="76914" x="3983038" y="4251325"/>
          <p14:tracePt t="76935" x="4037013" y="4303713"/>
          <p14:tracePt t="76954" x="4098925" y="4367213"/>
          <p14:tracePt t="76976" x="4125913" y="4411663"/>
          <p14:tracePt t="76994" x="4143375" y="4429125"/>
          <p14:tracePt t="77015" x="4143375" y="4456113"/>
          <p14:tracePt t="77034" x="4143375" y="4473575"/>
          <p14:tracePt t="77055" x="4125913" y="4500563"/>
          <p14:tracePt t="77075" x="4108450" y="4518025"/>
          <p14:tracePt t="77096" x="4098925" y="4554538"/>
          <p14:tracePt t="77114" x="4089400" y="4562475"/>
          <p14:tracePt t="77136" x="4081463" y="4581525"/>
          <p14:tracePt t="77154" x="4071938" y="4589463"/>
          <p14:tracePt t="77176" x="4054475" y="4598988"/>
          <p14:tracePt t="77194" x="4027488" y="4608513"/>
          <p14:tracePt t="77216" x="3990975" y="4598988"/>
          <p14:tracePt t="77234" x="3956050" y="4581525"/>
          <p14:tracePt t="77256" x="3911600" y="4527550"/>
          <p14:tracePt t="77274" x="3911600" y="4510088"/>
          <p14:tracePt t="77296" x="3911600" y="4500563"/>
          <p14:tracePt t="77314" x="3902075" y="4473575"/>
          <p14:tracePt t="77335" x="3902075" y="4411663"/>
          <p14:tracePt t="77354" x="3867150" y="4394200"/>
          <p14:tracePt t="77376" x="3822700" y="4384675"/>
          <p14:tracePt t="77394" x="3813175" y="4384675"/>
          <p14:tracePt t="77416" x="3813175" y="4375150"/>
          <p14:tracePt t="80552" x="3822700" y="4375150"/>
          <p14:tracePt t="80563" x="3840163" y="4384675"/>
          <p14:tracePt t="80576" x="4000500" y="4340225"/>
          <p14:tracePt t="80595" x="4197350" y="4251325"/>
          <p14:tracePt t="80617" x="4527550" y="4098925"/>
          <p14:tracePt t="80635" x="4795838" y="4054475"/>
          <p14:tracePt t="80656" x="5205413" y="3973513"/>
          <p14:tracePt t="80675" x="5438775" y="3919538"/>
          <p14:tracePt t="80697" x="5705475" y="3867150"/>
          <p14:tracePt t="80715" x="5803900" y="3875088"/>
          <p14:tracePt t="80737" x="5929313" y="3956050"/>
          <p14:tracePt t="80755" x="5983288" y="3990975"/>
          <p14:tracePt t="80776" x="6010275" y="4000500"/>
          <p14:tracePt t="80795" x="6054725" y="4010025"/>
          <p14:tracePt t="80849" x="6054725" y="4017963"/>
          <p14:tracePt t="80860" x="6054725" y="4027488"/>
          <p14:tracePt t="80897" x="6054725" y="4037013"/>
          <p14:tracePt t="80908" x="6045200" y="4037013"/>
          <p14:tracePt t="80921" x="6037263" y="4044950"/>
          <p14:tracePt t="80937" x="6018213" y="4071938"/>
          <p14:tracePt t="80955" x="5965825" y="4133850"/>
          <p14:tracePt t="80977" x="5894388" y="4232275"/>
          <p14:tracePt t="80995" x="5822950" y="4330700"/>
          <p14:tracePt t="81016" x="5803900" y="4375150"/>
          <p14:tracePt t="81035" x="5786438" y="4394200"/>
          <p14:tracePt t="81057" x="5724525" y="4411663"/>
          <p14:tracePt t="81075" x="5661025" y="4438650"/>
          <p14:tracePt t="81097" x="5608638" y="4438650"/>
          <p14:tracePt t="81115" x="5608638" y="4419600"/>
          <p14:tracePt t="81136" x="5608638" y="4384675"/>
          <p14:tracePt t="81155" x="5608638" y="4375150"/>
          <p14:tracePt t="81200" x="5608638" y="4367213"/>
          <p14:tracePt t="81216" x="5608638" y="4348163"/>
          <p14:tracePt t="81233" x="5608638" y="4340225"/>
          <p14:tracePt t="81245" x="5608638" y="4330700"/>
          <p14:tracePt t="81258" x="5616575" y="4303713"/>
          <p14:tracePt t="81275" x="5616575" y="4286250"/>
          <p14:tracePt t="81295" x="5634038" y="4276725"/>
          <p14:tracePt t="81315" x="5634038" y="4268788"/>
          <p14:tracePt t="81337" x="5661025" y="4251325"/>
          <p14:tracePt t="81355" x="5670550" y="4232275"/>
          <p14:tracePt t="81377" x="5697538" y="4205288"/>
          <p14:tracePt t="81395" x="5697538" y="4187825"/>
          <p14:tracePt t="81440" x="5697538" y="4179888"/>
          <p14:tracePt t="81457" x="5688013" y="4179888"/>
          <p14:tracePt t="81475" x="5670550" y="4170363"/>
          <p14:tracePt t="81497" x="5661025" y="4170363"/>
          <p14:tracePt t="81515" x="5643563" y="4170363"/>
          <p14:tracePt t="81537" x="5626100" y="4170363"/>
          <p14:tracePt t="81555" x="5616575" y="4170363"/>
          <p14:tracePt t="81584" x="5608638" y="4170363"/>
          <p14:tracePt t="81616" x="5599113" y="4170363"/>
          <p14:tracePt t="81697" x="5608638" y="4170363"/>
          <p14:tracePt t="81708" x="5616575" y="4170363"/>
          <p14:tracePt t="81722" x="5626100" y="4170363"/>
          <p14:tracePt t="81738" x="5634038" y="4170363"/>
          <p14:tracePt t="81755" x="5643563" y="4160838"/>
          <p14:tracePt t="81777" x="5670550" y="4152900"/>
          <p14:tracePt t="81795" x="5688013" y="4152900"/>
          <p14:tracePt t="81817" x="5705475" y="4143375"/>
          <p14:tracePt t="81835" x="5715000" y="4143375"/>
          <p14:tracePt t="81857" x="5715000" y="4133850"/>
          <p14:tracePt t="81895" x="5732463" y="4133850"/>
          <p14:tracePt t="81915" x="5751513" y="4133850"/>
          <p14:tracePt t="81936" x="5759450" y="4125913"/>
          <p14:tracePt t="81955" x="5776913" y="4116388"/>
          <p14:tracePt t="81977" x="5795963" y="4098925"/>
          <p14:tracePt t="81995" x="5803900" y="4089400"/>
          <p14:tracePt t="82015" x="5803900" y="4081463"/>
          <p14:tracePt t="82161" x="5803900" y="4071938"/>
          <p14:tracePt t="82201" x="5795963" y="4071938"/>
          <p14:tracePt t="82224" x="5786438" y="4071938"/>
          <p14:tracePt t="82237" x="5776913" y="4071938"/>
          <p14:tracePt t="82257" x="5759450" y="4062413"/>
          <p14:tracePt t="82275" x="5741988" y="4062413"/>
          <p14:tracePt t="82297" x="5715000" y="4062413"/>
          <p14:tracePt t="82315" x="5705475" y="4062413"/>
          <p14:tracePt t="82401" x="5715000" y="4062413"/>
          <p14:tracePt t="82412" x="5732463" y="4062413"/>
          <p14:tracePt t="82435" x="5795963" y="4062413"/>
          <p14:tracePt t="82457" x="5840413" y="4071938"/>
          <p14:tracePt t="82475" x="5875338" y="4071938"/>
          <p14:tracePt t="82497" x="5919788" y="4071938"/>
          <p14:tracePt t="82515" x="5956300" y="4071938"/>
          <p14:tracePt t="82537" x="6010275" y="4071938"/>
          <p14:tracePt t="82555" x="6027738" y="4062413"/>
          <p14:tracePt t="82576" x="6037263" y="4062413"/>
          <p14:tracePt t="82905" x="6027738" y="4062413"/>
          <p14:tracePt t="82916" x="6018213" y="4062413"/>
          <p14:tracePt t="82935" x="5973763" y="4062413"/>
          <p14:tracePt t="82955" x="5929313" y="4071938"/>
          <p14:tracePt t="82977" x="5867400" y="4081463"/>
          <p14:tracePt t="82995" x="5840413" y="4089400"/>
          <p14:tracePt t="83016" x="5813425" y="4089400"/>
          <p14:tracePt t="83035" x="5776913" y="4108450"/>
          <p14:tracePt t="83057" x="5759450" y="4108450"/>
          <p14:tracePt t="83076" x="5751513" y="4108450"/>
          <p14:tracePt t="83121" x="5741988" y="4108450"/>
          <p14:tracePt t="83137" x="5732463" y="4108450"/>
          <p14:tracePt t="83148" x="5724525" y="4108450"/>
          <p14:tracePt t="83161" x="5715000" y="4108450"/>
          <p14:tracePt t="83176" x="5697538" y="4108450"/>
          <p14:tracePt t="83195" x="5688013" y="4108450"/>
          <p14:tracePt t="83489" x="5697538" y="4108450"/>
          <p14:tracePt t="83521" x="5705475" y="4108450"/>
          <p14:tracePt t="83537" x="5705475" y="4098925"/>
          <p14:tracePt t="83556" x="5705475" y="4089400"/>
          <p14:tracePt t="83578" x="5705475" y="4081463"/>
          <p14:tracePt t="83601" x="5705475" y="4071938"/>
          <p14:tracePt t="83721" x="5705475" y="4062413"/>
          <p14:tracePt t="83737" x="5705475" y="4054475"/>
          <p14:tracePt t="83755" x="5697538" y="4054475"/>
          <p14:tracePt t="83775" x="5688013" y="4054475"/>
          <p14:tracePt t="83801" x="5680075" y="4054475"/>
          <p14:tracePt t="83825" x="5670550" y="4044950"/>
          <p14:tracePt t="83837" x="5661025" y="4044950"/>
          <p14:tracePt t="83937" x="5653088" y="4044950"/>
          <p14:tracePt t="84241" x="5661025" y="4044950"/>
          <p14:tracePt t="84257" x="5670550" y="4044950"/>
          <p14:tracePt t="84276" x="5680075" y="4044950"/>
          <p14:tracePt t="84298" x="5705475" y="4054475"/>
          <p14:tracePt t="84316" x="5724525" y="4054475"/>
          <p14:tracePt t="84336" x="5776913" y="4054475"/>
          <p14:tracePt t="84356" x="5867400" y="4054475"/>
          <p14:tracePt t="84378" x="5946775" y="4054475"/>
          <p14:tracePt t="84396" x="6027738" y="4054475"/>
          <p14:tracePt t="84416" x="6089650" y="4054475"/>
          <p14:tracePt t="84436" x="6161088" y="4044950"/>
          <p14:tracePt t="84456" x="6224588" y="4027488"/>
          <p14:tracePt t="84476" x="6269038" y="4027488"/>
          <p14:tracePt t="84496" x="6296025" y="4027488"/>
          <p14:tracePt t="84516" x="6330950" y="4027488"/>
          <p14:tracePt t="84536" x="6340475" y="4027488"/>
          <p14:tracePt t="84593" x="6330950" y="4027488"/>
          <p14:tracePt t="84605" x="6323013" y="4027488"/>
          <p14:tracePt t="84619" x="6286500" y="4027488"/>
          <p14:tracePt t="84636" x="6224588" y="4044950"/>
          <p14:tracePt t="84656" x="6089650" y="4071938"/>
          <p14:tracePt t="84676" x="5983288" y="4089400"/>
          <p14:tracePt t="84696" x="5929313" y="4098925"/>
          <p14:tracePt t="84716" x="5884863" y="4108450"/>
          <p14:tracePt t="84736" x="5867400" y="4108450"/>
          <p14:tracePt t="84756" x="5848350" y="4116388"/>
          <p14:tracePt t="84776" x="5822950" y="4116388"/>
          <p14:tracePt t="84796" x="5786438" y="4116388"/>
          <p14:tracePt t="84816" x="5751513" y="4116388"/>
          <p14:tracePt t="84836" x="5688013" y="4116388"/>
          <p14:tracePt t="84858" x="5653088" y="4116388"/>
          <p14:tracePt t="84896" x="5643563" y="4116388"/>
          <p14:tracePt t="84994" x="5634038" y="4108450"/>
          <p14:tracePt t="85090" x="5626100" y="4108450"/>
          <p14:tracePt t="85129" x="5626100" y="4098925"/>
          <p14:tracePt t="85162" x="5626100" y="4089400"/>
          <p14:tracePt t="85289" x="5616575" y="4089400"/>
          <p14:tracePt t="85305" x="5599113" y="4089400"/>
          <p14:tracePt t="85317" x="5589588" y="4089400"/>
          <p14:tracePt t="85336" x="5572125" y="4089400"/>
          <p14:tracePt t="85356" x="5554663" y="4089400"/>
          <p14:tracePt t="85418" x="5545138" y="4089400"/>
          <p14:tracePt t="85473" x="5537200" y="4089400"/>
          <p14:tracePt t="85522" x="5527675" y="4089400"/>
          <p14:tracePt t="85534" x="5527675" y="4098925"/>
          <p14:tracePt t="85555" x="5510213" y="4098925"/>
          <p14:tracePt t="85602" x="5510213" y="4108450"/>
          <p14:tracePt t="85642" x="5510213" y="4116388"/>
          <p14:tracePt t="85666" x="5510213" y="4125913"/>
          <p14:tracePt t="85679" x="5518150" y="4133850"/>
          <p14:tracePt t="85696" x="5545138" y="4143375"/>
          <p14:tracePt t="85716" x="5589588" y="4160838"/>
          <p14:tracePt t="85736" x="5634038" y="4170363"/>
          <p14:tracePt t="85756" x="5670550" y="4187825"/>
          <p14:tracePt t="85776" x="5688013" y="4205288"/>
          <p14:tracePt t="85796" x="5724525" y="4232275"/>
          <p14:tracePt t="85816" x="5741988" y="4241800"/>
          <p14:tracePt t="85836" x="5741988" y="4251325"/>
          <p14:tracePt t="85890" x="5732463" y="4251325"/>
          <p14:tracePt t="85901" x="5724525" y="4251325"/>
          <p14:tracePt t="85916" x="5705475" y="4251325"/>
          <p14:tracePt t="85937" x="5653088" y="4251325"/>
          <p14:tracePt t="85956" x="5634038" y="4251325"/>
          <p14:tracePt t="85976" x="5616575" y="4251325"/>
          <p14:tracePt t="85996" x="5608638" y="4232275"/>
          <p14:tracePt t="86016" x="5608638" y="4214813"/>
          <p14:tracePt t="86036" x="5599113" y="4197350"/>
          <p14:tracePt t="86314" x="5599113" y="4187825"/>
          <p14:tracePt t="86338" x="5589588" y="4179888"/>
          <p14:tracePt t="86352" x="5581650" y="4179888"/>
          <p14:tracePt t="86365" x="5572125" y="4170363"/>
          <p14:tracePt t="86378" x="5554663" y="4170363"/>
          <p14:tracePt t="86397" x="5537200" y="4170363"/>
          <p14:tracePt t="86418" x="5491163" y="4170363"/>
          <p14:tracePt t="86436" x="5438775" y="4170363"/>
          <p14:tracePt t="86456" x="5367338" y="4170363"/>
          <p14:tracePt t="86476" x="5232400" y="4170363"/>
          <p14:tracePt t="86496" x="5143500" y="4160838"/>
          <p14:tracePt t="86516" x="5027613" y="4116388"/>
          <p14:tracePt t="86536" x="4991100" y="4108450"/>
          <p14:tracePt t="86556" x="4973638" y="4098925"/>
          <p14:tracePt t="86674" x="4973638" y="4089400"/>
          <p14:tracePt t="86698" x="4983163" y="4089400"/>
          <p14:tracePt t="86714" x="4991100" y="4089400"/>
          <p14:tracePt t="86730" x="5010150" y="4089400"/>
          <p14:tracePt t="86743" x="5018088" y="4089400"/>
          <p14:tracePt t="86756" x="5054600" y="4089400"/>
          <p14:tracePt t="86776" x="5116513" y="4089400"/>
          <p14:tracePt t="86796" x="5197475" y="4081463"/>
          <p14:tracePt t="86816" x="5259388" y="4071938"/>
          <p14:tracePt t="86836" x="5330825" y="4062413"/>
          <p14:tracePt t="86858" x="5394325" y="4062413"/>
          <p14:tracePt t="86876" x="5429250" y="4062413"/>
          <p14:tracePt t="86896" x="5456238" y="4062413"/>
          <p14:tracePt t="86916" x="5473700" y="4062413"/>
          <p14:tracePt t="87138" x="5483225" y="4062413"/>
          <p14:tracePt t="87154" x="5491163" y="4062413"/>
          <p14:tracePt t="87170" x="5500688" y="4062413"/>
          <p14:tracePt t="87183" x="5510213" y="4062413"/>
          <p14:tracePt t="87218" x="5518150" y="4062413"/>
          <p14:tracePt t="87250" x="5518150" y="4071938"/>
          <p14:tracePt t="87266" x="5537200" y="4071938"/>
          <p14:tracePt t="87279" x="5545138" y="4071938"/>
          <p14:tracePt t="87297" x="5572125" y="4071938"/>
          <p14:tracePt t="87298" x="5589588" y="4071938"/>
          <p14:tracePt t="87316" x="5599113" y="4062413"/>
          <p14:tracePt t="87336" x="5608638" y="4054475"/>
          <p14:tracePt t="87357" x="5616575" y="4054475"/>
          <p14:tracePt t="87376" x="5626100" y="4054475"/>
          <p14:tracePt t="87396" x="5661025" y="4054475"/>
          <p14:tracePt t="87416" x="5680075" y="4054475"/>
          <p14:tracePt t="87437" x="5688013" y="4054475"/>
          <p14:tracePt t="87476" x="5697538" y="4062413"/>
          <p14:tracePt t="87496" x="5705475" y="4062413"/>
          <p14:tracePt t="87642" x="5715000" y="4062413"/>
          <p14:tracePt t="87659" x="5715000" y="4071938"/>
          <p14:tracePt t="87676" x="5724525" y="4071938"/>
          <p14:tracePt t="87826" x="5715000" y="4071938"/>
          <p14:tracePt t="87837" x="5697538" y="4054475"/>
          <p14:tracePt t="87856" x="5572125" y="3956050"/>
          <p14:tracePt t="87876" x="5429250" y="3830638"/>
          <p14:tracePt t="87896" x="5419725" y="3822700"/>
          <p14:tracePt t="87916" x="5446713" y="3822700"/>
          <p14:tracePt t="87938" x="5491163" y="3830638"/>
          <p14:tracePt t="96885" x="5500688" y="3830638"/>
          <p14:tracePt t="96900" x="5510213" y="3840163"/>
          <p14:tracePt t="96918" x="4884738" y="3500438"/>
          <p14:tracePt t="96939" x="4411663" y="3017838"/>
          <p14:tracePt t="96958" x="4054475" y="2393950"/>
          <p14:tracePt t="96978" x="3884613" y="1741488"/>
          <p14:tracePt t="96998" x="3884613" y="1482725"/>
          <p14:tracePt t="97019" x="3894138" y="1393825"/>
          <p14:tracePt t="97038" x="3911600" y="1374775"/>
          <p14:tracePt t="97058" x="3919538" y="1374775"/>
          <p14:tracePt t="97079" x="3956050" y="1401763"/>
          <p14:tracePt t="97190" x="3938588" y="1401763"/>
          <p14:tracePt t="97200" x="3919538" y="1411288"/>
          <p14:tracePt t="97218" x="3803650" y="1446213"/>
          <p14:tracePt t="97238" x="3152775" y="1687513"/>
          <p14:tracePt t="97258" x="2874963" y="1830388"/>
          <p14:tracePt t="97278" x="2357438" y="2116138"/>
          <p14:tracePt t="97299" x="1928813" y="2330450"/>
          <p14:tracePt t="97318" x="1465263" y="2500313"/>
          <p14:tracePt t="97338" x="1374775" y="2517775"/>
          <p14:tracePt t="97358" x="1347788" y="2517775"/>
          <p14:tracePt t="97414" x="1339850" y="2517775"/>
          <p14:tracePt t="97430" x="1330325" y="2509838"/>
          <p14:tracePt t="97443" x="1322388" y="2509838"/>
          <p14:tracePt t="97458" x="1303338" y="2509838"/>
          <p14:tracePt t="97486" x="1295400" y="2509838"/>
          <p14:tracePt t="97502" x="1285875" y="2509838"/>
          <p14:tracePt t="97520" x="1276350" y="2509838"/>
          <p14:tracePt t="97538" x="1276350" y="2517775"/>
          <p14:tracePt t="97558" x="1258888" y="2536825"/>
          <p14:tracePt t="97590" x="1268413" y="2536825"/>
          <p14:tracePt t="97602" x="1285875" y="2536825"/>
          <p14:tracePt t="97618" x="1357313" y="2536825"/>
          <p14:tracePt t="97638" x="1500188" y="2536825"/>
          <p14:tracePt t="97659" x="1660525" y="2544763"/>
          <p14:tracePt t="97678" x="1973263" y="2589213"/>
          <p14:tracePt t="97698" x="2143125" y="2598738"/>
          <p14:tracePt t="97719" x="2517775" y="2598738"/>
          <p14:tracePt t="97738" x="2768600" y="2598738"/>
          <p14:tracePt t="97758" x="3276600" y="2571750"/>
          <p14:tracePt t="97778" x="3438525" y="2571750"/>
          <p14:tracePt t="97799" x="3571875" y="2571750"/>
          <p14:tracePt t="97818" x="3598863" y="2571750"/>
          <p14:tracePt t="97838" x="3652838" y="2589213"/>
          <p14:tracePt t="97858" x="3705225" y="2608263"/>
          <p14:tracePt t="97878" x="3768725" y="2660650"/>
          <p14:tracePt t="97898" x="3822700" y="2697163"/>
          <p14:tracePt t="97918" x="3973513" y="2813050"/>
          <p14:tracePt t="97939" x="4081463" y="2884488"/>
          <p14:tracePt t="97958" x="4303713" y="3027363"/>
          <p14:tracePt t="97978" x="4446588" y="3089275"/>
          <p14:tracePt t="97998" x="4687888" y="3205163"/>
          <p14:tracePt t="98019" x="4813300" y="3259138"/>
          <p14:tracePt t="98038" x="4965700" y="3322638"/>
          <p14:tracePt t="98058" x="5108575" y="3384550"/>
          <p14:tracePt t="98078" x="5205413" y="3419475"/>
          <p14:tracePt t="98098" x="5259388" y="3429000"/>
          <p14:tracePt t="98119" x="5313363" y="3419475"/>
          <p14:tracePt t="98138" x="5330825" y="3384550"/>
          <p14:tracePt t="98159" x="5330825" y="3259138"/>
          <p14:tracePt t="98382" x="5322888" y="3259138"/>
          <p14:tracePt t="98398" x="5313363" y="3251200"/>
          <p14:tracePt t="98409" x="5303838" y="3251200"/>
          <p14:tracePt t="98422" x="5286375" y="3232150"/>
          <p14:tracePt t="98439" x="5276850" y="3179763"/>
          <p14:tracePt t="98458" x="5268913" y="3108325"/>
          <p14:tracePt t="98478" x="5268913" y="3009900"/>
          <p14:tracePt t="98498" x="5268913" y="2946400"/>
          <p14:tracePt t="98519" x="5268913" y="2847975"/>
          <p14:tracePt t="98538" x="5259388" y="2786063"/>
          <p14:tracePt t="98558" x="5187950" y="2660650"/>
          <p14:tracePt t="98579" x="5108575" y="2581275"/>
          <p14:tracePt t="98599" x="4956175" y="2490788"/>
          <p14:tracePt t="98619" x="4875213" y="2446338"/>
          <p14:tracePt t="98639" x="4776788" y="2419350"/>
          <p14:tracePt t="98659" x="4751388" y="2411413"/>
          <p14:tracePt t="98678" x="4751388" y="2401888"/>
          <p14:tracePt t="98698" x="4741863" y="2401888"/>
          <p14:tracePt t="98726" x="4732338" y="2401888"/>
          <p14:tracePt t="98750" x="4724400" y="2401888"/>
          <p14:tracePt t="98774" x="4724400" y="2393950"/>
          <p14:tracePt t="98799" x="4724400" y="2384425"/>
          <p14:tracePt t="98814" x="4732338" y="2374900"/>
          <p14:tracePt t="98826" x="4741863" y="2366963"/>
          <p14:tracePt t="98839" x="4759325" y="2357438"/>
          <p14:tracePt t="98859" x="4786313" y="2347913"/>
          <p14:tracePt t="98879" x="4803775" y="2339975"/>
          <p14:tracePt t="98898" x="4830763" y="2330450"/>
          <p14:tracePt t="98919" x="4857750" y="2312988"/>
          <p14:tracePt t="98939" x="4884738" y="2312988"/>
          <p14:tracePt t="98959" x="4938713" y="2295525"/>
          <p14:tracePt t="98978" x="4956175" y="2295525"/>
          <p14:tracePt t="98999" x="4973638" y="2295525"/>
          <p14:tracePt t="99814" x="4983163" y="2295525"/>
          <p14:tracePt t="99871" x="4983163" y="2303463"/>
          <p14:tracePt t="99903" x="4991100" y="2312988"/>
          <p14:tracePt t="99914" x="4991100" y="2322513"/>
          <p14:tracePt t="99927" x="5000625" y="2330450"/>
          <p14:tracePt t="99939" x="5010150" y="2330450"/>
          <p14:tracePt t="99959" x="5081588" y="2357438"/>
          <p14:tracePt t="99979" x="5224463" y="2411413"/>
          <p14:tracePt t="99999" x="5367338" y="2438400"/>
          <p14:tracePt t="100019" x="5545138" y="2465388"/>
          <p14:tracePt t="100039" x="5867400" y="2517775"/>
          <p14:tracePt t="100059" x="6000750" y="2544763"/>
          <p14:tracePt t="100079" x="6143625" y="2562225"/>
          <p14:tracePt t="100099" x="6161088" y="2571750"/>
          <p14:tracePt t="100167" x="6134100" y="2571750"/>
          <p14:tracePt t="100178" x="6108700" y="2571750"/>
          <p14:tracePt t="100199" x="6027738" y="2527300"/>
          <p14:tracePt t="100219" x="5938838" y="2500313"/>
          <p14:tracePt t="100223" x="5857875" y="2455863"/>
          <p14:tracePt t="100239" x="5751513" y="2401888"/>
          <p14:tracePt t="100259" x="5670550" y="2347913"/>
          <p14:tracePt t="100279" x="5661025" y="2322513"/>
          <p14:tracePt t="100299" x="5803900" y="2312988"/>
          <p14:tracePt t="100319" x="6286500" y="2312988"/>
          <p14:tracePt t="100339" x="6634163" y="2366963"/>
          <p14:tracePt t="100359" x="6983413" y="2428875"/>
          <p14:tracePt t="100379" x="7089775" y="2446338"/>
          <p14:tracePt t="100399" x="7134225" y="2455863"/>
          <p14:tracePt t="100419" x="7134225" y="2465388"/>
          <p14:tracePt t="100440" x="7116763" y="2473325"/>
          <p14:tracePt t="100459" x="7045325" y="2482850"/>
          <p14:tracePt t="100479" x="6831013" y="2517775"/>
          <p14:tracePt t="100499" x="6599238" y="2562225"/>
          <p14:tracePt t="100519" x="6134100" y="2643188"/>
          <p14:tracePt t="100539" x="5902325" y="2714625"/>
          <p14:tracePt t="100559" x="5759450" y="2803525"/>
          <p14:tracePt t="100579" x="5759450" y="2840038"/>
          <p14:tracePt t="100599" x="5840413" y="2884488"/>
          <p14:tracePt t="100619" x="5965825" y="2938463"/>
          <p14:tracePt t="100639" x="6062663" y="3009900"/>
          <p14:tracePt t="100659" x="6116638" y="3062288"/>
          <p14:tracePt t="100679" x="6161088" y="3170238"/>
          <p14:tracePt t="100699" x="6170613" y="3232150"/>
          <p14:tracePt t="100719" x="6180138" y="3340100"/>
          <p14:tracePt t="100739" x="6180138" y="3402013"/>
          <p14:tracePt t="100759" x="6161088" y="3527425"/>
          <p14:tracePt t="100779" x="6153150" y="3608388"/>
          <p14:tracePt t="100799" x="6126163" y="3732213"/>
          <p14:tracePt t="100819" x="6116638" y="3795713"/>
          <p14:tracePt t="100839" x="6099175" y="3830638"/>
          <p14:tracePt t="100859" x="6089650" y="3840163"/>
          <p14:tracePt t="100879" x="6072188" y="3848100"/>
          <p14:tracePt t="100899" x="6062663" y="3822700"/>
          <p14:tracePt t="100919" x="6018213" y="3759200"/>
          <p14:tracePt t="100939" x="5965825" y="3687763"/>
          <p14:tracePt t="100959" x="5894388" y="3536950"/>
          <p14:tracePt t="100979" x="5857875" y="3429000"/>
          <p14:tracePt t="100999" x="5830888" y="3276600"/>
          <p14:tracePt t="101019" x="5830888" y="3232150"/>
          <p14:tracePt t="101039" x="5857875" y="3179763"/>
          <p14:tracePt t="101059" x="5911850" y="3116263"/>
          <p14:tracePt t="101079" x="5973763" y="3044825"/>
          <p14:tracePt t="101099" x="6018213" y="3017838"/>
          <p14:tracePt t="101119" x="6054725" y="2990850"/>
          <p14:tracePt t="101198" x="6054725" y="3009900"/>
          <p14:tracePt t="101213" x="6054725" y="3036888"/>
          <p14:tracePt t="101226" x="6054725" y="3116263"/>
          <p14:tracePt t="101239" x="6054725" y="3224213"/>
          <p14:tracePt t="101259" x="5973763" y="3446463"/>
          <p14:tracePt t="101279" x="5875338" y="3652838"/>
          <p14:tracePt t="101300" x="5803900" y="3848100"/>
          <p14:tracePt t="101319" x="5715000" y="4054475"/>
          <p14:tracePt t="101339" x="5688013" y="4125913"/>
          <p14:tracePt t="101359" x="5643563" y="4179888"/>
          <p14:tracePt t="101379" x="5634038" y="4197350"/>
          <p14:tracePt t="101399" x="5626100" y="4214813"/>
          <p14:tracePt t="101440" x="5616575" y="4214813"/>
          <p14:tracePt t="101455" x="5616575" y="4205288"/>
          <p14:tracePt t="101470" x="5616575" y="4187825"/>
          <p14:tracePt t="101483" x="5616575" y="4179888"/>
          <p14:tracePt t="101499" x="5599113" y="4143375"/>
          <p14:tracePt t="101520" x="5537200" y="4071938"/>
          <p14:tracePt t="101539" x="5491163" y="4044950"/>
          <p14:tracePt t="101559" x="5438775" y="4000500"/>
          <p14:tracePt t="101579" x="5419725" y="3983038"/>
          <p14:tracePt t="101631" x="5429250" y="3983038"/>
          <p14:tracePt t="101655" x="5438775" y="3983038"/>
          <p14:tracePt t="101671" x="5446713" y="3983038"/>
          <p14:tracePt t="101687" x="5465763" y="3983038"/>
          <p14:tracePt t="101700" x="5465763" y="3990975"/>
          <p14:tracePt t="101720" x="5510213" y="4017963"/>
          <p14:tracePt t="101739" x="5537200" y="4037013"/>
          <p14:tracePt t="101759" x="5599113" y="4071938"/>
          <p14:tracePt t="101779" x="5643563" y="4089400"/>
          <p14:tracePt t="101800" x="5732463" y="4133850"/>
          <p14:tracePt t="101819" x="5776913" y="4152900"/>
          <p14:tracePt t="101839" x="5822950" y="4170363"/>
          <p14:tracePt t="101859" x="5830888" y="4187825"/>
          <p14:tracePt t="101880" x="5848350" y="4187825"/>
          <p14:tracePt t="101899" x="5867400" y="4179888"/>
          <p14:tracePt t="101920" x="5867400" y="4152900"/>
          <p14:tracePt t="106105" x="5867400" y="4143375"/>
          <p14:tracePt t="106116" x="5867400" y="4133850"/>
          <p14:tracePt t="106139" x="5813425" y="4081463"/>
          <p14:tracePt t="106161" x="5795963" y="4017963"/>
          <p14:tracePt t="106180" x="5776913" y="3983038"/>
          <p14:tracePt t="106200" x="5768975" y="3956050"/>
          <p14:tracePt t="106265" x="5759450" y="395605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7620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Hazard Detection (Stall) Logic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52425" y="1295400"/>
            <a:ext cx="8442325" cy="477996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30188" indent="-230188">
              <a:buFont typeface="Wingdings" pitchFamily="2" charset="2"/>
              <a:buNone/>
            </a:pPr>
            <a:r>
              <a:rPr lang="en-US" sz="18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(ID/</a:t>
            </a:r>
            <a:r>
              <a:rPr lang="en-US" sz="1800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EX.RegWrite</a:t>
            </a:r>
            <a:r>
              <a:rPr lang="en-US" sz="18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(ID/</a:t>
            </a:r>
            <a:r>
              <a:rPr lang="en-US" sz="1800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EX.opcode</a:t>
            </a:r>
            <a:r>
              <a:rPr lang="en-US" sz="18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800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18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and</a:t>
            </a:r>
          </a:p>
          <a:p>
            <a:pPr marL="230188" indent="-230188">
              <a:buFont typeface="Wingdings" pitchFamily="2" charset="2"/>
              <a:buNone/>
            </a:pPr>
            <a:r>
              <a:rPr lang="en-US" sz="18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( (ID/</a:t>
            </a:r>
            <a:r>
              <a:rPr lang="en-US" sz="1800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EX.WriteReg</a:t>
            </a:r>
            <a:r>
              <a:rPr lang="en-US" sz="18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IF/ID.ReadReg1) or </a:t>
            </a:r>
          </a:p>
          <a:p>
            <a:pPr marL="230188" indent="-230188">
              <a:buFont typeface="Wingdings" pitchFamily="2" charset="2"/>
              <a:buNone/>
            </a:pPr>
            <a:r>
              <a:rPr lang="en-US" sz="18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(ID/</a:t>
            </a:r>
            <a:r>
              <a:rPr lang="en-US" sz="1800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EX.WriteReg</a:t>
            </a:r>
            <a:r>
              <a:rPr lang="en-US" sz="18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== IF/ID.ReadReg2) )</a:t>
            </a:r>
          </a:p>
          <a:p>
            <a:pPr marL="230188" indent="-230188">
              <a:buFont typeface="Wingdings" pitchFamily="2" charset="2"/>
              <a:buNone/>
            </a:pPr>
            <a:r>
              <a:rPr lang="en-US" sz="18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then stall</a:t>
            </a:r>
          </a:p>
          <a:p>
            <a:pPr marL="230188" indent="-230188">
              <a:buFont typeface="Wingdings" pitchFamily="2" charset="2"/>
              <a:buNone/>
            </a:pPr>
            <a:endParaRPr lang="en-US" sz="1800" kern="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05847"/>
      </p:ext>
    </p:extLst>
  </p:cSld>
  <p:clrMapOvr>
    <a:masterClrMapping/>
  </p:clrMapOvr>
  <p:transition advTm="238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153" x="5705475" y="3919538"/>
          <p14:tracePt t="5162" x="5643563" y="3884613"/>
          <p14:tracePt t="5170" x="5429250" y="3795713"/>
          <p14:tracePt t="5180" x="5330825" y="3759200"/>
          <p14:tracePt t="5201" x="5018088" y="3536950"/>
          <p14:tracePt t="5220" x="4929188" y="3419475"/>
          <p14:tracePt t="5242" x="4768850" y="3179763"/>
          <p14:tracePt t="5260" x="4633913" y="3017838"/>
          <p14:tracePt t="5282" x="4446588" y="2786063"/>
          <p14:tracePt t="5300" x="4152900" y="2482850"/>
          <p14:tracePt t="5322" x="3911600" y="2241550"/>
          <p14:tracePt t="5340" x="3724275" y="2062163"/>
          <p14:tracePt t="5361" x="3633788" y="1946275"/>
          <p14:tracePt t="5380" x="3571875" y="1874838"/>
          <p14:tracePt t="5400" x="3490913" y="1822450"/>
          <p14:tracePt t="5420" x="3268663" y="1679575"/>
          <p14:tracePt t="5442" x="3054350" y="1544638"/>
          <p14:tracePt t="5460" x="2938463" y="1490663"/>
          <p14:tracePt t="5480" x="2874963" y="1465263"/>
          <p14:tracePt t="5483" x="2840038" y="1446213"/>
          <p14:tracePt t="5500" x="2768600" y="1428750"/>
          <p14:tracePt t="5521" x="2697163" y="1393825"/>
          <p14:tracePt t="5540" x="2554288" y="1339850"/>
          <p14:tracePt t="5560" x="2482850" y="1303338"/>
          <p14:tracePt t="5580" x="2393950" y="1295400"/>
          <p14:tracePt t="5601" x="2339975" y="1295400"/>
          <p14:tracePt t="5621" x="2232025" y="1295400"/>
          <p14:tracePt t="5642" x="2133600" y="1295400"/>
          <p14:tracePt t="5660" x="2098675" y="1295400"/>
          <p14:tracePt t="5680" x="2071688" y="1295400"/>
          <p14:tracePt t="5700" x="2054225" y="1295400"/>
          <p14:tracePt t="5720" x="2044700" y="1303338"/>
          <p14:tracePt t="5740" x="2027238" y="1303338"/>
          <p14:tracePt t="5763" x="2027238" y="1312863"/>
          <p14:tracePt t="5780" x="2054225" y="1322388"/>
          <p14:tracePt t="5800" x="2241550" y="1339850"/>
          <p14:tracePt t="5820" x="2562225" y="1339850"/>
          <p14:tracePt t="5839" x="2901950" y="1231900"/>
          <p14:tracePt t="5842" x="3205163" y="1133475"/>
          <p14:tracePt t="5860" x="3581400" y="1009650"/>
          <p14:tracePt t="5882" x="4179888" y="893763"/>
          <p14:tracePt t="5900" x="4402138" y="893763"/>
          <p14:tracePt t="5921" x="4545013" y="901700"/>
          <p14:tracePt t="5940" x="4679950" y="965200"/>
          <p14:tracePt t="5960" x="4687888" y="982663"/>
          <p14:tracePt t="5995" x="4670425" y="1000125"/>
          <p14:tracePt t="6002" x="4660900" y="1000125"/>
          <p14:tracePt t="6020" x="4625975" y="1017588"/>
          <p14:tracePt t="6040" x="4589463" y="1044575"/>
          <p14:tracePt t="6060" x="4518025" y="1098550"/>
          <p14:tracePt t="6080" x="4465638" y="1125538"/>
          <p14:tracePt t="6100" x="4375150" y="1152525"/>
          <p14:tracePt t="6121" x="4322763" y="1160463"/>
          <p14:tracePt t="6140" x="4259263" y="1169988"/>
          <p14:tracePt t="6161" x="4232275" y="1169988"/>
          <p14:tracePt t="6180" x="4170363" y="1169988"/>
          <p14:tracePt t="6201" x="4133850" y="1169988"/>
          <p14:tracePt t="6220" x="4116388" y="1152525"/>
          <p14:tracePt t="6241" x="4098925" y="1125538"/>
          <p14:tracePt t="6260" x="4089400" y="1089025"/>
          <p14:tracePt t="6280" x="4108450" y="1062038"/>
          <p14:tracePt t="6300" x="4224338" y="1009650"/>
          <p14:tracePt t="6320" x="4348163" y="1000125"/>
          <p14:tracePt t="6340" x="4554538" y="1027113"/>
          <p14:tracePt t="6360" x="4660900" y="1062038"/>
          <p14:tracePt t="6380" x="4714875" y="1089025"/>
          <p14:tracePt t="6400" x="4732338" y="1108075"/>
          <p14:tracePt t="6420" x="4741863" y="1160463"/>
          <p14:tracePt t="6440" x="4776788" y="1223963"/>
          <p14:tracePt t="6460" x="4848225" y="1285875"/>
          <p14:tracePt t="6482" x="5018088" y="1330325"/>
          <p14:tracePt t="6500" x="5153025" y="1339850"/>
          <p14:tracePt t="6520" x="5303838" y="1366838"/>
          <p14:tracePt t="6540" x="5581650" y="1411288"/>
          <p14:tracePt t="6561" x="5776913" y="1419225"/>
          <p14:tracePt t="6580" x="6161088" y="1419225"/>
          <p14:tracePt t="6600" x="6384925" y="1419225"/>
          <p14:tracePt t="6621" x="6581775" y="1419225"/>
          <p14:tracePt t="6642" x="6705600" y="1446213"/>
          <p14:tracePt t="6660" x="6732588" y="1446213"/>
          <p14:tracePt t="6680" x="6751638" y="1446213"/>
          <p14:tracePt t="6858" x="6742113" y="1446213"/>
          <p14:tracePt t="6867" x="6732588" y="1446213"/>
          <p14:tracePt t="6880" x="6724650" y="1446213"/>
          <p14:tracePt t="6901" x="6680200" y="1446213"/>
          <p14:tracePt t="6920" x="6626225" y="1446213"/>
          <p14:tracePt t="6940" x="6510338" y="1446213"/>
          <p14:tracePt t="6960" x="6456363" y="1438275"/>
          <p14:tracePt t="6981" x="6384925" y="1419225"/>
          <p14:tracePt t="7000" x="6375400" y="1411288"/>
          <p14:tracePt t="7020" x="6367463" y="1401763"/>
          <p14:tracePt t="7040" x="6357938" y="1401763"/>
          <p14:tracePt t="7131" x="6357938" y="1393825"/>
          <p14:tracePt t="7202" x="6357938" y="1384300"/>
          <p14:tracePt t="7266" x="6348413" y="1384300"/>
          <p14:tracePt t="7331" x="6340475" y="1384300"/>
          <p14:tracePt t="7338" x="6340475" y="1393825"/>
          <p14:tracePt t="7347" x="6330950" y="1411288"/>
          <p14:tracePt t="7360" x="6330950" y="1419225"/>
          <p14:tracePt t="7380" x="6313488" y="1465263"/>
          <p14:tracePt t="7400" x="6313488" y="1482725"/>
          <p14:tracePt t="7420" x="6296025" y="1527175"/>
          <p14:tracePt t="7440" x="6296025" y="1544638"/>
          <p14:tracePt t="7461" x="6296025" y="1571625"/>
          <p14:tracePt t="7481" x="6286500" y="1608138"/>
          <p14:tracePt t="7500" x="6286500" y="1625600"/>
          <p14:tracePt t="7520" x="6286500" y="1633538"/>
          <p14:tracePt t="7540" x="6276975" y="1643063"/>
          <p14:tracePt t="7627" x="6269038" y="1643063"/>
          <p14:tracePt t="7651" x="6259513" y="1643063"/>
          <p14:tracePt t="7667" x="6251575" y="1643063"/>
          <p14:tracePt t="7691" x="6242050" y="1643063"/>
          <p14:tracePt t="7755" x="6232525" y="1643063"/>
          <p14:tracePt t="7778" x="6224588" y="1643063"/>
          <p14:tracePt t="7794" x="6215063" y="1643063"/>
          <p14:tracePt t="7803" x="6205538" y="1643063"/>
          <p14:tracePt t="7820" x="6161088" y="1643063"/>
          <p14:tracePt t="7840" x="6116638" y="1643063"/>
          <p14:tracePt t="7843" x="6099175" y="1643063"/>
          <p14:tracePt t="7860" x="5965825" y="1625600"/>
          <p14:tracePt t="7881" x="5875338" y="1608138"/>
          <p14:tracePt t="7884" x="5848350" y="1598613"/>
          <p14:tracePt t="7901" x="5732463" y="1598613"/>
          <p14:tracePt t="7921" x="5608638" y="1598613"/>
          <p14:tracePt t="7941" x="5465763" y="1608138"/>
          <p14:tracePt t="7961" x="5375275" y="1625600"/>
          <p14:tracePt t="7981" x="5197475" y="1643063"/>
          <p14:tracePt t="7987" x="5126038" y="1643063"/>
          <p14:tracePt t="8001" x="5099050" y="1643063"/>
          <p14:tracePt t="8021" x="4956175" y="1643063"/>
          <p14:tracePt t="8041" x="4875213" y="1643063"/>
          <p14:tracePt t="8061" x="4751388" y="1643063"/>
          <p14:tracePt t="8081" x="4687888" y="1643063"/>
          <p14:tracePt t="8101" x="4616450" y="1643063"/>
          <p14:tracePt t="8121" x="4545013" y="1643063"/>
          <p14:tracePt t="8141" x="4473575" y="1643063"/>
          <p14:tracePt t="8161" x="4429125" y="1643063"/>
          <p14:tracePt t="8181" x="4348163" y="1643063"/>
          <p14:tracePt t="8202" x="4276725" y="1643063"/>
          <p14:tracePt t="8221" x="4224338" y="1643063"/>
          <p14:tracePt t="8241" x="4170363" y="1652588"/>
          <p14:tracePt t="8261" x="4098925" y="1670050"/>
          <p14:tracePt t="8281" x="4081463" y="1670050"/>
          <p14:tracePt t="8301" x="4062413" y="1679575"/>
          <p14:tracePt t="8321" x="4054475" y="1679575"/>
          <p14:tracePt t="8340" x="4037013" y="1679575"/>
          <p14:tracePt t="8361" x="4017963" y="1670050"/>
          <p14:tracePt t="8381" x="3990975" y="1660525"/>
          <p14:tracePt t="8401" x="3973513" y="1643063"/>
          <p14:tracePt t="8421" x="3965575" y="1625600"/>
          <p14:tracePt t="8441" x="3938588" y="1598613"/>
          <p14:tracePt t="8461" x="3894138" y="1562100"/>
          <p14:tracePt t="8481" x="3867150" y="1544638"/>
          <p14:tracePt t="8501" x="3840163" y="1517650"/>
          <p14:tracePt t="8521" x="3830638" y="1509713"/>
          <p14:tracePt t="8541" x="3830638" y="1482725"/>
          <p14:tracePt t="8561" x="3830638" y="1473200"/>
          <p14:tracePt t="8581" x="3840163" y="1473200"/>
          <p14:tracePt t="8601" x="3848100" y="1473200"/>
          <p14:tracePt t="8621" x="3848100" y="1465263"/>
          <p14:tracePt t="8641" x="3857625" y="1465263"/>
          <p14:tracePt t="8661" x="3884613" y="1455738"/>
          <p14:tracePt t="8681" x="3938588" y="1446213"/>
          <p14:tracePt t="8701" x="4143375" y="1374775"/>
          <p14:tracePt t="8721" x="4348163" y="1339850"/>
          <p14:tracePt t="8741" x="4732338" y="1303338"/>
          <p14:tracePt t="8761" x="4946650" y="1303338"/>
          <p14:tracePt t="8781" x="5214938" y="1303338"/>
          <p14:tracePt t="8801" x="5384800" y="1276350"/>
          <p14:tracePt t="8821" x="5626100" y="1268413"/>
          <p14:tracePt t="8840" x="5732463" y="1268413"/>
          <p14:tracePt t="8843" x="5822950" y="1268413"/>
          <p14:tracePt t="8861" x="5902325" y="1285875"/>
          <p14:tracePt t="8881" x="5965825" y="1285875"/>
          <p14:tracePt t="8884" x="5983288" y="1285875"/>
          <p14:tracePt t="8901" x="5991225" y="1285875"/>
          <p14:tracePt t="8963" x="5991225" y="1295400"/>
          <p14:tracePt t="8979" x="5991225" y="1303338"/>
          <p14:tracePt t="8987" x="5991225" y="1312863"/>
          <p14:tracePt t="9001" x="5991225" y="1322388"/>
          <p14:tracePt t="9021" x="6010275" y="1384300"/>
          <p14:tracePt t="9041" x="6018213" y="1401763"/>
          <p14:tracePt t="9061" x="6027738" y="1455738"/>
          <p14:tracePt t="9081" x="6037263" y="1509713"/>
          <p14:tracePt t="9101" x="6062663" y="1633538"/>
          <p14:tracePt t="9121" x="6089650" y="1687513"/>
          <p14:tracePt t="9141" x="6126163" y="1724025"/>
          <p14:tracePt t="9161" x="6134100" y="1731963"/>
          <p14:tracePt t="9211" x="6126163" y="1731963"/>
          <p14:tracePt t="9227" x="6089650" y="1731963"/>
          <p14:tracePt t="9235" x="6072188" y="1731963"/>
          <p14:tracePt t="9243" x="6018213" y="1724025"/>
          <p14:tracePt t="9261" x="5919788" y="1714500"/>
          <p14:tracePt t="9281" x="5803900" y="1697038"/>
          <p14:tracePt t="9301" x="5626100" y="1687513"/>
          <p14:tracePt t="9321" x="5537200" y="1687513"/>
          <p14:tracePt t="9341" x="5411788" y="1687513"/>
          <p14:tracePt t="9361" x="5357813" y="1697038"/>
          <p14:tracePt t="9381" x="5251450" y="1714500"/>
          <p14:tracePt t="9401" x="5170488" y="1724025"/>
          <p14:tracePt t="9421" x="5045075" y="1724025"/>
          <p14:tracePt t="9441" x="4919663" y="1724025"/>
          <p14:tracePt t="9461" x="4751388" y="1724025"/>
          <p14:tracePt t="9481" x="4679950" y="1724025"/>
          <p14:tracePt t="9501" x="4616450" y="1724025"/>
          <p14:tracePt t="9521" x="4581525" y="1714500"/>
          <p14:tracePt t="9541" x="4473575" y="1679575"/>
          <p14:tracePt t="9562" x="4411663" y="1652588"/>
          <p14:tracePt t="9581" x="4330700" y="1616075"/>
          <p14:tracePt t="9601" x="4286250" y="1598613"/>
          <p14:tracePt t="9621" x="4232275" y="1581150"/>
          <p14:tracePt t="9641" x="4205288" y="1562100"/>
          <p14:tracePt t="9661" x="4179888" y="1554163"/>
          <p14:tracePt t="9681" x="4160838" y="1544638"/>
          <p14:tracePt t="9723" x="4152900" y="1544638"/>
          <p14:tracePt t="9739" x="4143375" y="1536700"/>
          <p14:tracePt t="9755" x="4133850" y="1536700"/>
          <p14:tracePt t="9763" x="4125913" y="1536700"/>
          <p14:tracePt t="9781" x="4116388" y="1536700"/>
          <p14:tracePt t="9801" x="4108450" y="1536700"/>
          <p14:tracePt t="9821" x="4089400" y="1536700"/>
          <p14:tracePt t="9841" x="4071938" y="1536700"/>
          <p14:tracePt t="9844" x="4062413" y="1536700"/>
          <p14:tracePt t="9861" x="4027488" y="1536700"/>
          <p14:tracePt t="9881" x="4010025" y="1536700"/>
          <p14:tracePt t="9885" x="3990975" y="1536700"/>
          <p14:tracePt t="9901" x="3983038" y="1536700"/>
          <p14:tracePt t="10059" x="3983038" y="1527175"/>
          <p14:tracePt t="10219" x="3990975" y="1527175"/>
          <p14:tracePt t="10235" x="4000500" y="1527175"/>
          <p14:tracePt t="10246" x="4010025" y="1527175"/>
          <p14:tracePt t="10261" x="4017963" y="1527175"/>
          <p14:tracePt t="10281" x="4027488" y="1527175"/>
          <p14:tracePt t="10301" x="4044950" y="1527175"/>
          <p14:tracePt t="10321" x="4054475" y="1527175"/>
          <p14:tracePt t="11452" x="4044950" y="1527175"/>
          <p14:tracePt t="11467" x="4037013" y="1517650"/>
          <p14:tracePt t="12156" x="4044950" y="1517650"/>
          <p14:tracePt t="12180" x="4054475" y="1517650"/>
          <p14:tracePt t="12196" x="4062413" y="1527175"/>
          <p14:tracePt t="12204" x="4071938" y="1536700"/>
          <p14:tracePt t="12222" x="4089400" y="1544638"/>
          <p14:tracePt t="12241" x="4108450" y="1554163"/>
          <p14:tracePt t="12262" x="4143375" y="1589088"/>
          <p14:tracePt t="12282" x="4160838" y="1608138"/>
          <p14:tracePt t="12302" x="4187825" y="1633538"/>
          <p14:tracePt t="12342" x="4197350" y="1633538"/>
          <p14:tracePt t="12516" x="4187825" y="1633538"/>
          <p14:tracePt t="12548" x="4179888" y="1633538"/>
          <p14:tracePt t="13381" x="4170363" y="1633538"/>
          <p14:tracePt t="13413" x="4170363" y="1643063"/>
          <p14:tracePt t="13429" x="4170363" y="1652588"/>
          <p14:tracePt t="13445" x="4170363" y="1660525"/>
          <p14:tracePt t="13452" x="4170363" y="1670050"/>
          <p14:tracePt t="13477" x="4170363" y="1679575"/>
          <p14:tracePt t="13500" x="4170363" y="1687513"/>
          <p14:tracePt t="13645" x="4160838" y="1697038"/>
          <p14:tracePt t="13685" x="4152900" y="1697038"/>
          <p14:tracePt t="13772" x="4143375" y="1697038"/>
          <p14:tracePt t="13957" x="4143375" y="1687513"/>
          <p14:tracePt t="14301" x="4143375" y="1697038"/>
          <p14:tracePt t="14309" x="4143375" y="1704975"/>
          <p14:tracePt t="14325" x="4143375" y="1714500"/>
          <p14:tracePt t="14342" x="4143375" y="1724025"/>
          <p14:tracePt t="14362" x="4143375" y="1731963"/>
          <p14:tracePt t="14382" x="4133850" y="1741488"/>
          <p14:tracePt t="14402" x="4133850" y="1751013"/>
          <p14:tracePt t="14422" x="4160838" y="1758950"/>
          <p14:tracePt t="14442" x="4179888" y="1776413"/>
          <p14:tracePt t="14462" x="4232275" y="1812925"/>
          <p14:tracePt t="14482" x="4251325" y="1830388"/>
          <p14:tracePt t="14502" x="4286250" y="1847850"/>
          <p14:tracePt t="14522" x="4322763" y="1884363"/>
          <p14:tracePt t="14542" x="4348163" y="1928813"/>
          <p14:tracePt t="14562" x="4348163" y="1946275"/>
          <p14:tracePt t="14813" x="4357688" y="1946275"/>
          <p14:tracePt t="14821" x="4357688" y="1938338"/>
          <p14:tracePt t="14829" x="4357688" y="1928813"/>
          <p14:tracePt t="14842" x="4357688" y="1919288"/>
          <p14:tracePt t="14862" x="4357688" y="1893888"/>
          <p14:tracePt t="14882" x="4357688" y="1884363"/>
          <p14:tracePt t="14885" x="4367213" y="1884363"/>
          <p14:tracePt t="14902" x="4367213" y="1874838"/>
          <p14:tracePt t="14965" x="4367213" y="1866900"/>
          <p14:tracePt t="14973" x="4367213" y="1857375"/>
          <p14:tracePt t="14982" x="4348163" y="1857375"/>
          <p14:tracePt t="15013" x="4348163" y="1866900"/>
          <p14:tracePt t="15022" x="4340225" y="1866900"/>
          <p14:tracePt t="15042" x="4330700" y="1866900"/>
          <p14:tracePt t="15061" x="4322763" y="1874838"/>
          <p14:tracePt t="15082" x="4313238" y="1874838"/>
          <p14:tracePt t="15102" x="4276725" y="1884363"/>
          <p14:tracePt t="15122" x="4232275" y="1893888"/>
          <p14:tracePt t="15142" x="4179888" y="1901825"/>
          <p14:tracePt t="15162" x="4108450" y="1928813"/>
          <p14:tracePt t="15182" x="4044950" y="1946275"/>
          <p14:tracePt t="15202" x="4017963" y="1955800"/>
          <p14:tracePt t="15205" x="4010025" y="1955800"/>
          <p14:tracePt t="15222" x="4000500" y="1955800"/>
          <p14:tracePt t="15242" x="3990975" y="1955800"/>
          <p14:tracePt t="15269" x="3983038" y="1955800"/>
          <p14:tracePt t="15301" x="3973513" y="1955800"/>
          <p14:tracePt t="15317" x="3965575" y="1955800"/>
          <p14:tracePt t="15333" x="3956050" y="1955800"/>
          <p14:tracePt t="15389" x="3946525" y="1955800"/>
          <p14:tracePt t="15405" x="3938588" y="1955800"/>
          <p14:tracePt t="15437" x="3938588" y="1946275"/>
          <p14:tracePt t="15453" x="3929063" y="1946275"/>
          <p14:tracePt t="15789" x="3938588" y="1946275"/>
          <p14:tracePt t="15814" x="3946525" y="1946275"/>
          <p14:tracePt t="15829" x="3956050" y="1946275"/>
          <p14:tracePt t="15837" x="3965575" y="1946275"/>
          <p14:tracePt t="15845" x="3973513" y="1955800"/>
          <p14:tracePt t="15862" x="4010025" y="1973263"/>
          <p14:tracePt t="15882" x="4044950" y="2000250"/>
          <p14:tracePt t="15885" x="4062413" y="2017713"/>
          <p14:tracePt t="15903" x="4081463" y="2027238"/>
          <p14:tracePt t="15922" x="4098925" y="2044700"/>
          <p14:tracePt t="15942" x="4116388" y="2054225"/>
          <p14:tracePt t="16029" x="4108450" y="2054225"/>
          <p14:tracePt t="16045" x="4098925" y="2054225"/>
          <p14:tracePt t="16062" x="4089400" y="2054225"/>
          <p14:tracePt t="16069" x="4081463" y="2054225"/>
          <p14:tracePt t="16082" x="4071938" y="2054225"/>
          <p14:tracePt t="16102" x="4037013" y="2036763"/>
          <p14:tracePt t="16122" x="4000500" y="2027238"/>
          <p14:tracePt t="16142" x="3983038" y="2017713"/>
          <p14:tracePt t="16162" x="3973513" y="2009775"/>
          <p14:tracePt t="16182" x="3956050" y="2009775"/>
          <p14:tracePt t="16202" x="3946525" y="1990725"/>
          <p14:tracePt t="16205" x="3938588" y="1990725"/>
          <p14:tracePt t="16222" x="3929063" y="1982788"/>
          <p14:tracePt t="16358" x="3929063" y="1973263"/>
          <p14:tracePt t="16926" x="3938588" y="1973263"/>
          <p14:tracePt t="16973" x="3946525" y="1973263"/>
          <p14:tracePt t="17030" x="3956050" y="1973263"/>
          <p14:tracePt t="17069" x="3965575" y="1973263"/>
          <p14:tracePt t="17094" x="3973513" y="1982788"/>
          <p14:tracePt t="17125" x="3973513" y="1990725"/>
          <p14:tracePt t="17134" x="3973513" y="2000250"/>
          <p14:tracePt t="17150" x="3983038" y="2000250"/>
          <p14:tracePt t="17162" x="3983038" y="2009775"/>
          <p14:tracePt t="17198" x="3983038" y="2017713"/>
          <p14:tracePt t="17205" x="3990975" y="2017713"/>
          <p14:tracePt t="17230" x="3990975" y="2027238"/>
          <p14:tracePt t="17326" x="3983038" y="2027238"/>
          <p14:tracePt t="17342" x="3973513" y="2027238"/>
          <p14:tracePt t="17350" x="3965575" y="2027238"/>
          <p14:tracePt t="17362" x="3956050" y="2027238"/>
          <p14:tracePt t="17383" x="3929063" y="2000250"/>
          <p14:tracePt t="17403" x="3919538" y="1982788"/>
          <p14:tracePt t="17423" x="3902075" y="1965325"/>
          <p14:tracePt t="17442" x="3902075" y="1955800"/>
          <p14:tracePt t="17486" x="3894138" y="1946275"/>
          <p14:tracePt t="17526" x="3894138" y="1938338"/>
          <p14:tracePt t="17550" x="3894138" y="1928813"/>
          <p14:tracePt t="17558" x="3911600" y="1928813"/>
          <p14:tracePt t="17574" x="3919538" y="1928813"/>
          <p14:tracePt t="17583" x="3929063" y="1928813"/>
          <p14:tracePt t="17602" x="3973513" y="1919288"/>
          <p14:tracePt t="17623" x="4098925" y="1901825"/>
          <p14:tracePt t="17643" x="4170363" y="1893888"/>
          <p14:tracePt t="17663" x="4268788" y="1866900"/>
          <p14:tracePt t="17683" x="4303713" y="1866900"/>
          <p14:tracePt t="17703" x="4313238" y="1866900"/>
          <p14:tracePt t="17723" x="4322763" y="1857375"/>
          <p14:tracePt t="17743" x="4330700" y="1857375"/>
          <p14:tracePt t="17806" x="4340225" y="1857375"/>
          <p14:tracePt t="17814" x="4340225" y="1866900"/>
          <p14:tracePt t="17830" x="4340225" y="1874838"/>
          <p14:tracePt t="17843" x="4340225" y="1893888"/>
          <p14:tracePt t="17863" x="4348163" y="1919288"/>
          <p14:tracePt t="17883" x="4348163" y="1938338"/>
          <p14:tracePt t="17903" x="4348163" y="1946275"/>
          <p14:tracePt t="17923" x="4348163" y="1955800"/>
          <p14:tracePt t="17943" x="4348163" y="1973263"/>
          <p14:tracePt t="17983" x="4340225" y="1982788"/>
          <p14:tracePt t="18003" x="4340225" y="2000250"/>
          <p14:tracePt t="18023" x="4330700" y="2017713"/>
          <p14:tracePt t="18043" x="4330700" y="2036763"/>
          <p14:tracePt t="18062" x="4322763" y="2054225"/>
          <p14:tracePt t="18083" x="4322763" y="2062163"/>
          <p14:tracePt t="18103" x="4313238" y="2071688"/>
          <p14:tracePt t="18123" x="4251325" y="2071688"/>
          <p14:tracePt t="18143" x="4108450" y="2071688"/>
          <p14:tracePt t="18163" x="3902075" y="2044700"/>
          <p14:tracePt t="18183" x="3751263" y="2000250"/>
          <p14:tracePt t="18203" x="3660775" y="1982788"/>
          <p14:tracePt t="18223" x="3616325" y="1973263"/>
          <p14:tracePt t="18263" x="3633788" y="1973263"/>
          <p14:tracePt t="18283" x="3660775" y="1982788"/>
          <p14:tracePt t="18303" x="3714750" y="1982788"/>
          <p14:tracePt t="18323" x="3768725" y="1982788"/>
          <p14:tracePt t="18343" x="3848100" y="2009775"/>
          <p14:tracePt t="18363" x="3965575" y="2017713"/>
          <p14:tracePt t="18383" x="4062413" y="2036763"/>
          <p14:tracePt t="18403" x="4125913" y="2036763"/>
          <p14:tracePt t="18422" x="4205288" y="2036763"/>
          <p14:tracePt t="18443" x="4224338" y="2036763"/>
          <p14:tracePt t="18542" x="4224338" y="2027238"/>
          <p14:tracePt t="18646" x="4214813" y="2027238"/>
          <p14:tracePt t="18734" x="4205288" y="2027238"/>
          <p14:tracePt t="18766" x="4197350" y="2027238"/>
          <p14:tracePt t="18783" x="4197350" y="2017713"/>
          <p14:tracePt t="19262" x="4197350" y="2027238"/>
          <p14:tracePt t="19270" x="4205288" y="2027238"/>
          <p14:tracePt t="19283" x="4214813" y="2036763"/>
          <p14:tracePt t="19303" x="4251325" y="2062163"/>
          <p14:tracePt t="19323" x="4276725" y="2081213"/>
          <p14:tracePt t="19343" x="4348163" y="2116138"/>
          <p14:tracePt t="19363" x="4419600" y="2143125"/>
          <p14:tracePt t="19383" x="4572000" y="2179638"/>
          <p14:tracePt t="19403" x="4643438" y="2197100"/>
          <p14:tracePt t="19423" x="4697413" y="2197100"/>
          <p14:tracePt t="19443" x="4705350" y="2197100"/>
          <p14:tracePt t="19483" x="4705350" y="2187575"/>
          <p14:tracePt t="19503" x="4670425" y="2160588"/>
          <p14:tracePt t="19523" x="4633913" y="2143125"/>
          <p14:tracePt t="19543" x="4581525" y="2108200"/>
          <p14:tracePt t="19563" x="4562475" y="2098675"/>
          <p14:tracePt t="19567" x="4545013" y="2098675"/>
          <p14:tracePt t="19583" x="4545013" y="2089150"/>
          <p14:tracePt t="19623" x="4537075" y="2089150"/>
          <p14:tracePt t="19663" x="4527550" y="2089150"/>
          <p14:tracePt t="19679" x="4527550" y="2081213"/>
          <p14:tracePt t="19718" x="4527550" y="2071688"/>
          <p14:tracePt t="19734" x="4527550" y="2062163"/>
          <p14:tracePt t="19751" x="4527550" y="2054225"/>
          <p14:tracePt t="19775" x="4527550" y="2044700"/>
          <p14:tracePt t="19791" x="4527550" y="2027238"/>
          <p14:tracePt t="19807" x="4527550" y="2017713"/>
          <p14:tracePt t="19823" x="4527550" y="2000250"/>
          <p14:tracePt t="19843" x="4527550" y="1990725"/>
          <p14:tracePt t="19863" x="4527550" y="1982788"/>
          <p14:tracePt t="19935" x="4527550" y="1973263"/>
          <p14:tracePt t="19982" x="4537075" y="1973263"/>
          <p14:tracePt t="19999" x="4554538" y="1973263"/>
          <p14:tracePt t="20007" x="4562475" y="1973263"/>
          <p14:tracePt t="20023" x="4608513" y="1990725"/>
          <p14:tracePt t="20043" x="4643438" y="2000250"/>
          <p14:tracePt t="20063" x="4697413" y="2027238"/>
          <p14:tracePt t="20083" x="4741863" y="2044700"/>
          <p14:tracePt t="20103" x="4751388" y="2044700"/>
          <p14:tracePt t="20183" x="4741863" y="2044700"/>
          <p14:tracePt t="20191" x="4732338" y="2044700"/>
          <p14:tracePt t="20203" x="4687888" y="2044700"/>
          <p14:tracePt t="20223" x="4500563" y="2044700"/>
          <p14:tracePt t="20244" x="4340225" y="2017713"/>
          <p14:tracePt t="20263" x="4116388" y="2000250"/>
          <p14:tracePt t="20283" x="3946525" y="2000250"/>
          <p14:tracePt t="20303" x="3884613" y="2000250"/>
          <p14:tracePt t="20323" x="3867150" y="2000250"/>
          <p14:tracePt t="20343" x="3857625" y="2000250"/>
          <p14:tracePt t="20423" x="3875088" y="2000250"/>
          <p14:tracePt t="20431" x="3894138" y="2000250"/>
          <p14:tracePt t="20443" x="3919538" y="2000250"/>
          <p14:tracePt t="20463" x="3983038" y="2009775"/>
          <p14:tracePt t="20483" x="4027488" y="2017713"/>
          <p14:tracePt t="20503" x="4044950" y="2017713"/>
          <p14:tracePt t="20551" x="4037013" y="2017713"/>
          <p14:tracePt t="20564" x="4027488" y="2017713"/>
          <p14:tracePt t="20583" x="3956050" y="2036763"/>
          <p14:tracePt t="20603" x="3894138" y="2036763"/>
          <p14:tracePt t="20623" x="3714750" y="2027238"/>
          <p14:tracePt t="20644" x="3598863" y="2009775"/>
          <p14:tracePt t="20663" x="3419475" y="1973263"/>
          <p14:tracePt t="20683" x="3340100" y="1955800"/>
          <p14:tracePt t="20703" x="3259138" y="1946275"/>
          <p14:tracePt t="20723" x="3214688" y="1938338"/>
          <p14:tracePt t="20743" x="3205163" y="1938338"/>
          <p14:tracePt t="20798" x="3214688" y="1938338"/>
          <p14:tracePt t="20807" x="3232150" y="1938338"/>
          <p14:tracePt t="20815" x="3251200" y="1938338"/>
          <p14:tracePt t="20824" x="3286125" y="1955800"/>
          <p14:tracePt t="20844" x="3375025" y="1973263"/>
          <p14:tracePt t="20863" x="3517900" y="1990725"/>
          <p14:tracePt t="20883" x="3581400" y="2009775"/>
          <p14:tracePt t="20887" x="3589338" y="2017713"/>
          <p14:tracePt t="20904" x="3598863" y="2017713"/>
          <p14:tracePt t="20922" x="3598863" y="2027238"/>
          <p14:tracePt t="20927" x="3581400" y="2027238"/>
          <p14:tracePt t="20943" x="3490913" y="2027238"/>
          <p14:tracePt t="20963" x="3357563" y="2027238"/>
          <p14:tracePt t="20983" x="3054350" y="2027238"/>
          <p14:tracePt t="21003" x="2847975" y="2027238"/>
          <p14:tracePt t="21023" x="2598738" y="2027238"/>
          <p14:tracePt t="21043" x="2536825" y="2027238"/>
          <p14:tracePt t="21063" x="2482850" y="2017713"/>
          <p14:tracePt t="21083" x="2482850" y="2009775"/>
          <p14:tracePt t="21103" x="2482850" y="2000250"/>
          <p14:tracePt t="21123" x="2490788" y="1990725"/>
          <p14:tracePt t="21143" x="2544763" y="1973263"/>
          <p14:tracePt t="21163" x="2643188" y="1946275"/>
          <p14:tracePt t="21183" x="2795588" y="1919288"/>
          <p14:tracePt t="21204" x="2901950" y="1901825"/>
          <p14:tracePt t="21224" x="3089275" y="1893888"/>
          <p14:tracePt t="21243" x="3214688" y="1893888"/>
          <p14:tracePt t="21263" x="3375025" y="1901825"/>
          <p14:tracePt t="21283" x="3419475" y="1911350"/>
          <p14:tracePt t="21303" x="3446463" y="1919288"/>
          <p14:tracePt t="21323" x="3455988" y="1919288"/>
          <p14:tracePt t="21344" x="3465513" y="1928813"/>
          <p14:tracePt t="21364" x="3473450" y="1938338"/>
          <p14:tracePt t="21384" x="3509963" y="1955800"/>
          <p14:tracePt t="21403" x="3517900" y="1965325"/>
          <p14:tracePt t="21423" x="3562350" y="1965325"/>
          <p14:tracePt t="21444" x="3589338" y="1965325"/>
          <p14:tracePt t="21464" x="3633788" y="1965325"/>
          <p14:tracePt t="21483" x="3660775" y="1965325"/>
          <p14:tracePt t="21504" x="3714750" y="1965325"/>
          <p14:tracePt t="21523" x="3724275" y="1965325"/>
          <p14:tracePt t="21564" x="3724275" y="1973263"/>
          <p14:tracePt t="21567" x="3724275" y="1982788"/>
          <p14:tracePt t="21584" x="3724275" y="1990725"/>
          <p14:tracePt t="21604" x="3724275" y="2017713"/>
          <p14:tracePt t="21624" x="3751263" y="2062163"/>
          <p14:tracePt t="21644" x="3768725" y="2081213"/>
          <p14:tracePt t="21663" x="3786188" y="2089150"/>
          <p14:tracePt t="21683" x="3795713" y="2089150"/>
          <p14:tracePt t="21704" x="3813175" y="2089150"/>
          <p14:tracePt t="21723" x="3822700" y="2089150"/>
          <p14:tracePt t="21743" x="3840163" y="2089150"/>
          <p14:tracePt t="21763" x="3857625" y="2089150"/>
          <p14:tracePt t="21784" x="3875088" y="2071688"/>
          <p14:tracePt t="21803" x="3902075" y="2027238"/>
          <p14:tracePt t="21824" x="3938588" y="1990725"/>
          <p14:tracePt t="21844" x="3938588" y="1973263"/>
          <p14:tracePt t="21863" x="3946525" y="1973263"/>
          <p14:tracePt t="21883" x="3946525" y="1965325"/>
          <p14:tracePt t="21952" x="3938588" y="1965325"/>
          <p14:tracePt t="21960" x="3938588" y="1955800"/>
          <p14:tracePt t="21976" x="3929063" y="1955800"/>
          <p14:tracePt t="21991" x="3911600" y="1955800"/>
          <p14:tracePt t="22003" x="3894138" y="1955800"/>
          <p14:tracePt t="22023" x="3875088" y="1955800"/>
          <p14:tracePt t="22043" x="3857625" y="1955800"/>
          <p14:tracePt t="22064" x="3857625" y="1946275"/>
          <p14:tracePt t="22167" x="3867150" y="1946275"/>
          <p14:tracePt t="22176" x="3875088" y="1946275"/>
          <p14:tracePt t="22184" x="3902075" y="1946275"/>
          <p14:tracePt t="22204" x="3946525" y="1938338"/>
          <p14:tracePt t="22224" x="4037013" y="1911350"/>
          <p14:tracePt t="22244" x="4116388" y="1901825"/>
          <p14:tracePt t="22264" x="4251325" y="1866900"/>
          <p14:tracePt t="22284" x="4295775" y="1857375"/>
          <p14:tracePt t="22303" x="4330700" y="1847850"/>
          <p14:tracePt t="22359" x="4330700" y="1857375"/>
          <p14:tracePt t="22368" x="4330700" y="1866900"/>
          <p14:tracePt t="22384" x="4330700" y="1874838"/>
          <p14:tracePt t="22403" x="4340225" y="1893888"/>
          <p14:tracePt t="22423" x="4340225" y="1901825"/>
          <p14:tracePt t="22443" x="4348163" y="1911350"/>
          <p14:tracePt t="22464" x="4348163" y="1928813"/>
          <p14:tracePt t="22484" x="4357688" y="1938338"/>
          <p14:tracePt t="22504" x="4384675" y="1955800"/>
          <p14:tracePt t="22523" x="4411663" y="1973263"/>
          <p14:tracePt t="22544" x="4438650" y="2000250"/>
          <p14:tracePt t="22564" x="4456113" y="2017713"/>
          <p14:tracePt t="22583" x="4465638" y="2017713"/>
          <p14:tracePt t="22623" x="4446588" y="2017713"/>
          <p14:tracePt t="23448" x="4456113" y="2017713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457200"/>
          </a:xfrm>
        </p:spPr>
        <p:txBody>
          <a:bodyPr/>
          <a:lstStyle/>
          <a:p>
            <a:r>
              <a:rPr lang="en-US" smtClean="0">
                <a:solidFill>
                  <a:srgbClr val="0070C0"/>
                </a:solidFill>
              </a:rPr>
              <a:t>Forwarding + Hazard Detection Unit</a:t>
            </a:r>
          </a:p>
        </p:txBody>
      </p:sp>
      <p:grpSp>
        <p:nvGrpSpPr>
          <p:cNvPr id="4" name="Group 207"/>
          <p:cNvGrpSpPr>
            <a:grpSpLocks/>
          </p:cNvGrpSpPr>
          <p:nvPr/>
        </p:nvGrpSpPr>
        <p:grpSpPr bwMode="auto">
          <a:xfrm>
            <a:off x="423863" y="838200"/>
            <a:ext cx="7667625" cy="5486400"/>
            <a:chOff x="267" y="624"/>
            <a:chExt cx="4830" cy="3456"/>
          </a:xfrm>
        </p:grpSpPr>
        <p:sp>
          <p:nvSpPr>
            <p:cNvPr id="5" name="Rectangle 151"/>
            <p:cNvSpPr>
              <a:spLocks noChangeArrowheads="1"/>
            </p:cNvSpPr>
            <p:nvPr/>
          </p:nvSpPr>
          <p:spPr bwMode="auto">
            <a:xfrm>
              <a:off x="277" y="2313"/>
              <a:ext cx="177" cy="384"/>
            </a:xfrm>
            <a:prstGeom prst="rect">
              <a:avLst/>
            </a:prstGeom>
            <a:solidFill>
              <a:srgbClr val="FFE6CD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2"/>
            <p:cNvSpPr>
              <a:spLocks noChangeShapeType="1"/>
            </p:cNvSpPr>
            <p:nvPr/>
          </p:nvSpPr>
          <p:spPr bwMode="auto">
            <a:xfrm>
              <a:off x="1993" y="1459"/>
              <a:ext cx="469" cy="2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3047" y="2982"/>
              <a:ext cx="30" cy="36"/>
            </a:xfrm>
            <a:custGeom>
              <a:avLst/>
              <a:gdLst>
                <a:gd name="T0" fmla="*/ 0 w 25"/>
                <a:gd name="T1" fmla="*/ 36 h 23"/>
                <a:gd name="T2" fmla="*/ 30 w 25"/>
                <a:gd name="T3" fmla="*/ 36 h 23"/>
                <a:gd name="T4" fmla="*/ 17 w 25"/>
                <a:gd name="T5" fmla="*/ 0 h 23"/>
                <a:gd name="T6" fmla="*/ 2 w 25"/>
                <a:gd name="T7" fmla="*/ 36 h 23"/>
                <a:gd name="T8" fmla="*/ 2 w 25"/>
                <a:gd name="T9" fmla="*/ 36 h 23"/>
                <a:gd name="T10" fmla="*/ 0 w 25"/>
                <a:gd name="T11" fmla="*/ 36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3"/>
                <a:gd name="T20" fmla="*/ 25 w 25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3">
                  <a:moveTo>
                    <a:pt x="0" y="23"/>
                  </a:moveTo>
                  <a:lnTo>
                    <a:pt x="25" y="23"/>
                  </a:lnTo>
                  <a:lnTo>
                    <a:pt x="14" y="0"/>
                  </a:lnTo>
                  <a:lnTo>
                    <a:pt x="2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47" y="2398"/>
              <a:ext cx="30" cy="38"/>
            </a:xfrm>
            <a:custGeom>
              <a:avLst/>
              <a:gdLst>
                <a:gd name="T0" fmla="*/ 0 w 25"/>
                <a:gd name="T1" fmla="*/ 38 h 25"/>
                <a:gd name="T2" fmla="*/ 30 w 25"/>
                <a:gd name="T3" fmla="*/ 38 h 25"/>
                <a:gd name="T4" fmla="*/ 17 w 25"/>
                <a:gd name="T5" fmla="*/ 0 h 25"/>
                <a:gd name="T6" fmla="*/ 2 w 25"/>
                <a:gd name="T7" fmla="*/ 38 h 25"/>
                <a:gd name="T8" fmla="*/ 2 w 25"/>
                <a:gd name="T9" fmla="*/ 38 h 25"/>
                <a:gd name="T10" fmla="*/ 0 w 25"/>
                <a:gd name="T11" fmla="*/ 38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25"/>
                  </a:moveTo>
                  <a:lnTo>
                    <a:pt x="25" y="25"/>
                  </a:lnTo>
                  <a:lnTo>
                    <a:pt x="14" y="0"/>
                  </a:lnTo>
                  <a:lnTo>
                    <a:pt x="2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636" y="3759"/>
              <a:ext cx="29" cy="38"/>
            </a:xfrm>
            <a:custGeom>
              <a:avLst/>
              <a:gdLst>
                <a:gd name="T0" fmla="*/ 29 w 25"/>
                <a:gd name="T1" fmla="*/ 0 h 25"/>
                <a:gd name="T2" fmla="*/ 29 w 25"/>
                <a:gd name="T3" fmla="*/ 38 h 25"/>
                <a:gd name="T4" fmla="*/ 0 w 25"/>
                <a:gd name="T5" fmla="*/ 20 h 25"/>
                <a:gd name="T6" fmla="*/ 29 w 25"/>
                <a:gd name="T7" fmla="*/ 0 h 25"/>
                <a:gd name="T8" fmla="*/ 29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25" y="0"/>
                  </a:moveTo>
                  <a:lnTo>
                    <a:pt x="25" y="25"/>
                  </a:lnTo>
                  <a:lnTo>
                    <a:pt x="0" y="1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663" y="1708"/>
              <a:ext cx="1117" cy="2071"/>
            </a:xfrm>
            <a:custGeom>
              <a:avLst/>
              <a:gdLst>
                <a:gd name="T0" fmla="*/ 1117 w 947"/>
                <a:gd name="T1" fmla="*/ 0 h 1357"/>
                <a:gd name="T2" fmla="*/ 1117 w 947"/>
                <a:gd name="T3" fmla="*/ 2071 h 1357"/>
                <a:gd name="T4" fmla="*/ 0 w 947"/>
                <a:gd name="T5" fmla="*/ 2071 h 1357"/>
                <a:gd name="T6" fmla="*/ 0 60000 65536"/>
                <a:gd name="T7" fmla="*/ 0 60000 65536"/>
                <a:gd name="T8" fmla="*/ 0 60000 65536"/>
                <a:gd name="T9" fmla="*/ 0 w 947"/>
                <a:gd name="T10" fmla="*/ 0 h 1357"/>
                <a:gd name="T11" fmla="*/ 947 w 947"/>
                <a:gd name="T12" fmla="*/ 1357 h 13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7" h="1357">
                  <a:moveTo>
                    <a:pt x="947" y="0"/>
                  </a:moveTo>
                  <a:lnTo>
                    <a:pt x="947" y="1357"/>
                  </a:lnTo>
                  <a:lnTo>
                    <a:pt x="0" y="135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4650" y="1708"/>
              <a:ext cx="128" cy="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670" y="1459"/>
              <a:ext cx="252" cy="2209"/>
            </a:xfrm>
            <a:custGeom>
              <a:avLst/>
              <a:gdLst>
                <a:gd name="T0" fmla="*/ 250 w 214"/>
                <a:gd name="T1" fmla="*/ 0 h 1447"/>
                <a:gd name="T2" fmla="*/ 252 w 214"/>
                <a:gd name="T3" fmla="*/ 2209 h 1447"/>
                <a:gd name="T4" fmla="*/ 0 w 214"/>
                <a:gd name="T5" fmla="*/ 2209 h 1447"/>
                <a:gd name="T6" fmla="*/ 0 60000 65536"/>
                <a:gd name="T7" fmla="*/ 0 60000 65536"/>
                <a:gd name="T8" fmla="*/ 0 60000 65536"/>
                <a:gd name="T9" fmla="*/ 0 w 214"/>
                <a:gd name="T10" fmla="*/ 0 h 1447"/>
                <a:gd name="T11" fmla="*/ 214 w 214"/>
                <a:gd name="T12" fmla="*/ 1447 h 14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1447">
                  <a:moveTo>
                    <a:pt x="212" y="0"/>
                  </a:moveTo>
                  <a:lnTo>
                    <a:pt x="214" y="1447"/>
                  </a:lnTo>
                  <a:lnTo>
                    <a:pt x="0" y="144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061" y="3008"/>
              <a:ext cx="156" cy="576"/>
            </a:xfrm>
            <a:custGeom>
              <a:avLst/>
              <a:gdLst>
                <a:gd name="T0" fmla="*/ 0 w 132"/>
                <a:gd name="T1" fmla="*/ 0 h 377"/>
                <a:gd name="T2" fmla="*/ 2 w 132"/>
                <a:gd name="T3" fmla="*/ 79 h 377"/>
                <a:gd name="T4" fmla="*/ 84 w 132"/>
                <a:gd name="T5" fmla="*/ 79 h 377"/>
                <a:gd name="T6" fmla="*/ 84 w 132"/>
                <a:gd name="T7" fmla="*/ 576 h 377"/>
                <a:gd name="T8" fmla="*/ 156 w 132"/>
                <a:gd name="T9" fmla="*/ 576 h 3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377"/>
                <a:gd name="T17" fmla="*/ 132 w 132"/>
                <a:gd name="T18" fmla="*/ 377 h 3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377">
                  <a:moveTo>
                    <a:pt x="0" y="0"/>
                  </a:moveTo>
                  <a:lnTo>
                    <a:pt x="2" y="52"/>
                  </a:lnTo>
                  <a:lnTo>
                    <a:pt x="71" y="52"/>
                  </a:lnTo>
                  <a:lnTo>
                    <a:pt x="71" y="377"/>
                  </a:lnTo>
                  <a:lnTo>
                    <a:pt x="132" y="37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61" y="2424"/>
              <a:ext cx="183" cy="1105"/>
            </a:xfrm>
            <a:custGeom>
              <a:avLst/>
              <a:gdLst>
                <a:gd name="T0" fmla="*/ 0 w 155"/>
                <a:gd name="T1" fmla="*/ 0 h 724"/>
                <a:gd name="T2" fmla="*/ 2 w 155"/>
                <a:gd name="T3" fmla="*/ 79 h 724"/>
                <a:gd name="T4" fmla="*/ 119 w 155"/>
                <a:gd name="T5" fmla="*/ 79 h 724"/>
                <a:gd name="T6" fmla="*/ 119 w 155"/>
                <a:gd name="T7" fmla="*/ 1105 h 724"/>
                <a:gd name="T8" fmla="*/ 183 w 155"/>
                <a:gd name="T9" fmla="*/ 1105 h 7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5"/>
                <a:gd name="T16" fmla="*/ 0 h 724"/>
                <a:gd name="T17" fmla="*/ 155 w 155"/>
                <a:gd name="T18" fmla="*/ 724 h 7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5" h="724">
                  <a:moveTo>
                    <a:pt x="0" y="0"/>
                  </a:moveTo>
                  <a:lnTo>
                    <a:pt x="2" y="52"/>
                  </a:lnTo>
                  <a:lnTo>
                    <a:pt x="101" y="52"/>
                  </a:lnTo>
                  <a:lnTo>
                    <a:pt x="101" y="724"/>
                  </a:lnTo>
                  <a:lnTo>
                    <a:pt x="155" y="724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487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787" y="2471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49" y="2064"/>
              <a:ext cx="364" cy="868"/>
            </a:xfrm>
            <a:custGeom>
              <a:avLst/>
              <a:gdLst>
                <a:gd name="T0" fmla="*/ 364 w 308"/>
                <a:gd name="T1" fmla="*/ 868 h 569"/>
                <a:gd name="T2" fmla="*/ 364 w 308"/>
                <a:gd name="T3" fmla="*/ 0 h 569"/>
                <a:gd name="T4" fmla="*/ 0 w 308"/>
                <a:gd name="T5" fmla="*/ 0 h 569"/>
                <a:gd name="T6" fmla="*/ 0 w 308"/>
                <a:gd name="T7" fmla="*/ 868 h 569"/>
                <a:gd name="T8" fmla="*/ 364 w 308"/>
                <a:gd name="T9" fmla="*/ 868 h 569"/>
                <a:gd name="T10" fmla="*/ 364 w 308"/>
                <a:gd name="T11" fmla="*/ 868 h 5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8"/>
                <a:gd name="T19" fmla="*/ 0 h 569"/>
                <a:gd name="T20" fmla="*/ 308 w 308"/>
                <a:gd name="T21" fmla="*/ 569 h 5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8" h="569">
                  <a:moveTo>
                    <a:pt x="308" y="569"/>
                  </a:moveTo>
                  <a:lnTo>
                    <a:pt x="308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308" y="569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072" y="2041"/>
              <a:ext cx="365" cy="871"/>
            </a:xfrm>
            <a:custGeom>
              <a:avLst/>
              <a:gdLst>
                <a:gd name="T0" fmla="*/ 365 w 309"/>
                <a:gd name="T1" fmla="*/ 868 h 571"/>
                <a:gd name="T2" fmla="*/ 365 w 309"/>
                <a:gd name="T3" fmla="*/ 0 h 571"/>
                <a:gd name="T4" fmla="*/ 0 w 309"/>
                <a:gd name="T5" fmla="*/ 0 h 571"/>
                <a:gd name="T6" fmla="*/ 0 w 309"/>
                <a:gd name="T7" fmla="*/ 871 h 571"/>
                <a:gd name="T8" fmla="*/ 365 w 309"/>
                <a:gd name="T9" fmla="*/ 871 h 571"/>
                <a:gd name="T10" fmla="*/ 365 w 309"/>
                <a:gd name="T11" fmla="*/ 871 h 5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9"/>
                <a:gd name="T19" fmla="*/ 0 h 571"/>
                <a:gd name="T20" fmla="*/ 309 w 309"/>
                <a:gd name="T21" fmla="*/ 571 h 5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9" h="571">
                  <a:moveTo>
                    <a:pt x="309" y="569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0" y="571"/>
                  </a:lnTo>
                  <a:lnTo>
                    <a:pt x="309" y="571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787" y="2027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3 h 24"/>
                <a:gd name="T8" fmla="*/ 0 w 25"/>
                <a:gd name="T9" fmla="*/ 3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787" y="2692"/>
              <a:ext cx="28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75" y="261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975" y="2747"/>
              <a:ext cx="30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30 w 25"/>
                <a:gd name="T5" fmla="*/ 22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276" y="2747"/>
              <a:ext cx="32" cy="39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9 h 25"/>
                <a:gd name="T4" fmla="*/ 32 w 27"/>
                <a:gd name="T5" fmla="*/ 22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H="1">
              <a:off x="3117" y="2766"/>
              <a:ext cx="170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89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894" y="273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17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461" y="2503"/>
              <a:ext cx="64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515" y="24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172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1787" y="2248"/>
              <a:ext cx="28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817" y="1944"/>
              <a:ext cx="430" cy="871"/>
            </a:xfrm>
            <a:custGeom>
              <a:avLst/>
              <a:gdLst>
                <a:gd name="T0" fmla="*/ 430 w 364"/>
                <a:gd name="T1" fmla="*/ 871 h 570"/>
                <a:gd name="T2" fmla="*/ 430 w 364"/>
                <a:gd name="T3" fmla="*/ 0 h 570"/>
                <a:gd name="T4" fmla="*/ 0 w 364"/>
                <a:gd name="T5" fmla="*/ 0 h 570"/>
                <a:gd name="T6" fmla="*/ 0 w 364"/>
                <a:gd name="T7" fmla="*/ 871 h 570"/>
                <a:gd name="T8" fmla="*/ 430 w 364"/>
                <a:gd name="T9" fmla="*/ 871 h 570"/>
                <a:gd name="T10" fmla="*/ 430 w 364"/>
                <a:gd name="T11" fmla="*/ 871 h 5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4"/>
                <a:gd name="T19" fmla="*/ 0 h 570"/>
                <a:gd name="T20" fmla="*/ 364 w 364"/>
                <a:gd name="T21" fmla="*/ 570 h 57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4" h="570">
                  <a:moveTo>
                    <a:pt x="364" y="570"/>
                  </a:moveTo>
                  <a:lnTo>
                    <a:pt x="364" y="0"/>
                  </a:lnTo>
                  <a:lnTo>
                    <a:pt x="0" y="0"/>
                  </a:lnTo>
                  <a:lnTo>
                    <a:pt x="0" y="570"/>
                  </a:lnTo>
                  <a:lnTo>
                    <a:pt x="364" y="57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497" y="2613"/>
              <a:ext cx="3600" cy="1389"/>
            </a:xfrm>
            <a:custGeom>
              <a:avLst/>
              <a:gdLst>
                <a:gd name="T0" fmla="*/ 299 w 3050"/>
                <a:gd name="T1" fmla="*/ 99 h 910"/>
                <a:gd name="T2" fmla="*/ 0 w 3050"/>
                <a:gd name="T3" fmla="*/ 99 h 910"/>
                <a:gd name="T4" fmla="*/ 0 w 3050"/>
                <a:gd name="T5" fmla="*/ 1389 h 910"/>
                <a:gd name="T6" fmla="*/ 3600 w 3050"/>
                <a:gd name="T7" fmla="*/ 1389 h 910"/>
                <a:gd name="T8" fmla="*/ 3600 w 3050"/>
                <a:gd name="T9" fmla="*/ 0 h 910"/>
                <a:gd name="T10" fmla="*/ 3537 w 3050"/>
                <a:gd name="T11" fmla="*/ 0 h 9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50"/>
                <a:gd name="T19" fmla="*/ 0 h 910"/>
                <a:gd name="T20" fmla="*/ 3050 w 3050"/>
                <a:gd name="T21" fmla="*/ 910 h 9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50" h="910">
                  <a:moveTo>
                    <a:pt x="253" y="65"/>
                  </a:moveTo>
                  <a:lnTo>
                    <a:pt x="0" y="65"/>
                  </a:lnTo>
                  <a:lnTo>
                    <a:pt x="0" y="910"/>
                  </a:lnTo>
                  <a:lnTo>
                    <a:pt x="3050" y="910"/>
                  </a:lnTo>
                  <a:lnTo>
                    <a:pt x="3050" y="0"/>
                  </a:lnTo>
                  <a:lnTo>
                    <a:pt x="299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H="1">
              <a:off x="1244" y="2047"/>
              <a:ext cx="55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H="1">
              <a:off x="2922" y="2766"/>
              <a:ext cx="6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1244" y="2268"/>
              <a:ext cx="554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2452" y="261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 flipH="1">
              <a:off x="2602" y="2628"/>
              <a:ext cx="38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H="1">
              <a:off x="2247" y="2628"/>
              <a:ext cx="21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3972" y="2459"/>
              <a:ext cx="29" cy="35"/>
            </a:xfrm>
            <a:custGeom>
              <a:avLst/>
              <a:gdLst>
                <a:gd name="T0" fmla="*/ 15 w 24"/>
                <a:gd name="T1" fmla="*/ 35 h 23"/>
                <a:gd name="T2" fmla="*/ 17 w 24"/>
                <a:gd name="T3" fmla="*/ 35 h 23"/>
                <a:gd name="T4" fmla="*/ 19 w 24"/>
                <a:gd name="T5" fmla="*/ 35 h 23"/>
                <a:gd name="T6" fmla="*/ 22 w 24"/>
                <a:gd name="T7" fmla="*/ 32 h 23"/>
                <a:gd name="T8" fmla="*/ 24 w 24"/>
                <a:gd name="T9" fmla="*/ 32 h 23"/>
                <a:gd name="T10" fmla="*/ 24 w 24"/>
                <a:gd name="T11" fmla="*/ 29 h 23"/>
                <a:gd name="T12" fmla="*/ 27 w 24"/>
                <a:gd name="T13" fmla="*/ 29 h 23"/>
                <a:gd name="T14" fmla="*/ 29 w 24"/>
                <a:gd name="T15" fmla="*/ 26 h 23"/>
                <a:gd name="T16" fmla="*/ 29 w 24"/>
                <a:gd name="T17" fmla="*/ 23 h 23"/>
                <a:gd name="T18" fmla="*/ 29 w 24"/>
                <a:gd name="T19" fmla="*/ 20 h 23"/>
                <a:gd name="T20" fmla="*/ 29 w 24"/>
                <a:gd name="T21" fmla="*/ 17 h 23"/>
                <a:gd name="T22" fmla="*/ 29 w 24"/>
                <a:gd name="T23" fmla="*/ 14 h 23"/>
                <a:gd name="T24" fmla="*/ 29 w 24"/>
                <a:gd name="T25" fmla="*/ 12 h 23"/>
                <a:gd name="T26" fmla="*/ 29 w 24"/>
                <a:gd name="T27" fmla="*/ 9 h 23"/>
                <a:gd name="T28" fmla="*/ 27 w 24"/>
                <a:gd name="T29" fmla="*/ 6 h 23"/>
                <a:gd name="T30" fmla="*/ 24 w 24"/>
                <a:gd name="T31" fmla="*/ 3 h 23"/>
                <a:gd name="T32" fmla="*/ 24 w 24"/>
                <a:gd name="T33" fmla="*/ 3 h 23"/>
                <a:gd name="T34" fmla="*/ 22 w 24"/>
                <a:gd name="T35" fmla="*/ 0 h 23"/>
                <a:gd name="T36" fmla="*/ 19 w 24"/>
                <a:gd name="T37" fmla="*/ 0 h 23"/>
                <a:gd name="T38" fmla="*/ 17 w 24"/>
                <a:gd name="T39" fmla="*/ 0 h 23"/>
                <a:gd name="T40" fmla="*/ 15 w 24"/>
                <a:gd name="T41" fmla="*/ 0 h 23"/>
                <a:gd name="T42" fmla="*/ 12 w 24"/>
                <a:gd name="T43" fmla="*/ 0 h 23"/>
                <a:gd name="T44" fmla="*/ 10 w 24"/>
                <a:gd name="T45" fmla="*/ 0 h 23"/>
                <a:gd name="T46" fmla="*/ 7 w 24"/>
                <a:gd name="T47" fmla="*/ 0 h 23"/>
                <a:gd name="T48" fmla="*/ 5 w 24"/>
                <a:gd name="T49" fmla="*/ 3 h 23"/>
                <a:gd name="T50" fmla="*/ 5 w 24"/>
                <a:gd name="T51" fmla="*/ 3 h 23"/>
                <a:gd name="T52" fmla="*/ 2 w 24"/>
                <a:gd name="T53" fmla="*/ 6 h 23"/>
                <a:gd name="T54" fmla="*/ 0 w 24"/>
                <a:gd name="T55" fmla="*/ 9 h 23"/>
                <a:gd name="T56" fmla="*/ 0 w 24"/>
                <a:gd name="T57" fmla="*/ 12 h 23"/>
                <a:gd name="T58" fmla="*/ 0 w 24"/>
                <a:gd name="T59" fmla="*/ 14 h 23"/>
                <a:gd name="T60" fmla="*/ 0 w 24"/>
                <a:gd name="T61" fmla="*/ 17 h 23"/>
                <a:gd name="T62" fmla="*/ 0 w 24"/>
                <a:gd name="T63" fmla="*/ 20 h 23"/>
                <a:gd name="T64" fmla="*/ 0 w 24"/>
                <a:gd name="T65" fmla="*/ 23 h 23"/>
                <a:gd name="T66" fmla="*/ 0 w 24"/>
                <a:gd name="T67" fmla="*/ 26 h 23"/>
                <a:gd name="T68" fmla="*/ 2 w 24"/>
                <a:gd name="T69" fmla="*/ 29 h 23"/>
                <a:gd name="T70" fmla="*/ 5 w 24"/>
                <a:gd name="T71" fmla="*/ 29 h 23"/>
                <a:gd name="T72" fmla="*/ 5 w 24"/>
                <a:gd name="T73" fmla="*/ 32 h 23"/>
                <a:gd name="T74" fmla="*/ 7 w 24"/>
                <a:gd name="T75" fmla="*/ 32 h 23"/>
                <a:gd name="T76" fmla="*/ 10 w 24"/>
                <a:gd name="T77" fmla="*/ 35 h 23"/>
                <a:gd name="T78" fmla="*/ 12 w 24"/>
                <a:gd name="T79" fmla="*/ 35 h 23"/>
                <a:gd name="T80" fmla="*/ 15 w 24"/>
                <a:gd name="T81" fmla="*/ 35 h 23"/>
                <a:gd name="T82" fmla="*/ 15 w 24"/>
                <a:gd name="T83" fmla="*/ 35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"/>
                <a:gd name="T127" fmla="*/ 0 h 23"/>
                <a:gd name="T128" fmla="*/ 24 w 24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757" y="1136"/>
              <a:ext cx="236" cy="648"/>
            </a:xfrm>
            <a:custGeom>
              <a:avLst/>
              <a:gdLst>
                <a:gd name="T0" fmla="*/ 118 w 200"/>
                <a:gd name="T1" fmla="*/ 648 h 425"/>
                <a:gd name="T2" fmla="*/ 136 w 200"/>
                <a:gd name="T3" fmla="*/ 645 h 425"/>
                <a:gd name="T4" fmla="*/ 155 w 200"/>
                <a:gd name="T5" fmla="*/ 633 h 425"/>
                <a:gd name="T6" fmla="*/ 172 w 200"/>
                <a:gd name="T7" fmla="*/ 613 h 425"/>
                <a:gd name="T8" fmla="*/ 189 w 200"/>
                <a:gd name="T9" fmla="*/ 585 h 425"/>
                <a:gd name="T10" fmla="*/ 202 w 200"/>
                <a:gd name="T11" fmla="*/ 553 h 425"/>
                <a:gd name="T12" fmla="*/ 214 w 200"/>
                <a:gd name="T13" fmla="*/ 517 h 425"/>
                <a:gd name="T14" fmla="*/ 222 w 200"/>
                <a:gd name="T15" fmla="*/ 473 h 425"/>
                <a:gd name="T16" fmla="*/ 231 w 200"/>
                <a:gd name="T17" fmla="*/ 425 h 425"/>
                <a:gd name="T18" fmla="*/ 236 w 200"/>
                <a:gd name="T19" fmla="*/ 377 h 425"/>
                <a:gd name="T20" fmla="*/ 236 w 200"/>
                <a:gd name="T21" fmla="*/ 323 h 425"/>
                <a:gd name="T22" fmla="*/ 236 w 200"/>
                <a:gd name="T23" fmla="*/ 271 h 425"/>
                <a:gd name="T24" fmla="*/ 231 w 200"/>
                <a:gd name="T25" fmla="*/ 221 h 425"/>
                <a:gd name="T26" fmla="*/ 222 w 200"/>
                <a:gd name="T27" fmla="*/ 175 h 425"/>
                <a:gd name="T28" fmla="*/ 214 w 200"/>
                <a:gd name="T29" fmla="*/ 134 h 425"/>
                <a:gd name="T30" fmla="*/ 202 w 200"/>
                <a:gd name="T31" fmla="*/ 96 h 425"/>
                <a:gd name="T32" fmla="*/ 189 w 200"/>
                <a:gd name="T33" fmla="*/ 64 h 425"/>
                <a:gd name="T34" fmla="*/ 172 w 200"/>
                <a:gd name="T35" fmla="*/ 38 h 425"/>
                <a:gd name="T36" fmla="*/ 155 w 200"/>
                <a:gd name="T37" fmla="*/ 17 h 425"/>
                <a:gd name="T38" fmla="*/ 136 w 200"/>
                <a:gd name="T39" fmla="*/ 6 h 425"/>
                <a:gd name="T40" fmla="*/ 118 w 200"/>
                <a:gd name="T41" fmla="*/ 0 h 425"/>
                <a:gd name="T42" fmla="*/ 98 w 200"/>
                <a:gd name="T43" fmla="*/ 6 h 425"/>
                <a:gd name="T44" fmla="*/ 80 w 200"/>
                <a:gd name="T45" fmla="*/ 17 h 425"/>
                <a:gd name="T46" fmla="*/ 64 w 200"/>
                <a:gd name="T47" fmla="*/ 38 h 425"/>
                <a:gd name="T48" fmla="*/ 48 w 200"/>
                <a:gd name="T49" fmla="*/ 64 h 425"/>
                <a:gd name="T50" fmla="*/ 34 w 200"/>
                <a:gd name="T51" fmla="*/ 96 h 425"/>
                <a:gd name="T52" fmla="*/ 24 w 200"/>
                <a:gd name="T53" fmla="*/ 134 h 425"/>
                <a:gd name="T54" fmla="*/ 14 w 200"/>
                <a:gd name="T55" fmla="*/ 175 h 425"/>
                <a:gd name="T56" fmla="*/ 5 w 200"/>
                <a:gd name="T57" fmla="*/ 221 h 425"/>
                <a:gd name="T58" fmla="*/ 0 w 200"/>
                <a:gd name="T59" fmla="*/ 271 h 425"/>
                <a:gd name="T60" fmla="*/ 0 w 200"/>
                <a:gd name="T61" fmla="*/ 323 h 425"/>
                <a:gd name="T62" fmla="*/ 0 w 200"/>
                <a:gd name="T63" fmla="*/ 377 h 425"/>
                <a:gd name="T64" fmla="*/ 5 w 200"/>
                <a:gd name="T65" fmla="*/ 425 h 425"/>
                <a:gd name="T66" fmla="*/ 14 w 200"/>
                <a:gd name="T67" fmla="*/ 473 h 425"/>
                <a:gd name="T68" fmla="*/ 24 w 200"/>
                <a:gd name="T69" fmla="*/ 517 h 425"/>
                <a:gd name="T70" fmla="*/ 34 w 200"/>
                <a:gd name="T71" fmla="*/ 553 h 425"/>
                <a:gd name="T72" fmla="*/ 48 w 200"/>
                <a:gd name="T73" fmla="*/ 585 h 425"/>
                <a:gd name="T74" fmla="*/ 64 w 200"/>
                <a:gd name="T75" fmla="*/ 613 h 425"/>
                <a:gd name="T76" fmla="*/ 80 w 200"/>
                <a:gd name="T77" fmla="*/ 633 h 425"/>
                <a:gd name="T78" fmla="*/ 98 w 200"/>
                <a:gd name="T79" fmla="*/ 645 h 425"/>
                <a:gd name="T80" fmla="*/ 118 w 200"/>
                <a:gd name="T81" fmla="*/ 648 h 425"/>
                <a:gd name="T82" fmla="*/ 118 w 200"/>
                <a:gd name="T83" fmla="*/ 648 h 4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0"/>
                <a:gd name="T127" fmla="*/ 0 h 425"/>
                <a:gd name="T128" fmla="*/ 200 w 200"/>
                <a:gd name="T129" fmla="*/ 425 h 4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0" h="425">
                  <a:moveTo>
                    <a:pt x="100" y="425"/>
                  </a:moveTo>
                  <a:lnTo>
                    <a:pt x="115" y="423"/>
                  </a:lnTo>
                  <a:lnTo>
                    <a:pt x="131" y="415"/>
                  </a:lnTo>
                  <a:lnTo>
                    <a:pt x="146" y="402"/>
                  </a:lnTo>
                  <a:lnTo>
                    <a:pt x="160" y="384"/>
                  </a:lnTo>
                  <a:lnTo>
                    <a:pt x="171" y="363"/>
                  </a:lnTo>
                  <a:lnTo>
                    <a:pt x="181" y="339"/>
                  </a:lnTo>
                  <a:lnTo>
                    <a:pt x="188" y="310"/>
                  </a:lnTo>
                  <a:lnTo>
                    <a:pt x="196" y="279"/>
                  </a:lnTo>
                  <a:lnTo>
                    <a:pt x="200" y="247"/>
                  </a:lnTo>
                  <a:lnTo>
                    <a:pt x="200" y="212"/>
                  </a:lnTo>
                  <a:lnTo>
                    <a:pt x="200" y="178"/>
                  </a:lnTo>
                  <a:lnTo>
                    <a:pt x="196" y="145"/>
                  </a:lnTo>
                  <a:lnTo>
                    <a:pt x="188" y="115"/>
                  </a:lnTo>
                  <a:lnTo>
                    <a:pt x="181" y="88"/>
                  </a:lnTo>
                  <a:lnTo>
                    <a:pt x="171" y="63"/>
                  </a:lnTo>
                  <a:lnTo>
                    <a:pt x="160" y="42"/>
                  </a:lnTo>
                  <a:lnTo>
                    <a:pt x="146" y="25"/>
                  </a:lnTo>
                  <a:lnTo>
                    <a:pt x="131" y="11"/>
                  </a:lnTo>
                  <a:lnTo>
                    <a:pt x="115" y="4"/>
                  </a:lnTo>
                  <a:lnTo>
                    <a:pt x="100" y="0"/>
                  </a:lnTo>
                  <a:lnTo>
                    <a:pt x="83" y="4"/>
                  </a:lnTo>
                  <a:lnTo>
                    <a:pt x="68" y="11"/>
                  </a:lnTo>
                  <a:lnTo>
                    <a:pt x="54" y="25"/>
                  </a:lnTo>
                  <a:lnTo>
                    <a:pt x="41" y="42"/>
                  </a:lnTo>
                  <a:lnTo>
                    <a:pt x="29" y="63"/>
                  </a:lnTo>
                  <a:lnTo>
                    <a:pt x="20" y="88"/>
                  </a:lnTo>
                  <a:lnTo>
                    <a:pt x="12" y="115"/>
                  </a:lnTo>
                  <a:lnTo>
                    <a:pt x="4" y="145"/>
                  </a:lnTo>
                  <a:lnTo>
                    <a:pt x="0" y="178"/>
                  </a:lnTo>
                  <a:lnTo>
                    <a:pt x="0" y="212"/>
                  </a:lnTo>
                  <a:lnTo>
                    <a:pt x="0" y="247"/>
                  </a:lnTo>
                  <a:lnTo>
                    <a:pt x="4" y="279"/>
                  </a:lnTo>
                  <a:lnTo>
                    <a:pt x="12" y="310"/>
                  </a:lnTo>
                  <a:lnTo>
                    <a:pt x="20" y="339"/>
                  </a:lnTo>
                  <a:lnTo>
                    <a:pt x="29" y="363"/>
                  </a:lnTo>
                  <a:lnTo>
                    <a:pt x="41" y="384"/>
                  </a:lnTo>
                  <a:lnTo>
                    <a:pt x="54" y="402"/>
                  </a:lnTo>
                  <a:lnTo>
                    <a:pt x="68" y="415"/>
                  </a:lnTo>
                  <a:lnTo>
                    <a:pt x="83" y="423"/>
                  </a:lnTo>
                  <a:lnTo>
                    <a:pt x="100" y="42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 flipH="1">
              <a:off x="1699" y="1403"/>
              <a:ext cx="342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999" y="1833"/>
              <a:ext cx="116" cy="1725"/>
            </a:xfrm>
            <a:custGeom>
              <a:avLst/>
              <a:gdLst>
                <a:gd name="T0" fmla="*/ 114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2909" y="2747"/>
              <a:ext cx="29" cy="39"/>
            </a:xfrm>
            <a:custGeom>
              <a:avLst/>
              <a:gdLst>
                <a:gd name="T0" fmla="*/ 14 w 25"/>
                <a:gd name="T1" fmla="*/ 39 h 25"/>
                <a:gd name="T2" fmla="*/ 16 w 25"/>
                <a:gd name="T3" fmla="*/ 39 h 25"/>
                <a:gd name="T4" fmla="*/ 19 w 25"/>
                <a:gd name="T5" fmla="*/ 39 h 25"/>
                <a:gd name="T6" fmla="*/ 21 w 25"/>
                <a:gd name="T7" fmla="*/ 36 h 25"/>
                <a:gd name="T8" fmla="*/ 23 w 25"/>
                <a:gd name="T9" fmla="*/ 36 h 25"/>
                <a:gd name="T10" fmla="*/ 24 w 25"/>
                <a:gd name="T11" fmla="*/ 34 h 25"/>
                <a:gd name="T12" fmla="*/ 24 w 25"/>
                <a:gd name="T13" fmla="*/ 31 h 25"/>
                <a:gd name="T14" fmla="*/ 27 w 25"/>
                <a:gd name="T15" fmla="*/ 31 h 25"/>
                <a:gd name="T16" fmla="*/ 27 w 25"/>
                <a:gd name="T17" fmla="*/ 28 h 25"/>
                <a:gd name="T18" fmla="*/ 29 w 25"/>
                <a:gd name="T19" fmla="*/ 25 h 25"/>
                <a:gd name="T20" fmla="*/ 29 w 25"/>
                <a:gd name="T21" fmla="*/ 22 h 25"/>
                <a:gd name="T22" fmla="*/ 29 w 25"/>
                <a:gd name="T23" fmla="*/ 19 h 25"/>
                <a:gd name="T24" fmla="*/ 27 w 25"/>
                <a:gd name="T25" fmla="*/ 16 h 25"/>
                <a:gd name="T26" fmla="*/ 27 w 25"/>
                <a:gd name="T27" fmla="*/ 12 h 25"/>
                <a:gd name="T28" fmla="*/ 24 w 25"/>
                <a:gd name="T29" fmla="*/ 9 h 25"/>
                <a:gd name="T30" fmla="*/ 24 w 25"/>
                <a:gd name="T31" fmla="*/ 6 h 25"/>
                <a:gd name="T32" fmla="*/ 23 w 25"/>
                <a:gd name="T33" fmla="*/ 6 h 25"/>
                <a:gd name="T34" fmla="*/ 21 w 25"/>
                <a:gd name="T35" fmla="*/ 3 h 25"/>
                <a:gd name="T36" fmla="*/ 19 w 25"/>
                <a:gd name="T37" fmla="*/ 3 h 25"/>
                <a:gd name="T38" fmla="*/ 16 w 25"/>
                <a:gd name="T39" fmla="*/ 0 h 25"/>
                <a:gd name="T40" fmla="*/ 14 w 25"/>
                <a:gd name="T41" fmla="*/ 0 h 25"/>
                <a:gd name="T42" fmla="*/ 12 w 25"/>
                <a:gd name="T43" fmla="*/ 0 h 25"/>
                <a:gd name="T44" fmla="*/ 9 w 25"/>
                <a:gd name="T45" fmla="*/ 3 h 25"/>
                <a:gd name="T46" fmla="*/ 7 w 25"/>
                <a:gd name="T47" fmla="*/ 3 h 25"/>
                <a:gd name="T48" fmla="*/ 7 w 25"/>
                <a:gd name="T49" fmla="*/ 6 h 25"/>
                <a:gd name="T50" fmla="*/ 5 w 25"/>
                <a:gd name="T51" fmla="*/ 6 h 25"/>
                <a:gd name="T52" fmla="*/ 2 w 25"/>
                <a:gd name="T53" fmla="*/ 9 h 25"/>
                <a:gd name="T54" fmla="*/ 2 w 25"/>
                <a:gd name="T55" fmla="*/ 12 h 25"/>
                <a:gd name="T56" fmla="*/ 0 w 25"/>
                <a:gd name="T57" fmla="*/ 16 h 25"/>
                <a:gd name="T58" fmla="*/ 0 w 25"/>
                <a:gd name="T59" fmla="*/ 19 h 25"/>
                <a:gd name="T60" fmla="*/ 0 w 25"/>
                <a:gd name="T61" fmla="*/ 22 h 25"/>
                <a:gd name="T62" fmla="*/ 0 w 25"/>
                <a:gd name="T63" fmla="*/ 25 h 25"/>
                <a:gd name="T64" fmla="*/ 0 w 25"/>
                <a:gd name="T65" fmla="*/ 28 h 25"/>
                <a:gd name="T66" fmla="*/ 2 w 25"/>
                <a:gd name="T67" fmla="*/ 31 h 25"/>
                <a:gd name="T68" fmla="*/ 2 w 25"/>
                <a:gd name="T69" fmla="*/ 31 h 25"/>
                <a:gd name="T70" fmla="*/ 5 w 25"/>
                <a:gd name="T71" fmla="*/ 34 h 25"/>
                <a:gd name="T72" fmla="*/ 7 w 25"/>
                <a:gd name="T73" fmla="*/ 36 h 25"/>
                <a:gd name="T74" fmla="*/ 7 w 25"/>
                <a:gd name="T75" fmla="*/ 36 h 25"/>
                <a:gd name="T76" fmla="*/ 9 w 25"/>
                <a:gd name="T77" fmla="*/ 39 h 25"/>
                <a:gd name="T78" fmla="*/ 12 w 25"/>
                <a:gd name="T79" fmla="*/ 39 h 25"/>
                <a:gd name="T80" fmla="*/ 14 w 25"/>
                <a:gd name="T81" fmla="*/ 39 h 25"/>
                <a:gd name="T82" fmla="*/ 14 w 25"/>
                <a:gd name="T83" fmla="*/ 39 h 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25"/>
                <a:gd name="T128" fmla="*/ 25 w 25"/>
                <a:gd name="T129" fmla="*/ 25 h 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25">
                  <a:moveTo>
                    <a:pt x="12" y="25"/>
                  </a:moveTo>
                  <a:lnTo>
                    <a:pt x="14" y="25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1" y="22"/>
                  </a:lnTo>
                  <a:lnTo>
                    <a:pt x="21" y="20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482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965" y="2485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913" y="2503"/>
              <a:ext cx="6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452" y="2027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20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 flipH="1">
              <a:off x="2250" y="2044"/>
              <a:ext cx="20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2452" y="305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307" y="2047"/>
              <a:ext cx="1155" cy="1029"/>
            </a:xfrm>
            <a:custGeom>
              <a:avLst/>
              <a:gdLst>
                <a:gd name="T0" fmla="*/ 1155 w 978"/>
                <a:gd name="T1" fmla="*/ 1026 h 674"/>
                <a:gd name="T2" fmla="*/ 0 w 978"/>
                <a:gd name="T3" fmla="*/ 1029 h 674"/>
                <a:gd name="T4" fmla="*/ 0 w 978"/>
                <a:gd name="T5" fmla="*/ 0 h 674"/>
                <a:gd name="T6" fmla="*/ 0 60000 65536"/>
                <a:gd name="T7" fmla="*/ 0 60000 65536"/>
                <a:gd name="T8" fmla="*/ 0 60000 65536"/>
                <a:gd name="T9" fmla="*/ 0 w 978"/>
                <a:gd name="T10" fmla="*/ 0 h 674"/>
                <a:gd name="T11" fmla="*/ 978 w 978"/>
                <a:gd name="T12" fmla="*/ 674 h 6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" h="674">
                  <a:moveTo>
                    <a:pt x="978" y="672"/>
                  </a:moveTo>
                  <a:lnTo>
                    <a:pt x="0" y="674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2502" y="1667"/>
              <a:ext cx="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EX</a:t>
              </a:r>
              <a:endParaRPr lang="en-US" sz="800" b="1">
                <a:latin typeface="Arial" charset="0"/>
              </a:endParaRPr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487" y="1334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2521" y="141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2487" y="1089"/>
              <a:ext cx="115" cy="249"/>
            </a:xfrm>
            <a:custGeom>
              <a:avLst/>
              <a:gdLst>
                <a:gd name="T0" fmla="*/ 113 w 98"/>
                <a:gd name="T1" fmla="*/ 249 h 163"/>
                <a:gd name="T2" fmla="*/ 115 w 98"/>
                <a:gd name="T3" fmla="*/ 0 h 163"/>
                <a:gd name="T4" fmla="*/ 0 w 98"/>
                <a:gd name="T5" fmla="*/ 0 h 163"/>
                <a:gd name="T6" fmla="*/ 0 w 98"/>
                <a:gd name="T7" fmla="*/ 249 h 163"/>
                <a:gd name="T8" fmla="*/ 115 w 98"/>
                <a:gd name="T9" fmla="*/ 249 h 163"/>
                <a:gd name="T10" fmla="*/ 115 w 98"/>
                <a:gd name="T11" fmla="*/ 249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3"/>
                <a:gd name="T20" fmla="*/ 98 w 98"/>
                <a:gd name="T21" fmla="*/ 163 h 1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3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3"/>
                  </a:lnTo>
                  <a:lnTo>
                    <a:pt x="98" y="163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2496" y="1168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452" y="169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452" y="1190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2400" y="1209"/>
              <a:ext cx="62" cy="502"/>
            </a:xfrm>
            <a:custGeom>
              <a:avLst/>
              <a:gdLst>
                <a:gd name="T0" fmla="*/ 62 w 52"/>
                <a:gd name="T1" fmla="*/ 0 h 329"/>
                <a:gd name="T2" fmla="*/ 0 w 52"/>
                <a:gd name="T3" fmla="*/ 2 h 329"/>
                <a:gd name="T4" fmla="*/ 0 w 52"/>
                <a:gd name="T5" fmla="*/ 502 h 329"/>
                <a:gd name="T6" fmla="*/ 62 w 52"/>
                <a:gd name="T7" fmla="*/ 502 h 3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29"/>
                <a:gd name="T14" fmla="*/ 52 w 52"/>
                <a:gd name="T15" fmla="*/ 329 h 3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29">
                  <a:moveTo>
                    <a:pt x="52" y="0"/>
                  </a:moveTo>
                  <a:lnTo>
                    <a:pt x="0" y="1"/>
                  </a:lnTo>
                  <a:lnTo>
                    <a:pt x="0" y="329"/>
                  </a:lnTo>
                  <a:lnTo>
                    <a:pt x="52" y="329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679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3679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679" y="1338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644" y="1673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2602" y="1459"/>
              <a:ext cx="1052" cy="234"/>
            </a:xfrm>
            <a:custGeom>
              <a:avLst/>
              <a:gdLst>
                <a:gd name="T0" fmla="*/ 1052 w 891"/>
                <a:gd name="T1" fmla="*/ 231 h 153"/>
                <a:gd name="T2" fmla="*/ 948 w 891"/>
                <a:gd name="T3" fmla="*/ 234 h 153"/>
                <a:gd name="T4" fmla="*/ 948 w 891"/>
                <a:gd name="T5" fmla="*/ 0 h 153"/>
                <a:gd name="T6" fmla="*/ 0 w 891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1"/>
                <a:gd name="T13" fmla="*/ 0 h 153"/>
                <a:gd name="T14" fmla="*/ 891 w 891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1" h="153">
                  <a:moveTo>
                    <a:pt x="891" y="151"/>
                  </a:moveTo>
                  <a:lnTo>
                    <a:pt x="803" y="153"/>
                  </a:lnTo>
                  <a:lnTo>
                    <a:pt x="803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64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599" y="1209"/>
              <a:ext cx="1055" cy="250"/>
            </a:xfrm>
            <a:custGeom>
              <a:avLst/>
              <a:gdLst>
                <a:gd name="T0" fmla="*/ 0 w 893"/>
                <a:gd name="T1" fmla="*/ 0 h 164"/>
                <a:gd name="T2" fmla="*/ 994 w 893"/>
                <a:gd name="T3" fmla="*/ 2 h 164"/>
                <a:gd name="T4" fmla="*/ 994 w 893"/>
                <a:gd name="T5" fmla="*/ 250 h 164"/>
                <a:gd name="T6" fmla="*/ 1055 w 893"/>
                <a:gd name="T7" fmla="*/ 25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3"/>
                <a:gd name="T13" fmla="*/ 0 h 164"/>
                <a:gd name="T14" fmla="*/ 893 w 893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3" h="164">
                  <a:moveTo>
                    <a:pt x="0" y="0"/>
                  </a:moveTo>
                  <a:lnTo>
                    <a:pt x="841" y="1"/>
                  </a:lnTo>
                  <a:lnTo>
                    <a:pt x="841" y="164"/>
                  </a:lnTo>
                  <a:lnTo>
                    <a:pt x="893" y="164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534" y="1586"/>
              <a:ext cx="116" cy="247"/>
            </a:xfrm>
            <a:custGeom>
              <a:avLst/>
              <a:gdLst>
                <a:gd name="T0" fmla="*/ 116 w 98"/>
                <a:gd name="T1" fmla="*/ 247 h 162"/>
                <a:gd name="T2" fmla="*/ 116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6 w 98"/>
                <a:gd name="T9" fmla="*/ 247 h 162"/>
                <a:gd name="T10" fmla="*/ 116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8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4535" y="1833"/>
              <a:ext cx="116" cy="1725"/>
            </a:xfrm>
            <a:custGeom>
              <a:avLst/>
              <a:gdLst>
                <a:gd name="T0" fmla="*/ 116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8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364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6"/>
            <p:cNvSpPr>
              <a:spLocks noChangeShapeType="1"/>
            </p:cNvSpPr>
            <p:nvPr/>
          </p:nvSpPr>
          <p:spPr bwMode="auto">
            <a:xfrm flipH="1">
              <a:off x="3495" y="2473"/>
              <a:ext cx="15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502" y="169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794" y="1459"/>
              <a:ext cx="715" cy="252"/>
            </a:xfrm>
            <a:custGeom>
              <a:avLst/>
              <a:gdLst>
                <a:gd name="T0" fmla="*/ 715 w 606"/>
                <a:gd name="T1" fmla="*/ 249 h 165"/>
                <a:gd name="T2" fmla="*/ 654 w 606"/>
                <a:gd name="T3" fmla="*/ 252 h 165"/>
                <a:gd name="T4" fmla="*/ 654 w 606"/>
                <a:gd name="T5" fmla="*/ 0 h 165"/>
                <a:gd name="T6" fmla="*/ 0 w 606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165"/>
                <a:gd name="T14" fmla="*/ 606 w 606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165">
                  <a:moveTo>
                    <a:pt x="606" y="163"/>
                  </a:moveTo>
                  <a:lnTo>
                    <a:pt x="554" y="165"/>
                  </a:lnTo>
                  <a:lnTo>
                    <a:pt x="554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4500" y="245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20 h 25"/>
                <a:gd name="T6" fmla="*/ 2 w 27"/>
                <a:gd name="T7" fmla="*/ 3 h 25"/>
                <a:gd name="T8" fmla="*/ 2 w 27"/>
                <a:gd name="T9" fmla="*/ 3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0"/>
            <p:cNvSpPr>
              <a:spLocks noChangeShapeType="1"/>
            </p:cNvSpPr>
            <p:nvPr/>
          </p:nvSpPr>
          <p:spPr bwMode="auto">
            <a:xfrm flipH="1">
              <a:off x="4650" y="2473"/>
              <a:ext cx="257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1"/>
            <p:cNvSpPr>
              <a:spLocks noChangeShapeType="1"/>
            </p:cNvSpPr>
            <p:nvPr/>
          </p:nvSpPr>
          <p:spPr bwMode="auto">
            <a:xfrm flipH="1">
              <a:off x="4439" y="2473"/>
              <a:ext cx="68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4500" y="297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17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4650" y="2750"/>
              <a:ext cx="257" cy="243"/>
            </a:xfrm>
            <a:custGeom>
              <a:avLst/>
              <a:gdLst>
                <a:gd name="T0" fmla="*/ 257 w 218"/>
                <a:gd name="T1" fmla="*/ 0 h 159"/>
                <a:gd name="T2" fmla="*/ 192 w 218"/>
                <a:gd name="T3" fmla="*/ 0 h 159"/>
                <a:gd name="T4" fmla="*/ 192 w 218"/>
                <a:gd name="T5" fmla="*/ 243 h 159"/>
                <a:gd name="T6" fmla="*/ 0 w 218"/>
                <a:gd name="T7" fmla="*/ 243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8"/>
                <a:gd name="T13" fmla="*/ 0 h 159"/>
                <a:gd name="T14" fmla="*/ 218 w 218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8" h="159">
                  <a:moveTo>
                    <a:pt x="218" y="0"/>
                  </a:moveTo>
                  <a:lnTo>
                    <a:pt x="163" y="0"/>
                  </a:lnTo>
                  <a:lnTo>
                    <a:pt x="163" y="159"/>
                  </a:lnTo>
                  <a:lnTo>
                    <a:pt x="0" y="159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4"/>
            <p:cNvSpPr>
              <a:spLocks noChangeShapeType="1"/>
            </p:cNvSpPr>
            <p:nvPr/>
          </p:nvSpPr>
          <p:spPr bwMode="auto">
            <a:xfrm flipH="1">
              <a:off x="3986" y="2993"/>
              <a:ext cx="521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317" y="2102"/>
              <a:ext cx="184" cy="746"/>
            </a:xfrm>
            <a:custGeom>
              <a:avLst/>
              <a:gdLst>
                <a:gd name="T0" fmla="*/ 0 w 157"/>
                <a:gd name="T1" fmla="*/ 0 h 489"/>
                <a:gd name="T2" fmla="*/ 0 w 157"/>
                <a:gd name="T3" fmla="*/ 302 h 489"/>
                <a:gd name="T4" fmla="*/ 59 w 157"/>
                <a:gd name="T5" fmla="*/ 374 h 489"/>
                <a:gd name="T6" fmla="*/ 0 w 157"/>
                <a:gd name="T7" fmla="*/ 444 h 489"/>
                <a:gd name="T8" fmla="*/ 0 w 157"/>
                <a:gd name="T9" fmla="*/ 746 h 489"/>
                <a:gd name="T10" fmla="*/ 184 w 157"/>
                <a:gd name="T11" fmla="*/ 517 h 489"/>
                <a:gd name="T12" fmla="*/ 184 w 157"/>
                <a:gd name="T13" fmla="*/ 229 h 489"/>
                <a:gd name="T14" fmla="*/ 0 w 157"/>
                <a:gd name="T15" fmla="*/ 0 h 489"/>
                <a:gd name="T16" fmla="*/ 0 w 157"/>
                <a:gd name="T17" fmla="*/ 0 h 4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7"/>
                <a:gd name="T28" fmla="*/ 0 h 489"/>
                <a:gd name="T29" fmla="*/ 157 w 157"/>
                <a:gd name="T30" fmla="*/ 489 h 4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7" h="489">
                  <a:moveTo>
                    <a:pt x="0" y="0"/>
                  </a:moveTo>
                  <a:lnTo>
                    <a:pt x="0" y="198"/>
                  </a:lnTo>
                  <a:lnTo>
                    <a:pt x="50" y="245"/>
                  </a:lnTo>
                  <a:lnTo>
                    <a:pt x="0" y="291"/>
                  </a:lnTo>
                  <a:lnTo>
                    <a:pt x="0" y="489"/>
                  </a:lnTo>
                  <a:lnTo>
                    <a:pt x="157" y="339"/>
                  </a:lnTo>
                  <a:lnTo>
                    <a:pt x="157" y="150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214" y="3501"/>
              <a:ext cx="430" cy="335"/>
            </a:xfrm>
            <a:custGeom>
              <a:avLst/>
              <a:gdLst>
                <a:gd name="T0" fmla="*/ 343 w 364"/>
                <a:gd name="T1" fmla="*/ 332 h 219"/>
                <a:gd name="T2" fmla="*/ 358 w 364"/>
                <a:gd name="T3" fmla="*/ 332 h 219"/>
                <a:gd name="T4" fmla="*/ 372 w 364"/>
                <a:gd name="T5" fmla="*/ 329 h 219"/>
                <a:gd name="T6" fmla="*/ 383 w 364"/>
                <a:gd name="T7" fmla="*/ 323 h 219"/>
                <a:gd name="T8" fmla="*/ 395 w 364"/>
                <a:gd name="T9" fmla="*/ 311 h 219"/>
                <a:gd name="T10" fmla="*/ 405 w 364"/>
                <a:gd name="T11" fmla="*/ 303 h 219"/>
                <a:gd name="T12" fmla="*/ 412 w 364"/>
                <a:gd name="T13" fmla="*/ 288 h 219"/>
                <a:gd name="T14" fmla="*/ 422 w 364"/>
                <a:gd name="T15" fmla="*/ 272 h 219"/>
                <a:gd name="T16" fmla="*/ 426 w 364"/>
                <a:gd name="T17" fmla="*/ 259 h 219"/>
                <a:gd name="T18" fmla="*/ 429 w 364"/>
                <a:gd name="T19" fmla="*/ 240 h 219"/>
                <a:gd name="T20" fmla="*/ 430 w 364"/>
                <a:gd name="T21" fmla="*/ 223 h 219"/>
                <a:gd name="T22" fmla="*/ 430 w 364"/>
                <a:gd name="T23" fmla="*/ 112 h 219"/>
                <a:gd name="T24" fmla="*/ 429 w 364"/>
                <a:gd name="T25" fmla="*/ 95 h 219"/>
                <a:gd name="T26" fmla="*/ 426 w 364"/>
                <a:gd name="T27" fmla="*/ 76 h 219"/>
                <a:gd name="T28" fmla="*/ 422 w 364"/>
                <a:gd name="T29" fmla="*/ 60 h 219"/>
                <a:gd name="T30" fmla="*/ 412 w 364"/>
                <a:gd name="T31" fmla="*/ 44 h 219"/>
                <a:gd name="T32" fmla="*/ 405 w 364"/>
                <a:gd name="T33" fmla="*/ 32 h 219"/>
                <a:gd name="T34" fmla="*/ 395 w 364"/>
                <a:gd name="T35" fmla="*/ 21 h 219"/>
                <a:gd name="T36" fmla="*/ 383 w 364"/>
                <a:gd name="T37" fmla="*/ 12 h 219"/>
                <a:gd name="T38" fmla="*/ 372 w 364"/>
                <a:gd name="T39" fmla="*/ 6 h 219"/>
                <a:gd name="T40" fmla="*/ 358 w 364"/>
                <a:gd name="T41" fmla="*/ 0 h 219"/>
                <a:gd name="T42" fmla="*/ 345 w 364"/>
                <a:gd name="T43" fmla="*/ 0 h 219"/>
                <a:gd name="T44" fmla="*/ 86 w 364"/>
                <a:gd name="T45" fmla="*/ 0 h 219"/>
                <a:gd name="T46" fmla="*/ 73 w 364"/>
                <a:gd name="T47" fmla="*/ 0 h 219"/>
                <a:gd name="T48" fmla="*/ 59 w 364"/>
                <a:gd name="T49" fmla="*/ 6 h 219"/>
                <a:gd name="T50" fmla="*/ 46 w 364"/>
                <a:gd name="T51" fmla="*/ 12 h 219"/>
                <a:gd name="T52" fmla="*/ 34 w 364"/>
                <a:gd name="T53" fmla="*/ 21 h 219"/>
                <a:gd name="T54" fmla="*/ 25 w 364"/>
                <a:gd name="T55" fmla="*/ 32 h 219"/>
                <a:gd name="T56" fmla="*/ 17 w 364"/>
                <a:gd name="T57" fmla="*/ 44 h 219"/>
                <a:gd name="T58" fmla="*/ 9 w 364"/>
                <a:gd name="T59" fmla="*/ 60 h 219"/>
                <a:gd name="T60" fmla="*/ 5 w 364"/>
                <a:gd name="T61" fmla="*/ 76 h 219"/>
                <a:gd name="T62" fmla="*/ 0 w 364"/>
                <a:gd name="T63" fmla="*/ 95 h 219"/>
                <a:gd name="T64" fmla="*/ 0 w 364"/>
                <a:gd name="T65" fmla="*/ 112 h 219"/>
                <a:gd name="T66" fmla="*/ 0 w 364"/>
                <a:gd name="T67" fmla="*/ 223 h 219"/>
                <a:gd name="T68" fmla="*/ 0 w 364"/>
                <a:gd name="T69" fmla="*/ 240 h 219"/>
                <a:gd name="T70" fmla="*/ 5 w 364"/>
                <a:gd name="T71" fmla="*/ 259 h 219"/>
                <a:gd name="T72" fmla="*/ 9 w 364"/>
                <a:gd name="T73" fmla="*/ 272 h 219"/>
                <a:gd name="T74" fmla="*/ 17 w 364"/>
                <a:gd name="T75" fmla="*/ 288 h 219"/>
                <a:gd name="T76" fmla="*/ 25 w 364"/>
                <a:gd name="T77" fmla="*/ 303 h 219"/>
                <a:gd name="T78" fmla="*/ 34 w 364"/>
                <a:gd name="T79" fmla="*/ 311 h 219"/>
                <a:gd name="T80" fmla="*/ 46 w 364"/>
                <a:gd name="T81" fmla="*/ 323 h 219"/>
                <a:gd name="T82" fmla="*/ 59 w 364"/>
                <a:gd name="T83" fmla="*/ 329 h 219"/>
                <a:gd name="T84" fmla="*/ 73 w 364"/>
                <a:gd name="T85" fmla="*/ 332 h 219"/>
                <a:gd name="T86" fmla="*/ 86 w 364"/>
                <a:gd name="T87" fmla="*/ 335 h 219"/>
                <a:gd name="T88" fmla="*/ 345 w 364"/>
                <a:gd name="T89" fmla="*/ 335 h 219"/>
                <a:gd name="T90" fmla="*/ 345 w 364"/>
                <a:gd name="T91" fmla="*/ 335 h 2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4"/>
                <a:gd name="T139" fmla="*/ 0 h 219"/>
                <a:gd name="T140" fmla="*/ 364 w 364"/>
                <a:gd name="T141" fmla="*/ 219 h 2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4" h="219">
                  <a:moveTo>
                    <a:pt x="290" y="217"/>
                  </a:moveTo>
                  <a:lnTo>
                    <a:pt x="303" y="217"/>
                  </a:lnTo>
                  <a:lnTo>
                    <a:pt x="315" y="215"/>
                  </a:lnTo>
                  <a:lnTo>
                    <a:pt x="324" y="211"/>
                  </a:lnTo>
                  <a:lnTo>
                    <a:pt x="334" y="203"/>
                  </a:lnTo>
                  <a:lnTo>
                    <a:pt x="343" y="198"/>
                  </a:lnTo>
                  <a:lnTo>
                    <a:pt x="349" y="188"/>
                  </a:lnTo>
                  <a:lnTo>
                    <a:pt x="357" y="178"/>
                  </a:lnTo>
                  <a:lnTo>
                    <a:pt x="361" y="169"/>
                  </a:lnTo>
                  <a:lnTo>
                    <a:pt x="363" y="157"/>
                  </a:lnTo>
                  <a:lnTo>
                    <a:pt x="364" y="146"/>
                  </a:lnTo>
                  <a:lnTo>
                    <a:pt x="364" y="73"/>
                  </a:lnTo>
                  <a:lnTo>
                    <a:pt x="363" y="62"/>
                  </a:lnTo>
                  <a:lnTo>
                    <a:pt x="361" y="50"/>
                  </a:lnTo>
                  <a:lnTo>
                    <a:pt x="357" y="39"/>
                  </a:lnTo>
                  <a:lnTo>
                    <a:pt x="349" y="29"/>
                  </a:lnTo>
                  <a:lnTo>
                    <a:pt x="343" y="21"/>
                  </a:lnTo>
                  <a:lnTo>
                    <a:pt x="334" y="14"/>
                  </a:lnTo>
                  <a:lnTo>
                    <a:pt x="324" y="8"/>
                  </a:lnTo>
                  <a:lnTo>
                    <a:pt x="315" y="4"/>
                  </a:lnTo>
                  <a:lnTo>
                    <a:pt x="303" y="0"/>
                  </a:lnTo>
                  <a:lnTo>
                    <a:pt x="292" y="0"/>
                  </a:lnTo>
                  <a:lnTo>
                    <a:pt x="73" y="0"/>
                  </a:lnTo>
                  <a:lnTo>
                    <a:pt x="62" y="0"/>
                  </a:lnTo>
                  <a:lnTo>
                    <a:pt x="50" y="4"/>
                  </a:lnTo>
                  <a:lnTo>
                    <a:pt x="39" y="8"/>
                  </a:lnTo>
                  <a:lnTo>
                    <a:pt x="29" y="14"/>
                  </a:lnTo>
                  <a:lnTo>
                    <a:pt x="21" y="21"/>
                  </a:lnTo>
                  <a:lnTo>
                    <a:pt x="14" y="29"/>
                  </a:lnTo>
                  <a:lnTo>
                    <a:pt x="8" y="39"/>
                  </a:lnTo>
                  <a:lnTo>
                    <a:pt x="4" y="50"/>
                  </a:lnTo>
                  <a:lnTo>
                    <a:pt x="0" y="62"/>
                  </a:lnTo>
                  <a:lnTo>
                    <a:pt x="0" y="73"/>
                  </a:lnTo>
                  <a:lnTo>
                    <a:pt x="0" y="146"/>
                  </a:lnTo>
                  <a:lnTo>
                    <a:pt x="0" y="157"/>
                  </a:lnTo>
                  <a:lnTo>
                    <a:pt x="4" y="169"/>
                  </a:lnTo>
                  <a:lnTo>
                    <a:pt x="8" y="178"/>
                  </a:lnTo>
                  <a:lnTo>
                    <a:pt x="14" y="188"/>
                  </a:lnTo>
                  <a:lnTo>
                    <a:pt x="21" y="198"/>
                  </a:lnTo>
                  <a:lnTo>
                    <a:pt x="29" y="203"/>
                  </a:lnTo>
                  <a:lnTo>
                    <a:pt x="39" y="211"/>
                  </a:lnTo>
                  <a:lnTo>
                    <a:pt x="50" y="215"/>
                  </a:lnTo>
                  <a:lnTo>
                    <a:pt x="62" y="217"/>
                  </a:lnTo>
                  <a:lnTo>
                    <a:pt x="73" y="219"/>
                  </a:lnTo>
                  <a:lnTo>
                    <a:pt x="292" y="219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3211" y="3578"/>
              <a:ext cx="4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Forwarding</a:t>
              </a:r>
            </a:p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Unit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2975" y="28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2975" y="332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2975" y="345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1"/>
            <p:cNvSpPr>
              <a:spLocks noChangeShapeType="1"/>
            </p:cNvSpPr>
            <p:nvPr/>
          </p:nvSpPr>
          <p:spPr bwMode="auto">
            <a:xfrm flipH="1">
              <a:off x="2859" y="2903"/>
              <a:ext cx="12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975" y="230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3276" y="2164"/>
              <a:ext cx="32" cy="37"/>
            </a:xfrm>
            <a:custGeom>
              <a:avLst/>
              <a:gdLst>
                <a:gd name="T0" fmla="*/ 0 w 27"/>
                <a:gd name="T1" fmla="*/ 0 h 24"/>
                <a:gd name="T2" fmla="*/ 2 w 27"/>
                <a:gd name="T3" fmla="*/ 37 h 24"/>
                <a:gd name="T4" fmla="*/ 32 w 27"/>
                <a:gd name="T5" fmla="*/ 20 h 24"/>
                <a:gd name="T6" fmla="*/ 2 w 27"/>
                <a:gd name="T7" fmla="*/ 2 h 24"/>
                <a:gd name="T8" fmla="*/ 2 w 27"/>
                <a:gd name="T9" fmla="*/ 2 h 24"/>
                <a:gd name="T10" fmla="*/ 0 w 27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4"/>
                <a:gd name="T20" fmla="*/ 27 w 27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4">
                  <a:moveTo>
                    <a:pt x="0" y="0"/>
                  </a:moveTo>
                  <a:lnTo>
                    <a:pt x="2" y="24"/>
                  </a:lnTo>
                  <a:lnTo>
                    <a:pt x="27" y="13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 flipH="1">
              <a:off x="3117" y="2184"/>
              <a:ext cx="17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975" y="216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59" y="2322"/>
              <a:ext cx="129" cy="1680"/>
            </a:xfrm>
            <a:custGeom>
              <a:avLst/>
              <a:gdLst>
                <a:gd name="T0" fmla="*/ 129 w 109"/>
                <a:gd name="T1" fmla="*/ 0 h 1191"/>
                <a:gd name="T2" fmla="*/ 0 w 109"/>
                <a:gd name="T3" fmla="*/ 0 h 1191"/>
                <a:gd name="T4" fmla="*/ 0 w 109"/>
                <a:gd name="T5" fmla="*/ 1680 h 1191"/>
                <a:gd name="T6" fmla="*/ 0 60000 65536"/>
                <a:gd name="T7" fmla="*/ 0 60000 65536"/>
                <a:gd name="T8" fmla="*/ 0 60000 65536"/>
                <a:gd name="T9" fmla="*/ 0 w 109"/>
                <a:gd name="T10" fmla="*/ 0 h 1191"/>
                <a:gd name="T11" fmla="*/ 109 w 109"/>
                <a:gd name="T12" fmla="*/ 1191 h 11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9" h="1191">
                  <a:moveTo>
                    <a:pt x="109" y="0"/>
                  </a:moveTo>
                  <a:lnTo>
                    <a:pt x="0" y="0"/>
                  </a:lnTo>
                  <a:lnTo>
                    <a:pt x="0" y="119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2975" y="2027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 flipH="1">
              <a:off x="2602" y="2044"/>
              <a:ext cx="38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846" y="2885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30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30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90"/>
            <p:cNvSpPr>
              <a:spLocks noChangeShapeType="1"/>
            </p:cNvSpPr>
            <p:nvPr/>
          </p:nvSpPr>
          <p:spPr bwMode="auto">
            <a:xfrm>
              <a:off x="1113" y="2503"/>
              <a:ext cx="13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1244" y="1459"/>
              <a:ext cx="1218" cy="2023"/>
            </a:xfrm>
            <a:custGeom>
              <a:avLst/>
              <a:gdLst>
                <a:gd name="T0" fmla="*/ 1218 w 1032"/>
                <a:gd name="T1" fmla="*/ 2020 h 1325"/>
                <a:gd name="T2" fmla="*/ 0 w 1032"/>
                <a:gd name="T3" fmla="*/ 2023 h 1325"/>
                <a:gd name="T4" fmla="*/ 0 w 1032"/>
                <a:gd name="T5" fmla="*/ 0 h 1325"/>
                <a:gd name="T6" fmla="*/ 486 w 1032"/>
                <a:gd name="T7" fmla="*/ 0 h 13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325"/>
                <a:gd name="T14" fmla="*/ 1032 w 1032"/>
                <a:gd name="T15" fmla="*/ 1325 h 1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325">
                  <a:moveTo>
                    <a:pt x="1032" y="1323"/>
                  </a:moveTo>
                  <a:lnTo>
                    <a:pt x="0" y="1325"/>
                  </a:lnTo>
                  <a:lnTo>
                    <a:pt x="0" y="0"/>
                  </a:lnTo>
                  <a:lnTo>
                    <a:pt x="41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52" y="319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1372" y="2268"/>
              <a:ext cx="1090" cy="942"/>
            </a:xfrm>
            <a:custGeom>
              <a:avLst/>
              <a:gdLst>
                <a:gd name="T0" fmla="*/ 1090 w 923"/>
                <a:gd name="T1" fmla="*/ 942 h 617"/>
                <a:gd name="T2" fmla="*/ 0 w 923"/>
                <a:gd name="T3" fmla="*/ 942 h 617"/>
                <a:gd name="T4" fmla="*/ 0 w 923"/>
                <a:gd name="T5" fmla="*/ 0 h 617"/>
                <a:gd name="T6" fmla="*/ 0 60000 65536"/>
                <a:gd name="T7" fmla="*/ 0 60000 65536"/>
                <a:gd name="T8" fmla="*/ 0 60000 65536"/>
                <a:gd name="T9" fmla="*/ 0 w 923"/>
                <a:gd name="T10" fmla="*/ 0 h 617"/>
                <a:gd name="T11" fmla="*/ 923 w 923"/>
                <a:gd name="T12" fmla="*/ 617 h 6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3" h="617">
                  <a:moveTo>
                    <a:pt x="923" y="617"/>
                  </a:moveTo>
                  <a:lnTo>
                    <a:pt x="0" y="617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2452" y="3324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1244" y="3341"/>
              <a:ext cx="122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52" y="3462"/>
              <a:ext cx="29" cy="36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6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1230" y="3324"/>
              <a:ext cx="29" cy="37"/>
            </a:xfrm>
            <a:custGeom>
              <a:avLst/>
              <a:gdLst>
                <a:gd name="T0" fmla="*/ 13 w 25"/>
                <a:gd name="T1" fmla="*/ 35 h 24"/>
                <a:gd name="T2" fmla="*/ 15 w 25"/>
                <a:gd name="T3" fmla="*/ 37 h 24"/>
                <a:gd name="T4" fmla="*/ 17 w 25"/>
                <a:gd name="T5" fmla="*/ 35 h 24"/>
                <a:gd name="T6" fmla="*/ 20 w 25"/>
                <a:gd name="T7" fmla="*/ 35 h 24"/>
                <a:gd name="T8" fmla="*/ 22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7 w 25"/>
                <a:gd name="T19" fmla="*/ 20 h 24"/>
                <a:gd name="T20" fmla="*/ 29 w 25"/>
                <a:gd name="T21" fmla="*/ 17 h 24"/>
                <a:gd name="T22" fmla="*/ 27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8 h 24"/>
                <a:gd name="T30" fmla="*/ 24 w 25"/>
                <a:gd name="T31" fmla="*/ 5 h 24"/>
                <a:gd name="T32" fmla="*/ 22 w 25"/>
                <a:gd name="T33" fmla="*/ 3 h 24"/>
                <a:gd name="T34" fmla="*/ 20 w 25"/>
                <a:gd name="T35" fmla="*/ 3 h 24"/>
                <a:gd name="T36" fmla="*/ 17 w 25"/>
                <a:gd name="T37" fmla="*/ 0 h 24"/>
                <a:gd name="T38" fmla="*/ 15 w 25"/>
                <a:gd name="T39" fmla="*/ 0 h 24"/>
                <a:gd name="T40" fmla="*/ 13 w 25"/>
                <a:gd name="T41" fmla="*/ 0 h 24"/>
                <a:gd name="T42" fmla="*/ 10 w 25"/>
                <a:gd name="T43" fmla="*/ 0 h 24"/>
                <a:gd name="T44" fmla="*/ 8 w 25"/>
                <a:gd name="T45" fmla="*/ 0 h 24"/>
                <a:gd name="T46" fmla="*/ 6 w 25"/>
                <a:gd name="T47" fmla="*/ 3 h 24"/>
                <a:gd name="T48" fmla="*/ 5 w 25"/>
                <a:gd name="T49" fmla="*/ 3 h 24"/>
                <a:gd name="T50" fmla="*/ 5 w 25"/>
                <a:gd name="T51" fmla="*/ 5 h 24"/>
                <a:gd name="T52" fmla="*/ 2 w 25"/>
                <a:gd name="T53" fmla="*/ 8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5 w 25"/>
                <a:gd name="T73" fmla="*/ 32 h 24"/>
                <a:gd name="T74" fmla="*/ 6 w 25"/>
                <a:gd name="T75" fmla="*/ 35 h 24"/>
                <a:gd name="T76" fmla="*/ 8 w 25"/>
                <a:gd name="T77" fmla="*/ 35 h 24"/>
                <a:gd name="T78" fmla="*/ 10 w 25"/>
                <a:gd name="T79" fmla="*/ 37 h 24"/>
                <a:gd name="T80" fmla="*/ 13 w 25"/>
                <a:gd name="T81" fmla="*/ 37 h 24"/>
                <a:gd name="T82" fmla="*/ 13 w 25"/>
                <a:gd name="T83" fmla="*/ 37 h 24"/>
                <a:gd name="T84" fmla="*/ 13 w 25"/>
                <a:gd name="T85" fmla="*/ 35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1" y="23"/>
                  </a:moveTo>
                  <a:lnTo>
                    <a:pt x="13" y="24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5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93" y="2030"/>
              <a:ext cx="29" cy="37"/>
            </a:xfrm>
            <a:custGeom>
              <a:avLst/>
              <a:gdLst>
                <a:gd name="T0" fmla="*/ 14 w 25"/>
                <a:gd name="T1" fmla="*/ 34 h 24"/>
                <a:gd name="T2" fmla="*/ 16 w 25"/>
                <a:gd name="T3" fmla="*/ 34 h 24"/>
                <a:gd name="T4" fmla="*/ 19 w 25"/>
                <a:gd name="T5" fmla="*/ 34 h 24"/>
                <a:gd name="T6" fmla="*/ 21 w 25"/>
                <a:gd name="T7" fmla="*/ 34 h 24"/>
                <a:gd name="T8" fmla="*/ 23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9 w 25"/>
                <a:gd name="T19" fmla="*/ 20 h 24"/>
                <a:gd name="T20" fmla="*/ 29 w 25"/>
                <a:gd name="T21" fmla="*/ 17 h 24"/>
                <a:gd name="T22" fmla="*/ 29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5 h 24"/>
                <a:gd name="T30" fmla="*/ 24 w 25"/>
                <a:gd name="T31" fmla="*/ 5 h 24"/>
                <a:gd name="T32" fmla="*/ 23 w 25"/>
                <a:gd name="T33" fmla="*/ 2 h 24"/>
                <a:gd name="T34" fmla="*/ 21 w 25"/>
                <a:gd name="T35" fmla="*/ 2 h 24"/>
                <a:gd name="T36" fmla="*/ 19 w 25"/>
                <a:gd name="T37" fmla="*/ 0 h 24"/>
                <a:gd name="T38" fmla="*/ 16 w 25"/>
                <a:gd name="T39" fmla="*/ 0 h 24"/>
                <a:gd name="T40" fmla="*/ 14 w 25"/>
                <a:gd name="T41" fmla="*/ 0 h 24"/>
                <a:gd name="T42" fmla="*/ 12 w 25"/>
                <a:gd name="T43" fmla="*/ 0 h 24"/>
                <a:gd name="T44" fmla="*/ 9 w 25"/>
                <a:gd name="T45" fmla="*/ 0 h 24"/>
                <a:gd name="T46" fmla="*/ 7 w 25"/>
                <a:gd name="T47" fmla="*/ 2 h 24"/>
                <a:gd name="T48" fmla="*/ 7 w 25"/>
                <a:gd name="T49" fmla="*/ 2 h 24"/>
                <a:gd name="T50" fmla="*/ 5 w 25"/>
                <a:gd name="T51" fmla="*/ 5 h 24"/>
                <a:gd name="T52" fmla="*/ 2 w 25"/>
                <a:gd name="T53" fmla="*/ 5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7 w 25"/>
                <a:gd name="T73" fmla="*/ 32 h 24"/>
                <a:gd name="T74" fmla="*/ 7 w 25"/>
                <a:gd name="T75" fmla="*/ 34 h 24"/>
                <a:gd name="T76" fmla="*/ 9 w 25"/>
                <a:gd name="T77" fmla="*/ 34 h 24"/>
                <a:gd name="T78" fmla="*/ 12 w 25"/>
                <a:gd name="T79" fmla="*/ 34 h 24"/>
                <a:gd name="T80" fmla="*/ 14 w 25"/>
                <a:gd name="T81" fmla="*/ 37 h 24"/>
                <a:gd name="T82" fmla="*/ 14 w 25"/>
                <a:gd name="T83" fmla="*/ 37 h 24"/>
                <a:gd name="T84" fmla="*/ 14 w 25"/>
                <a:gd name="T85" fmla="*/ 34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2" y="22"/>
                  </a:moveTo>
                  <a:lnTo>
                    <a:pt x="14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356" y="2251"/>
              <a:ext cx="30" cy="39"/>
            </a:xfrm>
            <a:custGeom>
              <a:avLst/>
              <a:gdLst>
                <a:gd name="T0" fmla="*/ 14 w 25"/>
                <a:gd name="T1" fmla="*/ 36 h 25"/>
                <a:gd name="T2" fmla="*/ 18 w 25"/>
                <a:gd name="T3" fmla="*/ 36 h 25"/>
                <a:gd name="T4" fmla="*/ 20 w 25"/>
                <a:gd name="T5" fmla="*/ 36 h 25"/>
                <a:gd name="T6" fmla="*/ 23 w 25"/>
                <a:gd name="T7" fmla="*/ 36 h 25"/>
                <a:gd name="T8" fmla="*/ 25 w 25"/>
                <a:gd name="T9" fmla="*/ 33 h 25"/>
                <a:gd name="T10" fmla="*/ 25 w 25"/>
                <a:gd name="T11" fmla="*/ 33 h 25"/>
                <a:gd name="T12" fmla="*/ 28 w 25"/>
                <a:gd name="T13" fmla="*/ 30 h 25"/>
                <a:gd name="T14" fmla="*/ 28 w 25"/>
                <a:gd name="T15" fmla="*/ 27 h 25"/>
                <a:gd name="T16" fmla="*/ 30 w 25"/>
                <a:gd name="T17" fmla="*/ 23 h 25"/>
                <a:gd name="T18" fmla="*/ 30 w 25"/>
                <a:gd name="T19" fmla="*/ 20 h 25"/>
                <a:gd name="T20" fmla="*/ 30 w 25"/>
                <a:gd name="T21" fmla="*/ 17 h 25"/>
                <a:gd name="T22" fmla="*/ 30 w 25"/>
                <a:gd name="T23" fmla="*/ 16 h 25"/>
                <a:gd name="T24" fmla="*/ 30 w 25"/>
                <a:gd name="T25" fmla="*/ 12 h 25"/>
                <a:gd name="T26" fmla="*/ 28 w 25"/>
                <a:gd name="T27" fmla="*/ 9 h 25"/>
                <a:gd name="T28" fmla="*/ 28 w 25"/>
                <a:gd name="T29" fmla="*/ 6 h 25"/>
                <a:gd name="T30" fmla="*/ 25 w 25"/>
                <a:gd name="T31" fmla="*/ 6 h 25"/>
                <a:gd name="T32" fmla="*/ 25 w 25"/>
                <a:gd name="T33" fmla="*/ 3 h 25"/>
                <a:gd name="T34" fmla="*/ 23 w 25"/>
                <a:gd name="T35" fmla="*/ 3 h 25"/>
                <a:gd name="T36" fmla="*/ 20 w 25"/>
                <a:gd name="T37" fmla="*/ 0 h 25"/>
                <a:gd name="T38" fmla="*/ 18 w 25"/>
                <a:gd name="T39" fmla="*/ 0 h 25"/>
                <a:gd name="T40" fmla="*/ 16 w 25"/>
                <a:gd name="T41" fmla="*/ 0 h 25"/>
                <a:gd name="T42" fmla="*/ 14 w 25"/>
                <a:gd name="T43" fmla="*/ 0 h 25"/>
                <a:gd name="T44" fmla="*/ 12 w 25"/>
                <a:gd name="T45" fmla="*/ 0 h 25"/>
                <a:gd name="T46" fmla="*/ 10 w 25"/>
                <a:gd name="T47" fmla="*/ 3 h 25"/>
                <a:gd name="T48" fmla="*/ 7 w 25"/>
                <a:gd name="T49" fmla="*/ 3 h 25"/>
                <a:gd name="T50" fmla="*/ 5 w 25"/>
                <a:gd name="T51" fmla="*/ 6 h 25"/>
                <a:gd name="T52" fmla="*/ 5 w 25"/>
                <a:gd name="T53" fmla="*/ 6 h 25"/>
                <a:gd name="T54" fmla="*/ 2 w 25"/>
                <a:gd name="T55" fmla="*/ 9 h 25"/>
                <a:gd name="T56" fmla="*/ 2 w 25"/>
                <a:gd name="T57" fmla="*/ 12 h 25"/>
                <a:gd name="T58" fmla="*/ 2 w 25"/>
                <a:gd name="T59" fmla="*/ 16 h 25"/>
                <a:gd name="T60" fmla="*/ 0 w 25"/>
                <a:gd name="T61" fmla="*/ 17 h 25"/>
                <a:gd name="T62" fmla="*/ 2 w 25"/>
                <a:gd name="T63" fmla="*/ 20 h 25"/>
                <a:gd name="T64" fmla="*/ 2 w 25"/>
                <a:gd name="T65" fmla="*/ 23 h 25"/>
                <a:gd name="T66" fmla="*/ 2 w 25"/>
                <a:gd name="T67" fmla="*/ 27 h 25"/>
                <a:gd name="T68" fmla="*/ 5 w 25"/>
                <a:gd name="T69" fmla="*/ 30 h 25"/>
                <a:gd name="T70" fmla="*/ 5 w 25"/>
                <a:gd name="T71" fmla="*/ 33 h 25"/>
                <a:gd name="T72" fmla="*/ 7 w 25"/>
                <a:gd name="T73" fmla="*/ 33 h 25"/>
                <a:gd name="T74" fmla="*/ 10 w 25"/>
                <a:gd name="T75" fmla="*/ 36 h 25"/>
                <a:gd name="T76" fmla="*/ 12 w 25"/>
                <a:gd name="T77" fmla="*/ 36 h 25"/>
                <a:gd name="T78" fmla="*/ 14 w 25"/>
                <a:gd name="T79" fmla="*/ 36 h 25"/>
                <a:gd name="T80" fmla="*/ 16 w 25"/>
                <a:gd name="T81" fmla="*/ 39 h 25"/>
                <a:gd name="T82" fmla="*/ 16 w 25"/>
                <a:gd name="T83" fmla="*/ 39 h 25"/>
                <a:gd name="T84" fmla="*/ 14 w 25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2" y="23"/>
                  </a:moveTo>
                  <a:lnTo>
                    <a:pt x="15" y="23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4500" y="3382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101"/>
            <p:cNvSpPr>
              <a:spLocks noChangeShapeType="1"/>
            </p:cNvSpPr>
            <p:nvPr/>
          </p:nvSpPr>
          <p:spPr bwMode="auto">
            <a:xfrm flipH="1">
              <a:off x="3794" y="3402"/>
              <a:ext cx="71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670" y="3402"/>
              <a:ext cx="188" cy="211"/>
            </a:xfrm>
            <a:custGeom>
              <a:avLst/>
              <a:gdLst>
                <a:gd name="T0" fmla="*/ 188 w 159"/>
                <a:gd name="T1" fmla="*/ 0 h 138"/>
                <a:gd name="T2" fmla="*/ 188 w 159"/>
                <a:gd name="T3" fmla="*/ 211 h 138"/>
                <a:gd name="T4" fmla="*/ 0 w 159"/>
                <a:gd name="T5" fmla="*/ 211 h 138"/>
                <a:gd name="T6" fmla="*/ 0 60000 65536"/>
                <a:gd name="T7" fmla="*/ 0 60000 65536"/>
                <a:gd name="T8" fmla="*/ 0 60000 65536"/>
                <a:gd name="T9" fmla="*/ 0 w 159"/>
                <a:gd name="T10" fmla="*/ 0 h 138"/>
                <a:gd name="T11" fmla="*/ 159 w 159"/>
                <a:gd name="T12" fmla="*/ 138 h 1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38">
                  <a:moveTo>
                    <a:pt x="159" y="0"/>
                  </a:moveTo>
                  <a:lnTo>
                    <a:pt x="159" y="138"/>
                  </a:lnTo>
                  <a:lnTo>
                    <a:pt x="0" y="1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844" y="3385"/>
              <a:ext cx="27" cy="36"/>
            </a:xfrm>
            <a:custGeom>
              <a:avLst/>
              <a:gdLst>
                <a:gd name="T0" fmla="*/ 14 w 23"/>
                <a:gd name="T1" fmla="*/ 36 h 23"/>
                <a:gd name="T2" fmla="*/ 16 w 23"/>
                <a:gd name="T3" fmla="*/ 36 h 23"/>
                <a:gd name="T4" fmla="*/ 19 w 23"/>
                <a:gd name="T5" fmla="*/ 36 h 23"/>
                <a:gd name="T6" fmla="*/ 20 w 23"/>
                <a:gd name="T7" fmla="*/ 36 h 23"/>
                <a:gd name="T8" fmla="*/ 22 w 23"/>
                <a:gd name="T9" fmla="*/ 33 h 23"/>
                <a:gd name="T10" fmla="*/ 22 w 23"/>
                <a:gd name="T11" fmla="*/ 33 h 23"/>
                <a:gd name="T12" fmla="*/ 25 w 23"/>
                <a:gd name="T13" fmla="*/ 30 h 23"/>
                <a:gd name="T14" fmla="*/ 27 w 23"/>
                <a:gd name="T15" fmla="*/ 27 h 23"/>
                <a:gd name="T16" fmla="*/ 27 w 23"/>
                <a:gd name="T17" fmla="*/ 23 h 23"/>
                <a:gd name="T18" fmla="*/ 27 w 23"/>
                <a:gd name="T19" fmla="*/ 20 h 23"/>
                <a:gd name="T20" fmla="*/ 27 w 23"/>
                <a:gd name="T21" fmla="*/ 17 h 23"/>
                <a:gd name="T22" fmla="*/ 27 w 23"/>
                <a:gd name="T23" fmla="*/ 14 h 23"/>
                <a:gd name="T24" fmla="*/ 27 w 23"/>
                <a:gd name="T25" fmla="*/ 11 h 23"/>
                <a:gd name="T26" fmla="*/ 27 w 23"/>
                <a:gd name="T27" fmla="*/ 9 h 23"/>
                <a:gd name="T28" fmla="*/ 25 w 23"/>
                <a:gd name="T29" fmla="*/ 6 h 23"/>
                <a:gd name="T30" fmla="*/ 22 w 23"/>
                <a:gd name="T31" fmla="*/ 6 h 23"/>
                <a:gd name="T32" fmla="*/ 22 w 23"/>
                <a:gd name="T33" fmla="*/ 3 h 23"/>
                <a:gd name="T34" fmla="*/ 20 w 23"/>
                <a:gd name="T35" fmla="*/ 0 h 23"/>
                <a:gd name="T36" fmla="*/ 19 w 23"/>
                <a:gd name="T37" fmla="*/ 0 h 23"/>
                <a:gd name="T38" fmla="*/ 16 w 23"/>
                <a:gd name="T39" fmla="*/ 0 h 23"/>
                <a:gd name="T40" fmla="*/ 14 w 23"/>
                <a:gd name="T41" fmla="*/ 0 h 23"/>
                <a:gd name="T42" fmla="*/ 12 w 23"/>
                <a:gd name="T43" fmla="*/ 0 h 23"/>
                <a:gd name="T44" fmla="*/ 9 w 23"/>
                <a:gd name="T45" fmla="*/ 0 h 23"/>
                <a:gd name="T46" fmla="*/ 7 w 23"/>
                <a:gd name="T47" fmla="*/ 0 h 23"/>
                <a:gd name="T48" fmla="*/ 5 w 23"/>
                <a:gd name="T49" fmla="*/ 3 h 23"/>
                <a:gd name="T50" fmla="*/ 5 w 23"/>
                <a:gd name="T51" fmla="*/ 6 h 23"/>
                <a:gd name="T52" fmla="*/ 2 w 23"/>
                <a:gd name="T53" fmla="*/ 6 h 23"/>
                <a:gd name="T54" fmla="*/ 0 w 23"/>
                <a:gd name="T55" fmla="*/ 9 h 23"/>
                <a:gd name="T56" fmla="*/ 0 w 23"/>
                <a:gd name="T57" fmla="*/ 11 h 23"/>
                <a:gd name="T58" fmla="*/ 0 w 23"/>
                <a:gd name="T59" fmla="*/ 14 h 23"/>
                <a:gd name="T60" fmla="*/ 0 w 23"/>
                <a:gd name="T61" fmla="*/ 17 h 23"/>
                <a:gd name="T62" fmla="*/ 0 w 23"/>
                <a:gd name="T63" fmla="*/ 20 h 23"/>
                <a:gd name="T64" fmla="*/ 0 w 23"/>
                <a:gd name="T65" fmla="*/ 23 h 23"/>
                <a:gd name="T66" fmla="*/ 0 w 23"/>
                <a:gd name="T67" fmla="*/ 27 h 23"/>
                <a:gd name="T68" fmla="*/ 2 w 23"/>
                <a:gd name="T69" fmla="*/ 30 h 23"/>
                <a:gd name="T70" fmla="*/ 5 w 23"/>
                <a:gd name="T71" fmla="*/ 33 h 23"/>
                <a:gd name="T72" fmla="*/ 5 w 23"/>
                <a:gd name="T73" fmla="*/ 33 h 23"/>
                <a:gd name="T74" fmla="*/ 7 w 23"/>
                <a:gd name="T75" fmla="*/ 36 h 23"/>
                <a:gd name="T76" fmla="*/ 9 w 23"/>
                <a:gd name="T77" fmla="*/ 36 h 23"/>
                <a:gd name="T78" fmla="*/ 12 w 23"/>
                <a:gd name="T79" fmla="*/ 36 h 23"/>
                <a:gd name="T80" fmla="*/ 14 w 23"/>
                <a:gd name="T81" fmla="*/ 36 h 23"/>
                <a:gd name="T82" fmla="*/ 14 w 23"/>
                <a:gd name="T83" fmla="*/ 36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3"/>
                <a:gd name="T128" fmla="*/ 23 w 23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668" y="3402"/>
              <a:ext cx="1044" cy="322"/>
            </a:xfrm>
            <a:custGeom>
              <a:avLst/>
              <a:gdLst>
                <a:gd name="T0" fmla="*/ 0 w 885"/>
                <a:gd name="T1" fmla="*/ 319 h 211"/>
                <a:gd name="T2" fmla="*/ 1044 w 885"/>
                <a:gd name="T3" fmla="*/ 322 h 211"/>
                <a:gd name="T4" fmla="*/ 1044 w 885"/>
                <a:gd name="T5" fmla="*/ 0 h 211"/>
                <a:gd name="T6" fmla="*/ 981 w 885"/>
                <a:gd name="T7" fmla="*/ 0 h 2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5"/>
                <a:gd name="T13" fmla="*/ 0 h 211"/>
                <a:gd name="T14" fmla="*/ 885 w 885"/>
                <a:gd name="T15" fmla="*/ 211 h 2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5" h="211">
                  <a:moveTo>
                    <a:pt x="0" y="209"/>
                  </a:moveTo>
                  <a:lnTo>
                    <a:pt x="885" y="211"/>
                  </a:lnTo>
                  <a:lnTo>
                    <a:pt x="885" y="0"/>
                  </a:lnTo>
                  <a:lnTo>
                    <a:pt x="83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649" y="370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1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649" y="359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649" y="3648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4038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 flipH="1">
              <a:off x="3794" y="2473"/>
              <a:ext cx="25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972" y="2976"/>
              <a:ext cx="29" cy="39"/>
            </a:xfrm>
            <a:custGeom>
              <a:avLst/>
              <a:gdLst>
                <a:gd name="T0" fmla="*/ 15 w 24"/>
                <a:gd name="T1" fmla="*/ 36 h 25"/>
                <a:gd name="T2" fmla="*/ 17 w 24"/>
                <a:gd name="T3" fmla="*/ 39 h 25"/>
                <a:gd name="T4" fmla="*/ 19 w 24"/>
                <a:gd name="T5" fmla="*/ 36 h 25"/>
                <a:gd name="T6" fmla="*/ 22 w 24"/>
                <a:gd name="T7" fmla="*/ 36 h 25"/>
                <a:gd name="T8" fmla="*/ 24 w 24"/>
                <a:gd name="T9" fmla="*/ 36 h 25"/>
                <a:gd name="T10" fmla="*/ 24 w 24"/>
                <a:gd name="T11" fmla="*/ 33 h 25"/>
                <a:gd name="T12" fmla="*/ 27 w 24"/>
                <a:gd name="T13" fmla="*/ 30 h 25"/>
                <a:gd name="T14" fmla="*/ 29 w 24"/>
                <a:gd name="T15" fmla="*/ 27 h 25"/>
                <a:gd name="T16" fmla="*/ 29 w 24"/>
                <a:gd name="T17" fmla="*/ 23 h 25"/>
                <a:gd name="T18" fmla="*/ 29 w 24"/>
                <a:gd name="T19" fmla="*/ 20 h 25"/>
                <a:gd name="T20" fmla="*/ 29 w 24"/>
                <a:gd name="T21" fmla="*/ 17 h 25"/>
                <a:gd name="T22" fmla="*/ 29 w 24"/>
                <a:gd name="T23" fmla="*/ 14 h 25"/>
                <a:gd name="T24" fmla="*/ 29 w 24"/>
                <a:gd name="T25" fmla="*/ 11 h 25"/>
                <a:gd name="T26" fmla="*/ 29 w 24"/>
                <a:gd name="T27" fmla="*/ 9 h 25"/>
                <a:gd name="T28" fmla="*/ 27 w 24"/>
                <a:gd name="T29" fmla="*/ 9 h 25"/>
                <a:gd name="T30" fmla="*/ 24 w 24"/>
                <a:gd name="T31" fmla="*/ 6 h 25"/>
                <a:gd name="T32" fmla="*/ 24 w 24"/>
                <a:gd name="T33" fmla="*/ 3 h 25"/>
                <a:gd name="T34" fmla="*/ 22 w 24"/>
                <a:gd name="T35" fmla="*/ 3 h 25"/>
                <a:gd name="T36" fmla="*/ 19 w 24"/>
                <a:gd name="T37" fmla="*/ 0 h 25"/>
                <a:gd name="T38" fmla="*/ 17 w 24"/>
                <a:gd name="T39" fmla="*/ 0 h 25"/>
                <a:gd name="T40" fmla="*/ 15 w 24"/>
                <a:gd name="T41" fmla="*/ 0 h 25"/>
                <a:gd name="T42" fmla="*/ 12 w 24"/>
                <a:gd name="T43" fmla="*/ 0 h 25"/>
                <a:gd name="T44" fmla="*/ 10 w 24"/>
                <a:gd name="T45" fmla="*/ 0 h 25"/>
                <a:gd name="T46" fmla="*/ 7 w 24"/>
                <a:gd name="T47" fmla="*/ 3 h 25"/>
                <a:gd name="T48" fmla="*/ 5 w 24"/>
                <a:gd name="T49" fmla="*/ 3 h 25"/>
                <a:gd name="T50" fmla="*/ 5 w 24"/>
                <a:gd name="T51" fmla="*/ 6 h 25"/>
                <a:gd name="T52" fmla="*/ 2 w 24"/>
                <a:gd name="T53" fmla="*/ 9 h 25"/>
                <a:gd name="T54" fmla="*/ 0 w 24"/>
                <a:gd name="T55" fmla="*/ 9 h 25"/>
                <a:gd name="T56" fmla="*/ 0 w 24"/>
                <a:gd name="T57" fmla="*/ 11 h 25"/>
                <a:gd name="T58" fmla="*/ 0 w 24"/>
                <a:gd name="T59" fmla="*/ 14 h 25"/>
                <a:gd name="T60" fmla="*/ 0 w 24"/>
                <a:gd name="T61" fmla="*/ 17 h 25"/>
                <a:gd name="T62" fmla="*/ 0 w 24"/>
                <a:gd name="T63" fmla="*/ 20 h 25"/>
                <a:gd name="T64" fmla="*/ 0 w 24"/>
                <a:gd name="T65" fmla="*/ 23 h 25"/>
                <a:gd name="T66" fmla="*/ 0 w 24"/>
                <a:gd name="T67" fmla="*/ 27 h 25"/>
                <a:gd name="T68" fmla="*/ 2 w 24"/>
                <a:gd name="T69" fmla="*/ 30 h 25"/>
                <a:gd name="T70" fmla="*/ 5 w 24"/>
                <a:gd name="T71" fmla="*/ 33 h 25"/>
                <a:gd name="T72" fmla="*/ 5 w 24"/>
                <a:gd name="T73" fmla="*/ 36 h 25"/>
                <a:gd name="T74" fmla="*/ 7 w 24"/>
                <a:gd name="T75" fmla="*/ 36 h 25"/>
                <a:gd name="T76" fmla="*/ 10 w 24"/>
                <a:gd name="T77" fmla="*/ 36 h 25"/>
                <a:gd name="T78" fmla="*/ 12 w 24"/>
                <a:gd name="T79" fmla="*/ 39 h 25"/>
                <a:gd name="T80" fmla="*/ 15 w 24"/>
                <a:gd name="T81" fmla="*/ 39 h 25"/>
                <a:gd name="T82" fmla="*/ 15 w 24"/>
                <a:gd name="T83" fmla="*/ 39 h 25"/>
                <a:gd name="T84" fmla="*/ 15 w 24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5"/>
                <a:gd name="T131" fmla="*/ 24 w 24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5">
                  <a:moveTo>
                    <a:pt x="12" y="23"/>
                  </a:moveTo>
                  <a:lnTo>
                    <a:pt x="14" y="25"/>
                  </a:lnTo>
                  <a:lnTo>
                    <a:pt x="16" y="23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0" y="21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2922" y="2184"/>
              <a:ext cx="1064" cy="1733"/>
            </a:xfrm>
            <a:custGeom>
              <a:avLst/>
              <a:gdLst>
                <a:gd name="T0" fmla="*/ 1064 w 901"/>
                <a:gd name="T1" fmla="*/ 164 h 1045"/>
                <a:gd name="T2" fmla="*/ 1064 w 901"/>
                <a:gd name="T3" fmla="*/ 1733 h 1045"/>
                <a:gd name="T4" fmla="*/ 0 w 901"/>
                <a:gd name="T5" fmla="*/ 1733 h 1045"/>
                <a:gd name="T6" fmla="*/ 0 w 901"/>
                <a:gd name="T7" fmla="*/ 0 h 1045"/>
                <a:gd name="T8" fmla="*/ 67 w 901"/>
                <a:gd name="T9" fmla="*/ 0 h 10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1"/>
                <a:gd name="T16" fmla="*/ 0 h 1045"/>
                <a:gd name="T17" fmla="*/ 901 w 901"/>
                <a:gd name="T18" fmla="*/ 1045 h 10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1" h="1045">
                  <a:moveTo>
                    <a:pt x="901" y="99"/>
                  </a:moveTo>
                  <a:lnTo>
                    <a:pt x="901" y="1045"/>
                  </a:lnTo>
                  <a:lnTo>
                    <a:pt x="0" y="1045"/>
                  </a:ln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12"/>
            <p:cNvSpPr>
              <a:spLocks/>
            </p:cNvSpPr>
            <p:nvPr/>
          </p:nvSpPr>
          <p:spPr bwMode="auto">
            <a:xfrm>
              <a:off x="2846" y="3981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13"/>
            <p:cNvSpPr>
              <a:spLocks/>
            </p:cNvSpPr>
            <p:nvPr/>
          </p:nvSpPr>
          <p:spPr bwMode="auto">
            <a:xfrm>
              <a:off x="1431" y="2491"/>
              <a:ext cx="2825" cy="1589"/>
            </a:xfrm>
            <a:custGeom>
              <a:avLst/>
              <a:gdLst>
                <a:gd name="T0" fmla="*/ 2823 w 2393"/>
                <a:gd name="T1" fmla="*/ 1230 h 1041"/>
                <a:gd name="T2" fmla="*/ 2825 w 2393"/>
                <a:gd name="T3" fmla="*/ 1589 h 1041"/>
                <a:gd name="T4" fmla="*/ 0 w 2393"/>
                <a:gd name="T5" fmla="*/ 1589 h 1041"/>
                <a:gd name="T6" fmla="*/ 0 w 2393"/>
                <a:gd name="T7" fmla="*/ 0 h 1041"/>
                <a:gd name="T8" fmla="*/ 367 w 2393"/>
                <a:gd name="T9" fmla="*/ 0 h 10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3"/>
                <a:gd name="T16" fmla="*/ 0 h 1041"/>
                <a:gd name="T17" fmla="*/ 2393 w 2393"/>
                <a:gd name="T18" fmla="*/ 1041 h 10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3" h="1041">
                  <a:moveTo>
                    <a:pt x="2391" y="806"/>
                  </a:moveTo>
                  <a:lnTo>
                    <a:pt x="2393" y="1041"/>
                  </a:lnTo>
                  <a:lnTo>
                    <a:pt x="0" y="1041"/>
                  </a:lnTo>
                  <a:lnTo>
                    <a:pt x="0" y="0"/>
                  </a:lnTo>
                  <a:lnTo>
                    <a:pt x="311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14"/>
            <p:cNvSpPr>
              <a:spLocks/>
            </p:cNvSpPr>
            <p:nvPr/>
          </p:nvSpPr>
          <p:spPr bwMode="auto">
            <a:xfrm>
              <a:off x="4240" y="3703"/>
              <a:ext cx="30" cy="38"/>
            </a:xfrm>
            <a:custGeom>
              <a:avLst/>
              <a:gdLst>
                <a:gd name="T0" fmla="*/ 13 w 25"/>
                <a:gd name="T1" fmla="*/ 38 h 25"/>
                <a:gd name="T2" fmla="*/ 18 w 25"/>
                <a:gd name="T3" fmla="*/ 38 h 25"/>
                <a:gd name="T4" fmla="*/ 20 w 25"/>
                <a:gd name="T5" fmla="*/ 38 h 25"/>
                <a:gd name="T6" fmla="*/ 23 w 25"/>
                <a:gd name="T7" fmla="*/ 35 h 25"/>
                <a:gd name="T8" fmla="*/ 25 w 25"/>
                <a:gd name="T9" fmla="*/ 35 h 25"/>
                <a:gd name="T10" fmla="*/ 25 w 25"/>
                <a:gd name="T11" fmla="*/ 33 h 25"/>
                <a:gd name="T12" fmla="*/ 28 w 25"/>
                <a:gd name="T13" fmla="*/ 33 h 25"/>
                <a:gd name="T14" fmla="*/ 28 w 25"/>
                <a:gd name="T15" fmla="*/ 30 h 25"/>
                <a:gd name="T16" fmla="*/ 30 w 25"/>
                <a:gd name="T17" fmla="*/ 27 h 25"/>
                <a:gd name="T18" fmla="*/ 30 w 25"/>
                <a:gd name="T19" fmla="*/ 24 h 25"/>
                <a:gd name="T20" fmla="*/ 30 w 25"/>
                <a:gd name="T21" fmla="*/ 21 h 25"/>
                <a:gd name="T22" fmla="*/ 30 w 25"/>
                <a:gd name="T23" fmla="*/ 18 h 25"/>
                <a:gd name="T24" fmla="*/ 30 w 25"/>
                <a:gd name="T25" fmla="*/ 15 h 25"/>
                <a:gd name="T26" fmla="*/ 28 w 25"/>
                <a:gd name="T27" fmla="*/ 12 h 25"/>
                <a:gd name="T28" fmla="*/ 28 w 25"/>
                <a:gd name="T29" fmla="*/ 9 h 25"/>
                <a:gd name="T30" fmla="*/ 25 w 25"/>
                <a:gd name="T31" fmla="*/ 6 h 25"/>
                <a:gd name="T32" fmla="*/ 25 w 25"/>
                <a:gd name="T33" fmla="*/ 6 h 25"/>
                <a:gd name="T34" fmla="*/ 23 w 25"/>
                <a:gd name="T35" fmla="*/ 3 h 25"/>
                <a:gd name="T36" fmla="*/ 20 w 25"/>
                <a:gd name="T37" fmla="*/ 3 h 25"/>
                <a:gd name="T38" fmla="*/ 18 w 25"/>
                <a:gd name="T39" fmla="*/ 3 h 25"/>
                <a:gd name="T40" fmla="*/ 16 w 25"/>
                <a:gd name="T41" fmla="*/ 0 h 25"/>
                <a:gd name="T42" fmla="*/ 13 w 25"/>
                <a:gd name="T43" fmla="*/ 3 h 25"/>
                <a:gd name="T44" fmla="*/ 11 w 25"/>
                <a:gd name="T45" fmla="*/ 3 h 25"/>
                <a:gd name="T46" fmla="*/ 8 w 25"/>
                <a:gd name="T47" fmla="*/ 3 h 25"/>
                <a:gd name="T48" fmla="*/ 6 w 25"/>
                <a:gd name="T49" fmla="*/ 6 h 25"/>
                <a:gd name="T50" fmla="*/ 5 w 25"/>
                <a:gd name="T51" fmla="*/ 6 h 25"/>
                <a:gd name="T52" fmla="*/ 5 w 25"/>
                <a:gd name="T53" fmla="*/ 9 h 25"/>
                <a:gd name="T54" fmla="*/ 2 w 25"/>
                <a:gd name="T55" fmla="*/ 12 h 25"/>
                <a:gd name="T56" fmla="*/ 2 w 25"/>
                <a:gd name="T57" fmla="*/ 15 h 25"/>
                <a:gd name="T58" fmla="*/ 2 w 25"/>
                <a:gd name="T59" fmla="*/ 18 h 25"/>
                <a:gd name="T60" fmla="*/ 0 w 25"/>
                <a:gd name="T61" fmla="*/ 21 h 25"/>
                <a:gd name="T62" fmla="*/ 2 w 25"/>
                <a:gd name="T63" fmla="*/ 24 h 25"/>
                <a:gd name="T64" fmla="*/ 2 w 25"/>
                <a:gd name="T65" fmla="*/ 27 h 25"/>
                <a:gd name="T66" fmla="*/ 2 w 25"/>
                <a:gd name="T67" fmla="*/ 30 h 25"/>
                <a:gd name="T68" fmla="*/ 5 w 25"/>
                <a:gd name="T69" fmla="*/ 33 h 25"/>
                <a:gd name="T70" fmla="*/ 5 w 25"/>
                <a:gd name="T71" fmla="*/ 33 h 25"/>
                <a:gd name="T72" fmla="*/ 6 w 25"/>
                <a:gd name="T73" fmla="*/ 35 h 25"/>
                <a:gd name="T74" fmla="*/ 8 w 25"/>
                <a:gd name="T75" fmla="*/ 35 h 25"/>
                <a:gd name="T76" fmla="*/ 11 w 25"/>
                <a:gd name="T77" fmla="*/ 38 h 25"/>
                <a:gd name="T78" fmla="*/ 13 w 25"/>
                <a:gd name="T79" fmla="*/ 38 h 25"/>
                <a:gd name="T80" fmla="*/ 16 w 25"/>
                <a:gd name="T81" fmla="*/ 38 h 25"/>
                <a:gd name="T82" fmla="*/ 16 w 25"/>
                <a:gd name="T83" fmla="*/ 38 h 25"/>
                <a:gd name="T84" fmla="*/ 13 w 25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1" y="25"/>
                  </a:moveTo>
                  <a:lnTo>
                    <a:pt x="15" y="25"/>
                  </a:lnTo>
                  <a:lnTo>
                    <a:pt x="17" y="25"/>
                  </a:lnTo>
                  <a:lnTo>
                    <a:pt x="19" y="23"/>
                  </a:lnTo>
                  <a:lnTo>
                    <a:pt x="21" y="23"/>
                  </a:lnTo>
                  <a:lnTo>
                    <a:pt x="21" y="22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5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1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15"/>
            <p:cNvSpPr>
              <a:spLocks/>
            </p:cNvSpPr>
            <p:nvPr/>
          </p:nvSpPr>
          <p:spPr bwMode="auto">
            <a:xfrm>
              <a:off x="2452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16"/>
            <p:cNvSpPr>
              <a:spLocks/>
            </p:cNvSpPr>
            <p:nvPr/>
          </p:nvSpPr>
          <p:spPr bwMode="auto">
            <a:xfrm>
              <a:off x="3180" y="367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17"/>
            <p:cNvSpPr>
              <a:spLocks/>
            </p:cNvSpPr>
            <p:nvPr/>
          </p:nvSpPr>
          <p:spPr bwMode="auto">
            <a:xfrm>
              <a:off x="3201" y="377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18"/>
            <p:cNvSpPr>
              <a:spLocks/>
            </p:cNvSpPr>
            <p:nvPr/>
          </p:nvSpPr>
          <p:spPr bwMode="auto">
            <a:xfrm>
              <a:off x="3646" y="338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7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3113" y="3402"/>
              <a:ext cx="53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20"/>
            <p:cNvSpPr>
              <a:spLocks noChangeShapeType="1"/>
            </p:cNvSpPr>
            <p:nvPr/>
          </p:nvSpPr>
          <p:spPr bwMode="auto">
            <a:xfrm>
              <a:off x="2604" y="3476"/>
              <a:ext cx="37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21"/>
            <p:cNvSpPr>
              <a:spLocks noChangeShapeType="1"/>
            </p:cNvSpPr>
            <p:nvPr/>
          </p:nvSpPr>
          <p:spPr bwMode="auto">
            <a:xfrm>
              <a:off x="2602" y="3344"/>
              <a:ext cx="38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2"/>
            <p:cNvSpPr>
              <a:spLocks/>
            </p:cNvSpPr>
            <p:nvPr/>
          </p:nvSpPr>
          <p:spPr bwMode="auto">
            <a:xfrm>
              <a:off x="2604" y="3076"/>
              <a:ext cx="585" cy="619"/>
            </a:xfrm>
            <a:custGeom>
              <a:avLst/>
              <a:gdLst>
                <a:gd name="T0" fmla="*/ 0 w 496"/>
                <a:gd name="T1" fmla="*/ 0 h 406"/>
                <a:gd name="T2" fmla="*/ 183 w 496"/>
                <a:gd name="T3" fmla="*/ 0 h 406"/>
                <a:gd name="T4" fmla="*/ 183 w 496"/>
                <a:gd name="T5" fmla="*/ 619 h 406"/>
                <a:gd name="T6" fmla="*/ 585 w 496"/>
                <a:gd name="T7" fmla="*/ 619 h 4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06"/>
                <a:gd name="T14" fmla="*/ 496 w 496"/>
                <a:gd name="T15" fmla="*/ 406 h 4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06">
                  <a:moveTo>
                    <a:pt x="0" y="0"/>
                  </a:moveTo>
                  <a:lnTo>
                    <a:pt x="155" y="0"/>
                  </a:lnTo>
                  <a:lnTo>
                    <a:pt x="155" y="406"/>
                  </a:lnTo>
                  <a:lnTo>
                    <a:pt x="496" y="406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3"/>
            <p:cNvSpPr>
              <a:spLocks/>
            </p:cNvSpPr>
            <p:nvPr/>
          </p:nvSpPr>
          <p:spPr bwMode="auto">
            <a:xfrm>
              <a:off x="2602" y="3210"/>
              <a:ext cx="608" cy="585"/>
            </a:xfrm>
            <a:custGeom>
              <a:avLst/>
              <a:gdLst>
                <a:gd name="T0" fmla="*/ 608 w 515"/>
                <a:gd name="T1" fmla="*/ 582 h 383"/>
                <a:gd name="T2" fmla="*/ 131 w 515"/>
                <a:gd name="T3" fmla="*/ 585 h 383"/>
                <a:gd name="T4" fmla="*/ 129 w 515"/>
                <a:gd name="T5" fmla="*/ 0 h 383"/>
                <a:gd name="T6" fmla="*/ 0 w 515"/>
                <a:gd name="T7" fmla="*/ 0 h 3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5"/>
                <a:gd name="T13" fmla="*/ 0 h 383"/>
                <a:gd name="T14" fmla="*/ 515 w 515"/>
                <a:gd name="T15" fmla="*/ 383 h 3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5" h="383">
                  <a:moveTo>
                    <a:pt x="515" y="381"/>
                  </a:moveTo>
                  <a:lnTo>
                    <a:pt x="111" y="383"/>
                  </a:lnTo>
                  <a:lnTo>
                    <a:pt x="109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06"/>
            <p:cNvGrpSpPr>
              <a:grpSpLocks/>
            </p:cNvGrpSpPr>
            <p:nvPr/>
          </p:nvGrpSpPr>
          <p:grpSpPr bwMode="auto">
            <a:xfrm>
              <a:off x="4926" y="2412"/>
              <a:ext cx="117" cy="407"/>
              <a:chOff x="4926" y="2412"/>
              <a:chExt cx="117" cy="407"/>
            </a:xfrm>
          </p:grpSpPr>
          <p:sp>
            <p:nvSpPr>
              <p:cNvPr id="199" name="AutoShape 127"/>
              <p:cNvSpPr>
                <a:spLocks noChangeArrowheads="1"/>
              </p:cNvSpPr>
              <p:nvPr/>
            </p:nvSpPr>
            <p:spPr bwMode="auto">
              <a:xfrm rot="5400000">
                <a:off x="4781" y="2557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Rectangle 125"/>
              <p:cNvSpPr>
                <a:spLocks noChangeArrowheads="1"/>
              </p:cNvSpPr>
              <p:nvPr/>
            </p:nvSpPr>
            <p:spPr bwMode="auto">
              <a:xfrm>
                <a:off x="4939" y="2448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1" name="Rectangle 126"/>
              <p:cNvSpPr>
                <a:spLocks noChangeArrowheads="1"/>
              </p:cNvSpPr>
              <p:nvPr/>
            </p:nvSpPr>
            <p:spPr bwMode="auto">
              <a:xfrm>
                <a:off x="4957" y="2535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2" name="Rectangle 128"/>
              <p:cNvSpPr>
                <a:spLocks noChangeArrowheads="1"/>
              </p:cNvSpPr>
              <p:nvPr/>
            </p:nvSpPr>
            <p:spPr bwMode="auto">
              <a:xfrm>
                <a:off x="4936" y="271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8" name="Group 205"/>
            <p:cNvGrpSpPr>
              <a:grpSpLocks/>
            </p:cNvGrpSpPr>
            <p:nvPr/>
          </p:nvGrpSpPr>
          <p:grpSpPr bwMode="auto">
            <a:xfrm>
              <a:off x="3006" y="3201"/>
              <a:ext cx="116" cy="407"/>
              <a:chOff x="3006" y="3201"/>
              <a:chExt cx="116" cy="407"/>
            </a:xfrm>
          </p:grpSpPr>
          <p:sp>
            <p:nvSpPr>
              <p:cNvPr id="195" name="AutoShape 132"/>
              <p:cNvSpPr>
                <a:spLocks noChangeArrowheads="1"/>
              </p:cNvSpPr>
              <p:nvPr/>
            </p:nvSpPr>
            <p:spPr bwMode="auto">
              <a:xfrm rot="5400000">
                <a:off x="2860" y="3347"/>
                <a:ext cx="407" cy="11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Rectangle 130"/>
              <p:cNvSpPr>
                <a:spLocks noChangeArrowheads="1"/>
              </p:cNvSpPr>
              <p:nvPr/>
            </p:nvSpPr>
            <p:spPr bwMode="auto">
              <a:xfrm>
                <a:off x="3019" y="323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7" name="Rectangle 131"/>
              <p:cNvSpPr>
                <a:spLocks noChangeArrowheads="1"/>
              </p:cNvSpPr>
              <p:nvPr/>
            </p:nvSpPr>
            <p:spPr bwMode="auto">
              <a:xfrm>
                <a:off x="3036" y="3324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8" name="Rectangle 133"/>
              <p:cNvSpPr>
                <a:spLocks noChangeArrowheads="1"/>
              </p:cNvSpPr>
              <p:nvPr/>
            </p:nvSpPr>
            <p:spPr bwMode="auto">
              <a:xfrm>
                <a:off x="3016" y="350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9" name="Group 204"/>
            <p:cNvGrpSpPr>
              <a:grpSpLocks/>
            </p:cNvGrpSpPr>
            <p:nvPr/>
          </p:nvGrpSpPr>
          <p:grpSpPr bwMode="auto">
            <a:xfrm>
              <a:off x="3008" y="2569"/>
              <a:ext cx="117" cy="407"/>
              <a:chOff x="3008" y="2569"/>
              <a:chExt cx="117" cy="407"/>
            </a:xfrm>
          </p:grpSpPr>
          <p:sp>
            <p:nvSpPr>
              <p:cNvPr id="190" name="AutoShape 137"/>
              <p:cNvSpPr>
                <a:spLocks noChangeArrowheads="1"/>
              </p:cNvSpPr>
              <p:nvPr/>
            </p:nvSpPr>
            <p:spPr bwMode="auto">
              <a:xfrm rot="5400000">
                <a:off x="2863" y="2714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135"/>
              <p:cNvSpPr>
                <a:spLocks noChangeArrowheads="1"/>
              </p:cNvSpPr>
              <p:nvPr/>
            </p:nvSpPr>
            <p:spPr bwMode="auto">
              <a:xfrm>
                <a:off x="3021" y="260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2" name="Rectangle 136"/>
              <p:cNvSpPr>
                <a:spLocks noChangeArrowheads="1"/>
              </p:cNvSpPr>
              <p:nvPr/>
            </p:nvSpPr>
            <p:spPr bwMode="auto">
              <a:xfrm>
                <a:off x="3048" y="269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3" name="Rectangle 138"/>
              <p:cNvSpPr>
                <a:spLocks noChangeArrowheads="1"/>
              </p:cNvSpPr>
              <p:nvPr/>
            </p:nvSpPr>
            <p:spPr bwMode="auto">
              <a:xfrm>
                <a:off x="3018" y="273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4" name="Rectangle 139"/>
              <p:cNvSpPr>
                <a:spLocks noChangeArrowheads="1"/>
              </p:cNvSpPr>
              <p:nvPr/>
            </p:nvSpPr>
            <p:spPr bwMode="auto">
              <a:xfrm>
                <a:off x="3022" y="287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30" name="Group 203"/>
            <p:cNvGrpSpPr>
              <a:grpSpLocks/>
            </p:cNvGrpSpPr>
            <p:nvPr/>
          </p:nvGrpSpPr>
          <p:grpSpPr bwMode="auto">
            <a:xfrm>
              <a:off x="3008" y="1980"/>
              <a:ext cx="117" cy="407"/>
              <a:chOff x="3008" y="1980"/>
              <a:chExt cx="117" cy="407"/>
            </a:xfrm>
          </p:grpSpPr>
          <p:sp>
            <p:nvSpPr>
              <p:cNvPr id="185" name="AutoShape 143"/>
              <p:cNvSpPr>
                <a:spLocks noChangeArrowheads="1"/>
              </p:cNvSpPr>
              <p:nvPr/>
            </p:nvSpPr>
            <p:spPr bwMode="auto">
              <a:xfrm rot="5400000">
                <a:off x="2863" y="2125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Rectangle 141"/>
              <p:cNvSpPr>
                <a:spLocks noChangeArrowheads="1"/>
              </p:cNvSpPr>
              <p:nvPr/>
            </p:nvSpPr>
            <p:spPr bwMode="auto">
              <a:xfrm>
                <a:off x="3021" y="201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7" name="Rectangle 142"/>
              <p:cNvSpPr>
                <a:spLocks noChangeArrowheads="1"/>
              </p:cNvSpPr>
              <p:nvPr/>
            </p:nvSpPr>
            <p:spPr bwMode="auto">
              <a:xfrm>
                <a:off x="3048" y="210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8" name="Rectangle 144"/>
              <p:cNvSpPr>
                <a:spLocks noChangeArrowheads="1"/>
              </p:cNvSpPr>
              <p:nvPr/>
            </p:nvSpPr>
            <p:spPr bwMode="auto">
              <a:xfrm>
                <a:off x="3018" y="214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9" name="Rectangle 145"/>
              <p:cNvSpPr>
                <a:spLocks noChangeArrowheads="1"/>
              </p:cNvSpPr>
              <p:nvPr/>
            </p:nvSpPr>
            <p:spPr bwMode="auto">
              <a:xfrm>
                <a:off x="3022" y="2281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31" name="Rectangle 146"/>
            <p:cNvSpPr>
              <a:spLocks noChangeArrowheads="1"/>
            </p:cNvSpPr>
            <p:nvPr/>
          </p:nvSpPr>
          <p:spPr bwMode="auto">
            <a:xfrm>
              <a:off x="4069" y="2390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2" name="Rectangle 147"/>
            <p:cNvSpPr>
              <a:spLocks noChangeArrowheads="1"/>
            </p:cNvSpPr>
            <p:nvPr/>
          </p:nvSpPr>
          <p:spPr bwMode="auto">
            <a:xfrm rot="-5400000">
              <a:off x="3342" y="2423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3" name="Rectangle 148"/>
            <p:cNvSpPr>
              <a:spLocks noChangeArrowheads="1"/>
            </p:cNvSpPr>
            <p:nvPr/>
          </p:nvSpPr>
          <p:spPr bwMode="auto">
            <a:xfrm>
              <a:off x="1846" y="2246"/>
              <a:ext cx="41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4" name="Rectangle 149"/>
            <p:cNvSpPr>
              <a:spLocks noChangeArrowheads="1"/>
            </p:cNvSpPr>
            <p:nvPr/>
          </p:nvSpPr>
          <p:spPr bwMode="auto">
            <a:xfrm rot="-5400000">
              <a:off x="477" y="2373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" name="Rectangle 150"/>
            <p:cNvSpPr>
              <a:spLocks noChangeArrowheads="1"/>
            </p:cNvSpPr>
            <p:nvPr/>
          </p:nvSpPr>
          <p:spPr bwMode="auto">
            <a:xfrm>
              <a:off x="310" y="2448"/>
              <a:ext cx="13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6" name="Rectangle 152"/>
            <p:cNvSpPr>
              <a:spLocks noChangeArrowheads="1"/>
            </p:cNvSpPr>
            <p:nvPr/>
          </p:nvSpPr>
          <p:spPr bwMode="auto">
            <a:xfrm>
              <a:off x="2438" y="91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7" name="Rectangle 153"/>
            <p:cNvSpPr>
              <a:spLocks noChangeArrowheads="1"/>
            </p:cNvSpPr>
            <p:nvPr/>
          </p:nvSpPr>
          <p:spPr bwMode="auto">
            <a:xfrm>
              <a:off x="3546" y="912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8" name="Rectangle 154"/>
            <p:cNvSpPr>
              <a:spLocks noChangeArrowheads="1"/>
            </p:cNvSpPr>
            <p:nvPr/>
          </p:nvSpPr>
          <p:spPr bwMode="auto">
            <a:xfrm>
              <a:off x="4388" y="893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139" name="Rectangle 155"/>
            <p:cNvSpPr>
              <a:spLocks noChangeArrowheads="1"/>
            </p:cNvSpPr>
            <p:nvPr/>
          </p:nvSpPr>
          <p:spPr bwMode="auto">
            <a:xfrm>
              <a:off x="959" y="893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sp>
          <p:nvSpPr>
            <p:cNvPr id="140" name="Rectangle 156"/>
            <p:cNvSpPr>
              <a:spLocks noChangeArrowheads="1"/>
            </p:cNvSpPr>
            <p:nvPr/>
          </p:nvSpPr>
          <p:spPr bwMode="auto">
            <a:xfrm rot="16200000" flipH="1">
              <a:off x="975" y="2223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1" name="Rectangle 157"/>
            <p:cNvSpPr>
              <a:spLocks noChangeArrowheads="1"/>
            </p:cNvSpPr>
            <p:nvPr/>
          </p:nvSpPr>
          <p:spPr bwMode="auto">
            <a:xfrm>
              <a:off x="1729" y="2957"/>
              <a:ext cx="35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IF/ID.Rs</a:t>
              </a:r>
            </a:p>
          </p:txBody>
        </p:sp>
        <p:sp>
          <p:nvSpPr>
            <p:cNvPr id="142" name="Rectangle 158"/>
            <p:cNvSpPr>
              <a:spLocks noChangeArrowheads="1"/>
            </p:cNvSpPr>
            <p:nvPr/>
          </p:nvSpPr>
          <p:spPr bwMode="auto">
            <a:xfrm>
              <a:off x="1729" y="3101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3" name="Rectangle 159"/>
            <p:cNvSpPr>
              <a:spLocks noChangeArrowheads="1"/>
            </p:cNvSpPr>
            <p:nvPr/>
          </p:nvSpPr>
          <p:spPr bwMode="auto">
            <a:xfrm>
              <a:off x="1729" y="3236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4" name="Rectangle 160"/>
            <p:cNvSpPr>
              <a:spLocks noChangeArrowheads="1"/>
            </p:cNvSpPr>
            <p:nvPr/>
          </p:nvSpPr>
          <p:spPr bwMode="auto">
            <a:xfrm>
              <a:off x="1729" y="3369"/>
              <a:ext cx="36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IF/ID.Rd</a:t>
              </a:r>
            </a:p>
          </p:txBody>
        </p:sp>
        <p:sp>
          <p:nvSpPr>
            <p:cNvPr id="145" name="Rectangle 161"/>
            <p:cNvSpPr>
              <a:spLocks noChangeArrowheads="1"/>
            </p:cNvSpPr>
            <p:nvPr/>
          </p:nvSpPr>
          <p:spPr bwMode="auto">
            <a:xfrm>
              <a:off x="2607" y="2976"/>
              <a:ext cx="10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Rs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6" name="Rectangle 162"/>
            <p:cNvSpPr>
              <a:spLocks noChangeArrowheads="1"/>
            </p:cNvSpPr>
            <p:nvPr/>
          </p:nvSpPr>
          <p:spPr bwMode="auto">
            <a:xfrm>
              <a:off x="2612" y="3120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7" name="Rectangle 163"/>
            <p:cNvSpPr>
              <a:spLocks noChangeArrowheads="1"/>
            </p:cNvSpPr>
            <p:nvPr/>
          </p:nvSpPr>
          <p:spPr bwMode="auto">
            <a:xfrm>
              <a:off x="2609" y="3255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8" name="Rectangle 164"/>
            <p:cNvSpPr>
              <a:spLocks noChangeArrowheads="1"/>
            </p:cNvSpPr>
            <p:nvPr/>
          </p:nvSpPr>
          <p:spPr bwMode="auto">
            <a:xfrm>
              <a:off x="2607" y="3378"/>
              <a:ext cx="1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Rd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9" name="Rectangle 165"/>
            <p:cNvSpPr>
              <a:spLocks noChangeArrowheads="1"/>
            </p:cNvSpPr>
            <p:nvPr/>
          </p:nvSpPr>
          <p:spPr bwMode="auto">
            <a:xfrm>
              <a:off x="3687" y="1416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0" name="Rectangle 166"/>
            <p:cNvSpPr>
              <a:spLocks noChangeArrowheads="1"/>
            </p:cNvSpPr>
            <p:nvPr/>
          </p:nvSpPr>
          <p:spPr bwMode="auto">
            <a:xfrm>
              <a:off x="3710" y="165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1" name="Rectangle 167"/>
            <p:cNvSpPr>
              <a:spLocks noChangeArrowheads="1"/>
            </p:cNvSpPr>
            <p:nvPr/>
          </p:nvSpPr>
          <p:spPr bwMode="auto">
            <a:xfrm>
              <a:off x="4546" y="1671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2" name="Rectangle 168"/>
            <p:cNvSpPr>
              <a:spLocks noChangeArrowheads="1"/>
            </p:cNvSpPr>
            <p:nvPr/>
          </p:nvSpPr>
          <p:spPr bwMode="auto">
            <a:xfrm>
              <a:off x="4033" y="3294"/>
              <a:ext cx="4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EX/MEM.Rd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3" name="Rectangle 169"/>
            <p:cNvSpPr>
              <a:spLocks noChangeArrowheads="1"/>
            </p:cNvSpPr>
            <p:nvPr/>
          </p:nvSpPr>
          <p:spPr bwMode="auto">
            <a:xfrm>
              <a:off x="4033" y="3600"/>
              <a:ext cx="47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MEM/WB.Rd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4" name="Rectangle 170"/>
            <p:cNvSpPr>
              <a:spLocks noChangeArrowheads="1"/>
            </p:cNvSpPr>
            <p:nvPr/>
          </p:nvSpPr>
          <p:spPr bwMode="auto">
            <a:xfrm>
              <a:off x="3945" y="2304"/>
              <a:ext cx="77" cy="15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71"/>
            <p:cNvSpPr>
              <a:spLocks/>
            </p:cNvSpPr>
            <p:nvPr/>
          </p:nvSpPr>
          <p:spPr bwMode="auto">
            <a:xfrm>
              <a:off x="1817" y="816"/>
              <a:ext cx="411" cy="576"/>
            </a:xfrm>
            <a:custGeom>
              <a:avLst/>
              <a:gdLst>
                <a:gd name="T0" fmla="*/ 411 w 429"/>
                <a:gd name="T1" fmla="*/ 576 h 195"/>
                <a:gd name="T2" fmla="*/ 411 w 429"/>
                <a:gd name="T3" fmla="*/ 0 h 195"/>
                <a:gd name="T4" fmla="*/ 0 w 429"/>
                <a:gd name="T5" fmla="*/ 0 h 195"/>
                <a:gd name="T6" fmla="*/ 0 60000 65536"/>
                <a:gd name="T7" fmla="*/ 0 60000 65536"/>
                <a:gd name="T8" fmla="*/ 0 60000 65536"/>
                <a:gd name="T9" fmla="*/ 0 w 429"/>
                <a:gd name="T10" fmla="*/ 0 h 195"/>
                <a:gd name="T11" fmla="*/ 429 w 429"/>
                <a:gd name="T12" fmla="*/ 195 h 1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9" h="195">
                  <a:moveTo>
                    <a:pt x="429" y="195"/>
                  </a:moveTo>
                  <a:lnTo>
                    <a:pt x="429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72"/>
            <p:cNvSpPr>
              <a:spLocks/>
            </p:cNvSpPr>
            <p:nvPr/>
          </p:nvSpPr>
          <p:spPr bwMode="auto">
            <a:xfrm>
              <a:off x="1064" y="779"/>
              <a:ext cx="316" cy="1045"/>
            </a:xfrm>
            <a:custGeom>
              <a:avLst/>
              <a:gdLst>
                <a:gd name="T0" fmla="*/ 0 w 246"/>
                <a:gd name="T1" fmla="*/ 1045 h 576"/>
                <a:gd name="T2" fmla="*/ 0 w 246"/>
                <a:gd name="T3" fmla="*/ 0 h 576"/>
                <a:gd name="T4" fmla="*/ 316 w 246"/>
                <a:gd name="T5" fmla="*/ 0 h 576"/>
                <a:gd name="T6" fmla="*/ 0 60000 65536"/>
                <a:gd name="T7" fmla="*/ 0 60000 65536"/>
                <a:gd name="T8" fmla="*/ 0 60000 65536"/>
                <a:gd name="T9" fmla="*/ 0 w 246"/>
                <a:gd name="T10" fmla="*/ 0 h 576"/>
                <a:gd name="T11" fmla="*/ 246 w 2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576">
                  <a:moveTo>
                    <a:pt x="0" y="576"/>
                  </a:moveTo>
                  <a:lnTo>
                    <a:pt x="0" y="0"/>
                  </a:lnTo>
                  <a:lnTo>
                    <a:pt x="246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73"/>
            <p:cNvSpPr>
              <a:spLocks/>
            </p:cNvSpPr>
            <p:nvPr/>
          </p:nvSpPr>
          <p:spPr bwMode="auto">
            <a:xfrm>
              <a:off x="355" y="703"/>
              <a:ext cx="1021" cy="1601"/>
            </a:xfrm>
            <a:custGeom>
              <a:avLst/>
              <a:gdLst>
                <a:gd name="T0" fmla="*/ 0 w 794"/>
                <a:gd name="T1" fmla="*/ 1601 h 925"/>
                <a:gd name="T2" fmla="*/ 0 w 794"/>
                <a:gd name="T3" fmla="*/ 0 h 925"/>
                <a:gd name="T4" fmla="*/ 1021 w 794"/>
                <a:gd name="T5" fmla="*/ 0 h 925"/>
                <a:gd name="T6" fmla="*/ 0 60000 65536"/>
                <a:gd name="T7" fmla="*/ 0 60000 65536"/>
                <a:gd name="T8" fmla="*/ 0 60000 65536"/>
                <a:gd name="T9" fmla="*/ 0 w 794"/>
                <a:gd name="T10" fmla="*/ 0 h 925"/>
                <a:gd name="T11" fmla="*/ 794 w 794"/>
                <a:gd name="T12" fmla="*/ 925 h 9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4" h="925">
                  <a:moveTo>
                    <a:pt x="0" y="925"/>
                  </a:moveTo>
                  <a:lnTo>
                    <a:pt x="0" y="0"/>
                  </a:lnTo>
                  <a:lnTo>
                    <a:pt x="794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8" name="Group 201"/>
            <p:cNvGrpSpPr>
              <a:grpSpLocks/>
            </p:cNvGrpSpPr>
            <p:nvPr/>
          </p:nvGrpSpPr>
          <p:grpSpPr bwMode="auto">
            <a:xfrm>
              <a:off x="1374" y="624"/>
              <a:ext cx="443" cy="314"/>
              <a:chOff x="1374" y="624"/>
              <a:chExt cx="443" cy="314"/>
            </a:xfrm>
          </p:grpSpPr>
          <p:sp>
            <p:nvSpPr>
              <p:cNvPr id="183" name="Freeform 175"/>
              <p:cNvSpPr>
                <a:spLocks/>
              </p:cNvSpPr>
              <p:nvPr/>
            </p:nvSpPr>
            <p:spPr bwMode="auto">
              <a:xfrm>
                <a:off x="1374" y="624"/>
                <a:ext cx="443" cy="314"/>
              </a:xfrm>
              <a:custGeom>
                <a:avLst/>
                <a:gdLst>
                  <a:gd name="T0" fmla="*/ 354 w 364"/>
                  <a:gd name="T1" fmla="*/ 314 h 218"/>
                  <a:gd name="T2" fmla="*/ 369 w 364"/>
                  <a:gd name="T3" fmla="*/ 314 h 218"/>
                  <a:gd name="T4" fmla="*/ 382 w 364"/>
                  <a:gd name="T5" fmla="*/ 308 h 218"/>
                  <a:gd name="T6" fmla="*/ 397 w 364"/>
                  <a:gd name="T7" fmla="*/ 302 h 218"/>
                  <a:gd name="T8" fmla="*/ 408 w 364"/>
                  <a:gd name="T9" fmla="*/ 295 h 218"/>
                  <a:gd name="T10" fmla="*/ 417 w 364"/>
                  <a:gd name="T11" fmla="*/ 284 h 218"/>
                  <a:gd name="T12" fmla="*/ 427 w 364"/>
                  <a:gd name="T13" fmla="*/ 272 h 218"/>
                  <a:gd name="T14" fmla="*/ 433 w 364"/>
                  <a:gd name="T15" fmla="*/ 259 h 218"/>
                  <a:gd name="T16" fmla="*/ 438 w 364"/>
                  <a:gd name="T17" fmla="*/ 242 h 218"/>
                  <a:gd name="T18" fmla="*/ 443 w 364"/>
                  <a:gd name="T19" fmla="*/ 226 h 218"/>
                  <a:gd name="T20" fmla="*/ 443 w 364"/>
                  <a:gd name="T21" fmla="*/ 209 h 218"/>
                  <a:gd name="T22" fmla="*/ 443 w 364"/>
                  <a:gd name="T23" fmla="*/ 104 h 218"/>
                  <a:gd name="T24" fmla="*/ 443 w 364"/>
                  <a:gd name="T25" fmla="*/ 88 h 218"/>
                  <a:gd name="T26" fmla="*/ 438 w 364"/>
                  <a:gd name="T27" fmla="*/ 72 h 218"/>
                  <a:gd name="T28" fmla="*/ 433 w 364"/>
                  <a:gd name="T29" fmla="*/ 58 h 218"/>
                  <a:gd name="T30" fmla="*/ 427 w 364"/>
                  <a:gd name="T31" fmla="*/ 43 h 218"/>
                  <a:gd name="T32" fmla="*/ 417 w 364"/>
                  <a:gd name="T33" fmla="*/ 30 h 218"/>
                  <a:gd name="T34" fmla="*/ 408 w 364"/>
                  <a:gd name="T35" fmla="*/ 22 h 218"/>
                  <a:gd name="T36" fmla="*/ 397 w 364"/>
                  <a:gd name="T37" fmla="*/ 13 h 218"/>
                  <a:gd name="T38" fmla="*/ 382 w 364"/>
                  <a:gd name="T39" fmla="*/ 6 h 218"/>
                  <a:gd name="T40" fmla="*/ 369 w 364"/>
                  <a:gd name="T41" fmla="*/ 3 h 218"/>
                  <a:gd name="T42" fmla="*/ 354 w 364"/>
                  <a:gd name="T43" fmla="*/ 0 h 218"/>
                  <a:gd name="T44" fmla="*/ 89 w 364"/>
                  <a:gd name="T45" fmla="*/ 0 h 218"/>
                  <a:gd name="T46" fmla="*/ 74 w 364"/>
                  <a:gd name="T47" fmla="*/ 3 h 218"/>
                  <a:gd name="T48" fmla="*/ 61 w 364"/>
                  <a:gd name="T49" fmla="*/ 6 h 218"/>
                  <a:gd name="T50" fmla="*/ 49 w 364"/>
                  <a:gd name="T51" fmla="*/ 13 h 218"/>
                  <a:gd name="T52" fmla="*/ 37 w 364"/>
                  <a:gd name="T53" fmla="*/ 22 h 218"/>
                  <a:gd name="T54" fmla="*/ 26 w 364"/>
                  <a:gd name="T55" fmla="*/ 30 h 218"/>
                  <a:gd name="T56" fmla="*/ 16 w 364"/>
                  <a:gd name="T57" fmla="*/ 43 h 218"/>
                  <a:gd name="T58" fmla="*/ 9 w 364"/>
                  <a:gd name="T59" fmla="*/ 58 h 218"/>
                  <a:gd name="T60" fmla="*/ 5 w 364"/>
                  <a:gd name="T61" fmla="*/ 72 h 218"/>
                  <a:gd name="T62" fmla="*/ 2 w 364"/>
                  <a:gd name="T63" fmla="*/ 88 h 218"/>
                  <a:gd name="T64" fmla="*/ 0 w 364"/>
                  <a:gd name="T65" fmla="*/ 104 h 218"/>
                  <a:gd name="T66" fmla="*/ 0 w 364"/>
                  <a:gd name="T67" fmla="*/ 209 h 218"/>
                  <a:gd name="T68" fmla="*/ 2 w 364"/>
                  <a:gd name="T69" fmla="*/ 226 h 218"/>
                  <a:gd name="T70" fmla="*/ 5 w 364"/>
                  <a:gd name="T71" fmla="*/ 242 h 218"/>
                  <a:gd name="T72" fmla="*/ 9 w 364"/>
                  <a:gd name="T73" fmla="*/ 259 h 218"/>
                  <a:gd name="T74" fmla="*/ 16 w 364"/>
                  <a:gd name="T75" fmla="*/ 272 h 218"/>
                  <a:gd name="T76" fmla="*/ 26 w 364"/>
                  <a:gd name="T77" fmla="*/ 284 h 218"/>
                  <a:gd name="T78" fmla="*/ 37 w 364"/>
                  <a:gd name="T79" fmla="*/ 295 h 218"/>
                  <a:gd name="T80" fmla="*/ 49 w 364"/>
                  <a:gd name="T81" fmla="*/ 302 h 218"/>
                  <a:gd name="T82" fmla="*/ 61 w 364"/>
                  <a:gd name="T83" fmla="*/ 308 h 218"/>
                  <a:gd name="T84" fmla="*/ 74 w 364"/>
                  <a:gd name="T85" fmla="*/ 314 h 218"/>
                  <a:gd name="T86" fmla="*/ 89 w 364"/>
                  <a:gd name="T87" fmla="*/ 314 h 218"/>
                  <a:gd name="T88" fmla="*/ 354 w 364"/>
                  <a:gd name="T89" fmla="*/ 314 h 218"/>
                  <a:gd name="T90" fmla="*/ 354 w 364"/>
                  <a:gd name="T91" fmla="*/ 314 h 21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64"/>
                  <a:gd name="T139" fmla="*/ 0 h 218"/>
                  <a:gd name="T140" fmla="*/ 364 w 364"/>
                  <a:gd name="T141" fmla="*/ 218 h 21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64" h="218">
                    <a:moveTo>
                      <a:pt x="291" y="218"/>
                    </a:moveTo>
                    <a:lnTo>
                      <a:pt x="303" y="218"/>
                    </a:lnTo>
                    <a:lnTo>
                      <a:pt x="314" y="214"/>
                    </a:lnTo>
                    <a:lnTo>
                      <a:pt x="326" y="210"/>
                    </a:lnTo>
                    <a:lnTo>
                      <a:pt x="335" y="205"/>
                    </a:lnTo>
                    <a:lnTo>
                      <a:pt x="343" y="197"/>
                    </a:lnTo>
                    <a:lnTo>
                      <a:pt x="351" y="189"/>
                    </a:lnTo>
                    <a:lnTo>
                      <a:pt x="356" y="180"/>
                    </a:lnTo>
                    <a:lnTo>
                      <a:pt x="360" y="168"/>
                    </a:lnTo>
                    <a:lnTo>
                      <a:pt x="364" y="157"/>
                    </a:lnTo>
                    <a:lnTo>
                      <a:pt x="364" y="145"/>
                    </a:lnTo>
                    <a:lnTo>
                      <a:pt x="364" y="72"/>
                    </a:lnTo>
                    <a:lnTo>
                      <a:pt x="364" y="61"/>
                    </a:lnTo>
                    <a:lnTo>
                      <a:pt x="360" y="50"/>
                    </a:lnTo>
                    <a:lnTo>
                      <a:pt x="356" y="40"/>
                    </a:lnTo>
                    <a:lnTo>
                      <a:pt x="351" y="30"/>
                    </a:lnTo>
                    <a:lnTo>
                      <a:pt x="343" y="21"/>
                    </a:lnTo>
                    <a:lnTo>
                      <a:pt x="335" y="15"/>
                    </a:lnTo>
                    <a:lnTo>
                      <a:pt x="326" y="9"/>
                    </a:lnTo>
                    <a:lnTo>
                      <a:pt x="314" y="4"/>
                    </a:lnTo>
                    <a:lnTo>
                      <a:pt x="303" y="2"/>
                    </a:lnTo>
                    <a:lnTo>
                      <a:pt x="291" y="0"/>
                    </a:lnTo>
                    <a:lnTo>
                      <a:pt x="73" y="0"/>
                    </a:lnTo>
                    <a:lnTo>
                      <a:pt x="61" y="2"/>
                    </a:lnTo>
                    <a:lnTo>
                      <a:pt x="50" y="4"/>
                    </a:lnTo>
                    <a:lnTo>
                      <a:pt x="40" y="9"/>
                    </a:lnTo>
                    <a:lnTo>
                      <a:pt x="30" y="15"/>
                    </a:lnTo>
                    <a:lnTo>
                      <a:pt x="21" y="21"/>
                    </a:lnTo>
                    <a:lnTo>
                      <a:pt x="13" y="30"/>
                    </a:lnTo>
                    <a:lnTo>
                      <a:pt x="7" y="40"/>
                    </a:lnTo>
                    <a:lnTo>
                      <a:pt x="4" y="50"/>
                    </a:lnTo>
                    <a:lnTo>
                      <a:pt x="2" y="61"/>
                    </a:lnTo>
                    <a:lnTo>
                      <a:pt x="0" y="72"/>
                    </a:lnTo>
                    <a:lnTo>
                      <a:pt x="0" y="145"/>
                    </a:lnTo>
                    <a:lnTo>
                      <a:pt x="2" y="157"/>
                    </a:lnTo>
                    <a:lnTo>
                      <a:pt x="4" y="168"/>
                    </a:lnTo>
                    <a:lnTo>
                      <a:pt x="7" y="180"/>
                    </a:lnTo>
                    <a:lnTo>
                      <a:pt x="13" y="189"/>
                    </a:lnTo>
                    <a:lnTo>
                      <a:pt x="21" y="197"/>
                    </a:lnTo>
                    <a:lnTo>
                      <a:pt x="30" y="205"/>
                    </a:lnTo>
                    <a:lnTo>
                      <a:pt x="40" y="210"/>
                    </a:lnTo>
                    <a:lnTo>
                      <a:pt x="50" y="214"/>
                    </a:lnTo>
                    <a:lnTo>
                      <a:pt x="61" y="218"/>
                    </a:lnTo>
                    <a:lnTo>
                      <a:pt x="73" y="218"/>
                    </a:lnTo>
                    <a:lnTo>
                      <a:pt x="291" y="218"/>
                    </a:lnTo>
                  </a:path>
                </a:pathLst>
              </a:custGeom>
              <a:solidFill>
                <a:srgbClr val="FFE6CD"/>
              </a:solidFill>
              <a:ln w="19050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Rectangle 176"/>
              <p:cNvSpPr>
                <a:spLocks noChangeArrowheads="1"/>
              </p:cNvSpPr>
              <p:nvPr/>
            </p:nvSpPr>
            <p:spPr bwMode="auto">
              <a:xfrm>
                <a:off x="1432" y="660"/>
                <a:ext cx="328" cy="25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Hazard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Detection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Unit</a:t>
                </a:r>
                <a:endParaRPr lang="en-US" sz="1200" b="1">
                  <a:latin typeface="Arial" charset="0"/>
                </a:endParaRPr>
              </a:p>
            </p:txBody>
          </p:sp>
        </p:grpSp>
        <p:sp>
          <p:nvSpPr>
            <p:cNvPr id="159" name="Freeform 177"/>
            <p:cNvSpPr>
              <a:spLocks/>
            </p:cNvSpPr>
            <p:nvPr/>
          </p:nvSpPr>
          <p:spPr bwMode="auto">
            <a:xfrm>
              <a:off x="2132" y="1703"/>
              <a:ext cx="37" cy="34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4 h 24"/>
                <a:gd name="T4" fmla="*/ 37 w 25"/>
                <a:gd name="T5" fmla="*/ 18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Line 178"/>
            <p:cNvSpPr>
              <a:spLocks noChangeShapeType="1"/>
            </p:cNvSpPr>
            <p:nvPr/>
          </p:nvSpPr>
          <p:spPr bwMode="auto">
            <a:xfrm flipH="1">
              <a:off x="2067" y="1718"/>
              <a:ext cx="81" cy="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179"/>
            <p:cNvSpPr>
              <a:spLocks noChangeArrowheads="1"/>
            </p:cNvSpPr>
            <p:nvPr/>
          </p:nvSpPr>
          <p:spPr bwMode="auto">
            <a:xfrm>
              <a:off x="2017" y="1683"/>
              <a:ext cx="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0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2" name="Freeform 180"/>
            <p:cNvSpPr>
              <a:spLocks/>
            </p:cNvSpPr>
            <p:nvPr/>
          </p:nvSpPr>
          <p:spPr bwMode="auto">
            <a:xfrm>
              <a:off x="2212" y="1359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81"/>
            <p:cNvSpPr>
              <a:spLocks/>
            </p:cNvSpPr>
            <p:nvPr/>
          </p:nvSpPr>
          <p:spPr bwMode="auto">
            <a:xfrm>
              <a:off x="1843" y="720"/>
              <a:ext cx="949" cy="720"/>
            </a:xfrm>
            <a:custGeom>
              <a:avLst/>
              <a:gdLst>
                <a:gd name="T0" fmla="*/ 949 w 732"/>
                <a:gd name="T1" fmla="*/ 720 h 391"/>
                <a:gd name="T2" fmla="*/ 949 w 732"/>
                <a:gd name="T3" fmla="*/ 0 h 391"/>
                <a:gd name="T4" fmla="*/ 0 w 732"/>
                <a:gd name="T5" fmla="*/ 0 h 391"/>
                <a:gd name="T6" fmla="*/ 0 60000 65536"/>
                <a:gd name="T7" fmla="*/ 0 60000 65536"/>
                <a:gd name="T8" fmla="*/ 0 60000 65536"/>
                <a:gd name="T9" fmla="*/ 0 w 732"/>
                <a:gd name="T10" fmla="*/ 0 h 391"/>
                <a:gd name="T11" fmla="*/ 732 w 732"/>
                <a:gd name="T12" fmla="*/ 391 h 3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32" h="391">
                  <a:moveTo>
                    <a:pt x="732" y="391"/>
                  </a:moveTo>
                  <a:lnTo>
                    <a:pt x="732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82"/>
            <p:cNvSpPr>
              <a:spLocks/>
            </p:cNvSpPr>
            <p:nvPr/>
          </p:nvSpPr>
          <p:spPr bwMode="auto">
            <a:xfrm>
              <a:off x="2778" y="1439"/>
              <a:ext cx="35" cy="41"/>
            </a:xfrm>
            <a:custGeom>
              <a:avLst/>
              <a:gdLst>
                <a:gd name="T0" fmla="*/ 17 w 23"/>
                <a:gd name="T1" fmla="*/ 41 h 24"/>
                <a:gd name="T2" fmla="*/ 20 w 23"/>
                <a:gd name="T3" fmla="*/ 41 h 24"/>
                <a:gd name="T4" fmla="*/ 23 w 23"/>
                <a:gd name="T5" fmla="*/ 41 h 24"/>
                <a:gd name="T6" fmla="*/ 26 w 23"/>
                <a:gd name="T7" fmla="*/ 39 h 24"/>
                <a:gd name="T8" fmla="*/ 29 w 23"/>
                <a:gd name="T9" fmla="*/ 39 h 24"/>
                <a:gd name="T10" fmla="*/ 32 w 23"/>
                <a:gd name="T11" fmla="*/ 36 h 24"/>
                <a:gd name="T12" fmla="*/ 32 w 23"/>
                <a:gd name="T13" fmla="*/ 32 h 24"/>
                <a:gd name="T14" fmla="*/ 35 w 23"/>
                <a:gd name="T15" fmla="*/ 32 h 24"/>
                <a:gd name="T16" fmla="*/ 35 w 23"/>
                <a:gd name="T17" fmla="*/ 29 h 24"/>
                <a:gd name="T18" fmla="*/ 35 w 23"/>
                <a:gd name="T19" fmla="*/ 26 h 24"/>
                <a:gd name="T20" fmla="*/ 35 w 23"/>
                <a:gd name="T21" fmla="*/ 22 h 24"/>
                <a:gd name="T22" fmla="*/ 35 w 23"/>
                <a:gd name="T23" fmla="*/ 19 h 24"/>
                <a:gd name="T24" fmla="*/ 35 w 23"/>
                <a:gd name="T25" fmla="*/ 15 h 24"/>
                <a:gd name="T26" fmla="*/ 35 w 23"/>
                <a:gd name="T27" fmla="*/ 12 h 24"/>
                <a:gd name="T28" fmla="*/ 32 w 23"/>
                <a:gd name="T29" fmla="*/ 9 h 24"/>
                <a:gd name="T30" fmla="*/ 32 w 23"/>
                <a:gd name="T31" fmla="*/ 5 h 24"/>
                <a:gd name="T32" fmla="*/ 29 w 23"/>
                <a:gd name="T33" fmla="*/ 5 h 24"/>
                <a:gd name="T34" fmla="*/ 26 w 23"/>
                <a:gd name="T35" fmla="*/ 2 h 24"/>
                <a:gd name="T36" fmla="*/ 23 w 23"/>
                <a:gd name="T37" fmla="*/ 2 h 24"/>
                <a:gd name="T38" fmla="*/ 20 w 23"/>
                <a:gd name="T39" fmla="*/ 0 h 24"/>
                <a:gd name="T40" fmla="*/ 17 w 23"/>
                <a:gd name="T41" fmla="*/ 0 h 24"/>
                <a:gd name="T42" fmla="*/ 15 w 23"/>
                <a:gd name="T43" fmla="*/ 0 h 24"/>
                <a:gd name="T44" fmla="*/ 12 w 23"/>
                <a:gd name="T45" fmla="*/ 2 h 24"/>
                <a:gd name="T46" fmla="*/ 9 w 23"/>
                <a:gd name="T47" fmla="*/ 2 h 24"/>
                <a:gd name="T48" fmla="*/ 6 w 23"/>
                <a:gd name="T49" fmla="*/ 5 h 24"/>
                <a:gd name="T50" fmla="*/ 6 w 23"/>
                <a:gd name="T51" fmla="*/ 5 h 24"/>
                <a:gd name="T52" fmla="*/ 3 w 23"/>
                <a:gd name="T53" fmla="*/ 9 h 24"/>
                <a:gd name="T54" fmla="*/ 3 w 23"/>
                <a:gd name="T55" fmla="*/ 12 h 24"/>
                <a:gd name="T56" fmla="*/ 0 w 23"/>
                <a:gd name="T57" fmla="*/ 15 h 24"/>
                <a:gd name="T58" fmla="*/ 0 w 23"/>
                <a:gd name="T59" fmla="*/ 19 h 24"/>
                <a:gd name="T60" fmla="*/ 0 w 23"/>
                <a:gd name="T61" fmla="*/ 22 h 24"/>
                <a:gd name="T62" fmla="*/ 0 w 23"/>
                <a:gd name="T63" fmla="*/ 26 h 24"/>
                <a:gd name="T64" fmla="*/ 0 w 23"/>
                <a:gd name="T65" fmla="*/ 29 h 24"/>
                <a:gd name="T66" fmla="*/ 3 w 23"/>
                <a:gd name="T67" fmla="*/ 32 h 24"/>
                <a:gd name="T68" fmla="*/ 3 w 23"/>
                <a:gd name="T69" fmla="*/ 32 h 24"/>
                <a:gd name="T70" fmla="*/ 6 w 23"/>
                <a:gd name="T71" fmla="*/ 36 h 24"/>
                <a:gd name="T72" fmla="*/ 6 w 23"/>
                <a:gd name="T73" fmla="*/ 39 h 24"/>
                <a:gd name="T74" fmla="*/ 9 w 23"/>
                <a:gd name="T75" fmla="*/ 39 h 24"/>
                <a:gd name="T76" fmla="*/ 12 w 23"/>
                <a:gd name="T77" fmla="*/ 41 h 24"/>
                <a:gd name="T78" fmla="*/ 15 w 23"/>
                <a:gd name="T79" fmla="*/ 41 h 24"/>
                <a:gd name="T80" fmla="*/ 17 w 23"/>
                <a:gd name="T81" fmla="*/ 41 h 24"/>
                <a:gd name="T82" fmla="*/ 17 w 23"/>
                <a:gd name="T83" fmla="*/ 41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4"/>
                <a:gd name="T128" fmla="*/ 23 w 23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4">
                  <a:moveTo>
                    <a:pt x="11" y="24"/>
                  </a:moveTo>
                  <a:lnTo>
                    <a:pt x="13" y="24"/>
                  </a:lnTo>
                  <a:lnTo>
                    <a:pt x="15" y="24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1" y="24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83"/>
            <p:cNvSpPr>
              <a:spLocks/>
            </p:cNvSpPr>
            <p:nvPr/>
          </p:nvSpPr>
          <p:spPr bwMode="auto">
            <a:xfrm>
              <a:off x="1817" y="698"/>
              <a:ext cx="35" cy="42"/>
            </a:xfrm>
            <a:custGeom>
              <a:avLst/>
              <a:gdLst>
                <a:gd name="T0" fmla="*/ 35 w 23"/>
                <a:gd name="T1" fmla="*/ 39 h 25"/>
                <a:gd name="T2" fmla="*/ 35 w 23"/>
                <a:gd name="T3" fmla="*/ 0 h 25"/>
                <a:gd name="T4" fmla="*/ 0 w 23"/>
                <a:gd name="T5" fmla="*/ 18 h 25"/>
                <a:gd name="T6" fmla="*/ 35 w 23"/>
                <a:gd name="T7" fmla="*/ 42 h 25"/>
                <a:gd name="T8" fmla="*/ 35 w 23"/>
                <a:gd name="T9" fmla="*/ 42 h 25"/>
                <a:gd name="T10" fmla="*/ 35 w 23"/>
                <a:gd name="T11" fmla="*/ 3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25"/>
                <a:gd name="T20" fmla="*/ 23 w 23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25">
                  <a:moveTo>
                    <a:pt x="23" y="23"/>
                  </a:moveTo>
                  <a:lnTo>
                    <a:pt x="23" y="0"/>
                  </a:lnTo>
                  <a:lnTo>
                    <a:pt x="0" y="11"/>
                  </a:lnTo>
                  <a:lnTo>
                    <a:pt x="23" y="25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Rectangle 184"/>
            <p:cNvSpPr>
              <a:spLocks noChangeArrowheads="1"/>
            </p:cNvSpPr>
            <p:nvPr/>
          </p:nvSpPr>
          <p:spPr bwMode="auto">
            <a:xfrm>
              <a:off x="1994" y="624"/>
              <a:ext cx="6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ID/EX.MemRead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67" name="Rectangle 185"/>
            <p:cNvSpPr>
              <a:spLocks noChangeArrowheads="1"/>
            </p:cNvSpPr>
            <p:nvPr/>
          </p:nvSpPr>
          <p:spPr bwMode="auto">
            <a:xfrm rot="-5400000">
              <a:off x="148" y="1453"/>
              <a:ext cx="33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PC Write</a:t>
              </a:r>
              <a:endParaRPr lang="en-US" sz="1000" b="1">
                <a:latin typeface="Arial" charset="0"/>
              </a:endParaRPr>
            </a:p>
          </p:txBody>
        </p:sp>
        <p:grpSp>
          <p:nvGrpSpPr>
            <p:cNvPr id="168" name="Group 202"/>
            <p:cNvGrpSpPr>
              <a:grpSpLocks/>
            </p:cNvGrpSpPr>
            <p:nvPr/>
          </p:nvGrpSpPr>
          <p:grpSpPr bwMode="auto">
            <a:xfrm>
              <a:off x="2172" y="1389"/>
              <a:ext cx="116" cy="407"/>
              <a:chOff x="2172" y="1389"/>
              <a:chExt cx="116" cy="407"/>
            </a:xfrm>
          </p:grpSpPr>
          <p:sp>
            <p:nvSpPr>
              <p:cNvPr id="179" name="AutoShape 187"/>
              <p:cNvSpPr>
                <a:spLocks noChangeArrowheads="1"/>
              </p:cNvSpPr>
              <p:nvPr/>
            </p:nvSpPr>
            <p:spPr bwMode="auto">
              <a:xfrm rot="5400000">
                <a:off x="2026" y="1535"/>
                <a:ext cx="407" cy="116"/>
              </a:xfrm>
              <a:prstGeom prst="flowChartTerminator">
                <a:avLst/>
              </a:prstGeom>
              <a:solidFill>
                <a:srgbClr val="FFE6CD"/>
              </a:solidFill>
              <a:ln w="19050">
                <a:solidFill>
                  <a:srgbClr val="FF66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" name="Rectangle 188"/>
              <p:cNvSpPr>
                <a:spLocks noChangeArrowheads="1"/>
              </p:cNvSpPr>
              <p:nvPr/>
            </p:nvSpPr>
            <p:spPr bwMode="auto">
              <a:xfrm>
                <a:off x="2185" y="142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1" name="Rectangle 189"/>
              <p:cNvSpPr>
                <a:spLocks noChangeArrowheads="1"/>
              </p:cNvSpPr>
              <p:nvPr/>
            </p:nvSpPr>
            <p:spPr bwMode="auto">
              <a:xfrm>
                <a:off x="2211" y="151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2" name="Rectangle 190"/>
              <p:cNvSpPr>
                <a:spLocks noChangeArrowheads="1"/>
              </p:cNvSpPr>
              <p:nvPr/>
            </p:nvSpPr>
            <p:spPr bwMode="auto">
              <a:xfrm>
                <a:off x="2186" y="169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</p:grpSp>
        <p:sp>
          <p:nvSpPr>
            <p:cNvPr id="169" name="Freeform 191"/>
            <p:cNvSpPr>
              <a:spLocks/>
            </p:cNvSpPr>
            <p:nvPr/>
          </p:nvSpPr>
          <p:spPr bwMode="auto">
            <a:xfrm>
              <a:off x="1045" y="1796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92"/>
            <p:cNvSpPr>
              <a:spLocks/>
            </p:cNvSpPr>
            <p:nvPr/>
          </p:nvSpPr>
          <p:spPr bwMode="auto">
            <a:xfrm>
              <a:off x="340" y="2272"/>
              <a:ext cx="29" cy="36"/>
            </a:xfrm>
            <a:custGeom>
              <a:avLst/>
              <a:gdLst>
                <a:gd name="T0" fmla="*/ 29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29 w 23"/>
                <a:gd name="T7" fmla="*/ 0 h 25"/>
                <a:gd name="T8" fmla="*/ 29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Rectangle 193"/>
            <p:cNvSpPr>
              <a:spLocks noChangeArrowheads="1"/>
            </p:cNvSpPr>
            <p:nvPr/>
          </p:nvSpPr>
          <p:spPr bwMode="auto">
            <a:xfrm rot="-5400000">
              <a:off x="826" y="1397"/>
              <a:ext cx="39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IF/ID Write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72" name="Line 194"/>
            <p:cNvSpPr>
              <a:spLocks noChangeShapeType="1"/>
            </p:cNvSpPr>
            <p:nvPr/>
          </p:nvSpPr>
          <p:spPr bwMode="auto">
            <a:xfrm>
              <a:off x="2659" y="3339"/>
              <a:ext cx="0" cy="5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Line 195"/>
            <p:cNvSpPr>
              <a:spLocks noChangeShapeType="1"/>
            </p:cNvSpPr>
            <p:nvPr/>
          </p:nvSpPr>
          <p:spPr bwMode="auto">
            <a:xfrm flipH="1">
              <a:off x="1596" y="3840"/>
              <a:ext cx="1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196"/>
            <p:cNvSpPr>
              <a:spLocks noChangeShapeType="1"/>
            </p:cNvSpPr>
            <p:nvPr/>
          </p:nvSpPr>
          <p:spPr bwMode="auto">
            <a:xfrm flipV="1">
              <a:off x="1596" y="945"/>
              <a:ext cx="0" cy="28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97"/>
            <p:cNvSpPr>
              <a:spLocks/>
            </p:cNvSpPr>
            <p:nvPr/>
          </p:nvSpPr>
          <p:spPr bwMode="auto">
            <a:xfrm>
              <a:off x="2645" y="3324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198"/>
            <p:cNvSpPr>
              <a:spLocks noChangeArrowheads="1"/>
            </p:cNvSpPr>
            <p:nvPr/>
          </p:nvSpPr>
          <p:spPr bwMode="auto">
            <a:xfrm>
              <a:off x="1958" y="3728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ID/EX.Rt</a:t>
              </a:r>
            </a:p>
          </p:txBody>
        </p:sp>
        <p:sp>
          <p:nvSpPr>
            <p:cNvPr id="177" name="Line 199"/>
            <p:cNvSpPr>
              <a:spLocks noChangeShapeType="1"/>
            </p:cNvSpPr>
            <p:nvPr/>
          </p:nvSpPr>
          <p:spPr bwMode="auto">
            <a:xfrm flipV="1">
              <a:off x="1244" y="867"/>
              <a:ext cx="0" cy="5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200"/>
            <p:cNvSpPr>
              <a:spLocks noChangeShapeType="1"/>
            </p:cNvSpPr>
            <p:nvPr/>
          </p:nvSpPr>
          <p:spPr bwMode="auto">
            <a:xfrm>
              <a:off x="1241" y="864"/>
              <a:ext cx="1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06287"/>
      </p:ext>
    </p:extLst>
  </p:cSld>
  <p:clrMapOvr>
    <a:masterClrMapping/>
  </p:clrMapOvr>
  <p:transition advTm="509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32" x="4446588" y="2017713"/>
          <p14:tracePt t="540" x="4438650" y="2017713"/>
          <p14:tracePt t="559" x="4340225" y="2027238"/>
          <p14:tracePt t="580" x="4160838" y="2133600"/>
          <p14:tracePt t="599" x="4054475" y="2241550"/>
          <p14:tracePt t="620" x="3929063" y="2384425"/>
          <p14:tracePt t="639" x="3875088" y="2446338"/>
          <p14:tracePt t="660" x="3795713" y="2500313"/>
          <p14:tracePt t="679" x="3768725" y="2509838"/>
          <p14:tracePt t="700" x="3724275" y="2517775"/>
          <p14:tracePt t="720" x="3705225" y="2517775"/>
          <p14:tracePt t="740" x="3581400" y="2509838"/>
          <p14:tracePt t="759" x="3473450" y="2490788"/>
          <p14:tracePt t="780" x="3313113" y="2465388"/>
          <p14:tracePt t="799" x="3143250" y="2438400"/>
          <p14:tracePt t="820" x="3009900" y="2393950"/>
          <p14:tracePt t="839" x="2911475" y="2347913"/>
          <p14:tracePt t="860" x="2732088" y="2295525"/>
          <p14:tracePt t="879" x="2670175" y="2268538"/>
          <p14:tracePt t="900" x="2608263" y="2241550"/>
          <p14:tracePt t="919" x="2589213" y="2224088"/>
          <p14:tracePt t="940" x="2554288" y="2197100"/>
          <p14:tracePt t="959" x="2536825" y="2179638"/>
          <p14:tracePt t="980" x="2517775" y="2152650"/>
          <p14:tracePt t="999" x="2482850" y="2125663"/>
          <p14:tracePt t="1020" x="2455863" y="2108200"/>
          <p14:tracePt t="1039" x="2446338" y="2081213"/>
          <p14:tracePt t="1060" x="2428875" y="2036763"/>
          <p14:tracePt t="1079" x="2411413" y="1982788"/>
          <p14:tracePt t="1100" x="2312988" y="1830388"/>
          <p14:tracePt t="1119" x="2224088" y="1741488"/>
          <p14:tracePt t="1140" x="2098675" y="1643063"/>
          <p14:tracePt t="1159" x="2036763" y="1608138"/>
          <p14:tracePt t="1180" x="2000250" y="1562100"/>
          <p14:tracePt t="1199" x="1990725" y="1544638"/>
          <p14:tracePt t="1220" x="1982788" y="1527175"/>
          <p14:tracePt t="1239" x="1982788" y="1509713"/>
          <p14:tracePt t="1261" x="1990725" y="1490663"/>
          <p14:tracePt t="1279" x="2017713" y="1473200"/>
          <p14:tracePt t="1300" x="2071688" y="1419225"/>
          <p14:tracePt t="1319" x="2098675" y="1384300"/>
          <p14:tracePt t="1340" x="2133600" y="1330325"/>
          <p14:tracePt t="1359" x="2143125" y="1303338"/>
          <p14:tracePt t="1381" x="2143125" y="1276350"/>
          <p14:tracePt t="1399" x="2116138" y="1258888"/>
          <p14:tracePt t="1420" x="2089150" y="1241425"/>
          <p14:tracePt t="1439" x="2071688" y="1241425"/>
          <p14:tracePt t="1459" x="2062163" y="1231900"/>
          <p14:tracePt t="1507" x="2071688" y="1223963"/>
          <p14:tracePt t="1519" x="2081213" y="1214438"/>
          <p14:tracePt t="1540" x="2214563" y="1160463"/>
          <p14:tracePt t="1559" x="2357438" y="1133475"/>
          <p14:tracePt t="1580" x="2598738" y="1108075"/>
          <p14:tracePt t="1599" x="2724150" y="1108075"/>
          <p14:tracePt t="1620" x="2901950" y="1089025"/>
          <p14:tracePt t="1639" x="3089275" y="1081088"/>
          <p14:tracePt t="1660" x="3251200" y="1081088"/>
          <p14:tracePt t="1679" x="3348038" y="1081088"/>
          <p14:tracePt t="1700" x="3455988" y="1081088"/>
          <p14:tracePt t="1720" x="3490913" y="1081088"/>
          <p14:tracePt t="1772" x="3500438" y="1081088"/>
          <p14:tracePt t="1908" x="3490913" y="1081088"/>
          <p14:tracePt t="1924" x="3482975" y="1081088"/>
          <p14:tracePt t="1947" x="3473450" y="1081088"/>
          <p14:tracePt t="1959" x="3465513" y="1089025"/>
          <p14:tracePt t="1981" x="3419475" y="1160463"/>
          <p14:tracePt t="1999" x="3384550" y="1214438"/>
          <p14:tracePt t="2020" x="3322638" y="1357313"/>
          <p14:tracePt t="2039" x="3313113" y="1393825"/>
          <p14:tracePt t="2061" x="3303588" y="1411288"/>
          <p14:tracePt t="2079" x="3295650" y="1419225"/>
          <p14:tracePt t="2101" x="3276600" y="1419225"/>
          <p14:tracePt t="2119" x="3251200" y="1419225"/>
          <p14:tracePt t="2140" x="3205163" y="1438275"/>
          <p14:tracePt t="2159" x="3170238" y="1446213"/>
          <p14:tracePt t="2180" x="3108325" y="1473200"/>
          <p14:tracePt t="2199" x="3098800" y="1482725"/>
          <p14:tracePt t="2220" x="3081338" y="1490663"/>
          <p14:tracePt t="2239" x="3071813" y="1509713"/>
          <p14:tracePt t="2259" x="3062288" y="1509713"/>
          <p14:tracePt t="2420" x="3054350" y="1500188"/>
          <p14:tracePt t="2429" x="3044825" y="1490663"/>
          <p14:tracePt t="2439" x="3036888" y="1482725"/>
          <p14:tracePt t="2460" x="2955925" y="1446213"/>
          <p14:tracePt t="2479" x="2901950" y="1428750"/>
          <p14:tracePt t="2500" x="2847975" y="1401763"/>
          <p14:tracePt t="2519" x="2822575" y="1384300"/>
          <p14:tracePt t="2541" x="2776538" y="1366838"/>
          <p14:tracePt t="2559" x="2741613" y="1347788"/>
          <p14:tracePt t="2581" x="2687638" y="1339850"/>
          <p14:tracePt t="2599" x="2652713" y="1330325"/>
          <p14:tracePt t="2620" x="2616200" y="1322388"/>
          <p14:tracePt t="2639" x="2598738" y="1322388"/>
          <p14:tracePt t="2660" x="2544763" y="1322388"/>
          <p14:tracePt t="2679" x="2517775" y="1322388"/>
          <p14:tracePt t="2701" x="2473325" y="1322388"/>
          <p14:tracePt t="2720" x="2455863" y="1322388"/>
          <p14:tracePt t="2739" x="2446338" y="1322388"/>
          <p14:tracePt t="2781" x="2428875" y="1322388"/>
          <p14:tracePt t="2799" x="2428875" y="1312863"/>
          <p14:tracePt t="2821" x="2419350" y="1285875"/>
          <p14:tracePt t="2839" x="2393950" y="1250950"/>
          <p14:tracePt t="2861" x="2374900" y="1204913"/>
          <p14:tracePt t="2879" x="2366963" y="1160463"/>
          <p14:tracePt t="2901" x="2347913" y="1125538"/>
          <p14:tracePt t="2919" x="2339975" y="1089025"/>
          <p14:tracePt t="2941" x="2312988" y="1062038"/>
          <p14:tracePt t="2959" x="2303463" y="1062038"/>
          <p14:tracePt t="2979" x="2303463" y="1044575"/>
          <p14:tracePt t="2999" x="2303463" y="1036638"/>
          <p14:tracePt t="3044" x="2312988" y="1036638"/>
          <p14:tracePt t="3054" x="2312988" y="1027113"/>
          <p14:tracePt t="3068" x="2322513" y="1027113"/>
          <p14:tracePt t="3084" x="2330450" y="1027113"/>
          <p14:tracePt t="3101" x="2347913" y="1027113"/>
          <p14:tracePt t="3119" x="2374900" y="1009650"/>
          <p14:tracePt t="3141" x="2411413" y="990600"/>
          <p14:tracePt t="3160" x="2465388" y="955675"/>
          <p14:tracePt t="3180" x="2554288" y="928688"/>
          <p14:tracePt t="3199" x="2616200" y="911225"/>
          <p14:tracePt t="3220" x="2652713" y="901700"/>
          <p14:tracePt t="3239" x="2714625" y="884238"/>
          <p14:tracePt t="3261" x="2768600" y="874713"/>
          <p14:tracePt t="3279" x="2813050" y="874713"/>
          <p14:tracePt t="3301" x="2847975" y="874713"/>
          <p14:tracePt t="3319" x="2867025" y="874713"/>
          <p14:tracePt t="3341" x="2884488" y="874713"/>
          <p14:tracePt t="3468" x="2884488" y="884238"/>
          <p14:tracePt t="3484" x="2884488" y="901700"/>
          <p14:tracePt t="3508" x="2884488" y="911225"/>
          <p14:tracePt t="3519" x="2884488" y="919163"/>
          <p14:tracePt t="3541" x="2884488" y="955675"/>
          <p14:tracePt t="3560" x="2884488" y="1009650"/>
          <p14:tracePt t="3581" x="2884488" y="1071563"/>
          <p14:tracePt t="3600" x="2884488" y="1125538"/>
          <p14:tracePt t="3620" x="2884488" y="1223963"/>
          <p14:tracePt t="3640" x="2884488" y="1285875"/>
          <p14:tracePt t="3661" x="2884488" y="1347788"/>
          <p14:tracePt t="3680" x="2884488" y="1374775"/>
          <p14:tracePt t="3700" x="2884488" y="1384300"/>
          <p14:tracePt t="3720" x="2884488" y="1393825"/>
          <p14:tracePt t="3772" x="2867025" y="1393825"/>
          <p14:tracePt t="3788" x="2847975" y="1401763"/>
          <p14:tracePt t="3800" x="2830513" y="1411288"/>
          <p14:tracePt t="3821" x="2732088" y="1419225"/>
          <p14:tracePt t="3839" x="2679700" y="1428750"/>
          <p14:tracePt t="3860" x="2598738" y="1438275"/>
          <p14:tracePt t="3880" x="2562225" y="1438275"/>
          <p14:tracePt t="3901" x="2509838" y="1438275"/>
          <p14:tracePt t="3920" x="2482850" y="1438275"/>
          <p14:tracePt t="3941" x="2446338" y="1428750"/>
          <p14:tracePt t="3960" x="2428875" y="1419225"/>
          <p14:tracePt t="3981" x="2419350" y="1419225"/>
          <p14:tracePt t="4052" x="2419350" y="1411288"/>
          <p14:tracePt t="4061" x="2411413" y="1411288"/>
          <p14:tracePt t="4079" x="2411413" y="1393825"/>
          <p14:tracePt t="4101" x="2411413" y="1347788"/>
          <p14:tracePt t="4120" x="2411413" y="1303338"/>
          <p14:tracePt t="4141" x="2401888" y="1231900"/>
          <p14:tracePt t="4160" x="2401888" y="1214438"/>
          <p14:tracePt t="4181" x="2401888" y="1196975"/>
          <p14:tracePt t="4245" x="2401888" y="1187450"/>
          <p14:tracePt t="4308" x="2411413" y="1187450"/>
          <p14:tracePt t="4324" x="2419350" y="1179513"/>
          <p14:tracePt t="4341" x="2428875" y="1179513"/>
          <p14:tracePt t="4359" x="2438400" y="1179513"/>
          <p14:tracePt t="4381" x="2473325" y="1179513"/>
          <p14:tracePt t="4400" x="2482850" y="1196975"/>
          <p14:tracePt t="4421" x="2482850" y="1295400"/>
          <p14:tracePt t="4440" x="2482850" y="1330325"/>
          <p14:tracePt t="4597" x="2482850" y="1322388"/>
          <p14:tracePt t="4606" x="2490788" y="1322388"/>
          <p14:tracePt t="4621" x="2490788" y="1276350"/>
          <p14:tracePt t="4640" x="2536825" y="1231900"/>
          <p14:tracePt t="4661" x="2598738" y="1258888"/>
          <p14:tracePt t="4680" x="2670175" y="1330325"/>
          <p14:tracePt t="4701" x="2847975" y="1571625"/>
          <p14:tracePt t="4720" x="3009900" y="1785938"/>
          <p14:tracePt t="4741" x="3224213" y="2081213"/>
          <p14:tracePt t="4760" x="3313113" y="2214563"/>
          <p14:tracePt t="4781" x="3429000" y="2322513"/>
          <p14:tracePt t="4800" x="3455988" y="2339975"/>
          <p14:tracePt t="4821" x="3482975" y="2366963"/>
          <p14:tracePt t="4840" x="3490913" y="2366963"/>
          <p14:tracePt t="4860" x="3490913" y="2374900"/>
          <p14:tracePt t="4997" x="3500438" y="2374900"/>
          <p14:tracePt t="5093" x="3509963" y="2374900"/>
          <p14:tracePt t="5293" x="3517900" y="2366963"/>
          <p14:tracePt t="5302" x="3536950" y="2366963"/>
          <p14:tracePt t="5320" x="3608388" y="2330450"/>
          <p14:tracePt t="5342" x="3830638" y="2268538"/>
          <p14:tracePt t="5360" x="3965575" y="2251075"/>
          <p14:tracePt t="5381" x="4197350" y="2205038"/>
          <p14:tracePt t="5400" x="4268788" y="2197100"/>
          <p14:tracePt t="5421" x="4340225" y="2197100"/>
          <p14:tracePt t="5440" x="4375150" y="2197100"/>
          <p14:tracePt t="5460" x="4384675" y="2197100"/>
          <p14:tracePt t="5525" x="4375150" y="2197100"/>
          <p14:tracePt t="5541" x="4367213" y="2197100"/>
          <p14:tracePt t="5557" x="4357688" y="2197100"/>
          <p14:tracePt t="5597" x="4348163" y="2197100"/>
          <p14:tracePt t="5653" x="4348163" y="2187575"/>
          <p14:tracePt t="5668" x="4357688" y="2187575"/>
          <p14:tracePt t="5679" x="4367213" y="2179638"/>
          <p14:tracePt t="5701" x="4394200" y="2179638"/>
          <p14:tracePt t="5720" x="4419600" y="2179638"/>
          <p14:tracePt t="5742" x="4456113" y="2170113"/>
          <p14:tracePt t="5853" x="4456113" y="2160588"/>
          <p14:tracePt t="5885" x="4456113" y="2152650"/>
          <p14:tracePt t="5894" x="4456113" y="2143125"/>
          <p14:tracePt t="5903" x="4456113" y="2133600"/>
          <p14:tracePt t="5920" x="4456113" y="2098675"/>
          <p14:tracePt t="5942" x="4456113" y="2000250"/>
          <p14:tracePt t="5960" x="4465638" y="1901825"/>
          <p14:tracePt t="5981" x="4473575" y="1751013"/>
          <p14:tracePt t="6000" x="4473575" y="1670050"/>
          <p14:tracePt t="6021" x="4465638" y="1554163"/>
          <p14:tracePt t="6040" x="4465638" y="1490663"/>
          <p14:tracePt t="6061" x="4465638" y="1347788"/>
          <p14:tracePt t="6080" x="4465638" y="1285875"/>
          <p14:tracePt t="6102" x="4465638" y="1231900"/>
          <p14:tracePt t="6120" x="4465638" y="1196975"/>
          <p14:tracePt t="6142" x="4456113" y="1169988"/>
          <p14:tracePt t="6160" x="4456113" y="1160463"/>
          <p14:tracePt t="6205" x="4446588" y="1152525"/>
          <p14:tracePt t="6222" x="4446588" y="1143000"/>
          <p14:tracePt t="6240" x="4446588" y="1133475"/>
          <p14:tracePt t="6262" x="4446588" y="1108075"/>
          <p14:tracePt t="6280" x="4446588" y="1081088"/>
          <p14:tracePt t="6300" x="4446588" y="1071563"/>
          <p14:tracePt t="6494" x="4438650" y="1071563"/>
          <p14:tracePt t="6549" x="4438650" y="1081088"/>
          <p14:tracePt t="6565" x="4438650" y="1089025"/>
          <p14:tracePt t="6580" x="4429125" y="1089025"/>
          <p14:tracePt t="6600" x="4429125" y="1098550"/>
          <p14:tracePt t="6742" x="4419600" y="1098550"/>
          <p14:tracePt t="6765" x="4411663" y="1098550"/>
          <p14:tracePt t="6781" x="4402138" y="1098550"/>
          <p14:tracePt t="6814" x="4394200" y="1098550"/>
          <p14:tracePt t="6837" x="4384675" y="1108075"/>
          <p14:tracePt t="6847" x="4367213" y="1108075"/>
          <p14:tracePt t="6861" x="4322763" y="1133475"/>
          <p14:tracePt t="6880" x="4259263" y="1187450"/>
          <p14:tracePt t="6901" x="4125913" y="1295400"/>
          <p14:tracePt t="6920" x="4054475" y="1384300"/>
          <p14:tracePt t="6942" x="3946525" y="1527175"/>
          <p14:tracePt t="6960" x="3830638" y="1670050"/>
          <p14:tracePt t="6982" x="3714750" y="1830388"/>
          <p14:tracePt t="7000" x="3616325" y="1973263"/>
          <p14:tracePt t="7022" x="3490913" y="2205038"/>
          <p14:tracePt t="7040" x="3438525" y="2303463"/>
          <p14:tracePt t="7061" x="3411538" y="2401888"/>
          <p14:tracePt t="7080" x="3402013" y="2419350"/>
          <p14:tracePt t="7102" x="3384550" y="2455863"/>
          <p14:tracePt t="7120" x="3375025" y="2465388"/>
          <p14:tracePt t="7166" x="3384550" y="2465388"/>
          <p14:tracePt t="7174" x="3394075" y="2465388"/>
          <p14:tracePt t="7185" x="3402013" y="2465388"/>
          <p14:tracePt t="7200" x="3419475" y="2465388"/>
          <p14:tracePt t="7221" x="3455988" y="2455863"/>
          <p14:tracePt t="7240" x="3490913" y="2446338"/>
          <p14:tracePt t="7262" x="3509963" y="2446338"/>
          <p14:tracePt t="7302" x="3517900" y="2446338"/>
          <p14:tracePt t="7325" x="3527425" y="2455863"/>
          <p14:tracePt t="7342" x="3544888" y="2509838"/>
          <p14:tracePt t="7360" x="3554413" y="2544763"/>
          <p14:tracePt t="7382" x="3554413" y="2581275"/>
          <p14:tracePt t="7400" x="3554413" y="2598738"/>
          <p14:tracePt t="7422" x="3554413" y="2616200"/>
          <p14:tracePt t="7441" x="3544888" y="2633663"/>
          <p14:tracePt t="7460" x="3544888" y="2643188"/>
          <p14:tracePt t="7502" x="3536950" y="2643188"/>
          <p14:tracePt t="7550" x="3527425" y="2643188"/>
          <p14:tracePt t="7565" x="3527425" y="2633663"/>
          <p14:tracePt t="7582" x="3517900" y="2608263"/>
          <p14:tracePt t="7600" x="3517900" y="2554288"/>
          <p14:tracePt t="7622" x="3509963" y="2509838"/>
          <p14:tracePt t="7640" x="3509963" y="2490788"/>
          <p14:tracePt t="7686" x="3509963" y="2482850"/>
          <p14:tracePt t="7718" x="3509963" y="2473325"/>
          <p14:tracePt t="7728" x="3509963" y="2465388"/>
          <p14:tracePt t="7765" x="3509963" y="2455863"/>
          <p14:tracePt t="7869" x="3509963" y="2446338"/>
          <p14:tracePt t="8013" x="3509963" y="2438400"/>
          <p14:tracePt t="8133" x="3509963" y="2428875"/>
          <p14:tracePt t="8142" x="3500438" y="2428875"/>
          <p14:tracePt t="8173" x="3490913" y="2428875"/>
          <p14:tracePt t="8197" x="3482975" y="2428875"/>
          <p14:tracePt t="8214" x="3473450" y="2428875"/>
          <p14:tracePt t="8238" x="3465513" y="2428875"/>
          <p14:tracePt t="8262" x="3455988" y="2428875"/>
          <p14:tracePt t="8271" x="3455988" y="2438400"/>
          <p14:tracePt t="8281" x="3446463" y="2438400"/>
          <p14:tracePt t="8302" x="3411538" y="2482850"/>
          <p14:tracePt t="8320" x="3394075" y="2517775"/>
          <p14:tracePt t="8341" x="3357563" y="2544763"/>
          <p14:tracePt t="8361" x="3348038" y="2562225"/>
          <p14:tracePt t="8382" x="3340100" y="2581275"/>
          <p14:tracePt t="8401" x="3330575" y="2589213"/>
          <p14:tracePt t="8421" x="3322638" y="2589213"/>
          <p14:tracePt t="8441" x="3322638" y="2598738"/>
          <p14:tracePt t="8462" x="3330575" y="2598738"/>
          <p14:tracePt t="8480" x="3348038" y="2598738"/>
          <p14:tracePt t="8502" x="3419475" y="2571750"/>
          <p14:tracePt t="8521" x="3473450" y="2536825"/>
          <p14:tracePt t="8542" x="3527425" y="2473325"/>
          <p14:tracePt t="8560" x="3544888" y="2428875"/>
          <p14:tracePt t="8582" x="3554413" y="2322513"/>
          <p14:tracePt t="8601" x="3554413" y="2259013"/>
          <p14:tracePt t="8622" x="3554413" y="2143125"/>
          <p14:tracePt t="8640" x="3544888" y="2108200"/>
          <p14:tracePt t="8662" x="3536950" y="2098675"/>
          <p14:tracePt t="8681" x="3527425" y="2098675"/>
          <p14:tracePt t="8766" x="3536950" y="2098675"/>
          <p14:tracePt t="8776" x="3544888" y="2098675"/>
          <p14:tracePt t="8789" x="3554413" y="2098675"/>
          <p14:tracePt t="8801" x="3571875" y="2116138"/>
          <p14:tracePt t="8822" x="3625850" y="2152650"/>
          <p14:tracePt t="8841" x="3652838" y="2179638"/>
          <p14:tracePt t="8862" x="3697288" y="2214563"/>
          <p14:tracePt t="8881" x="3697288" y="2241550"/>
          <p14:tracePt t="8902" x="3697288" y="2312988"/>
          <p14:tracePt t="8921" x="3679825" y="2446338"/>
          <p14:tracePt t="8942" x="3670300" y="2554288"/>
          <p14:tracePt t="8961" x="3670300" y="2598738"/>
          <p14:tracePt t="8982" x="3670300" y="2633663"/>
          <p14:tracePt t="9001" x="3670300" y="2643188"/>
          <p14:tracePt t="9021" x="3697288" y="2660650"/>
          <p14:tracePt t="9040" x="3705225" y="2660650"/>
          <p14:tracePt t="9060" x="3705225" y="2670175"/>
          <p14:tracePt t="9102" x="3705225" y="2660650"/>
          <p14:tracePt t="9111" x="3705225" y="2652713"/>
          <p14:tracePt t="9123" x="3687763" y="2633663"/>
          <p14:tracePt t="9142" x="3670300" y="2608263"/>
          <p14:tracePt t="9161" x="3616325" y="2581275"/>
          <p14:tracePt t="9182" x="3554413" y="2536825"/>
          <p14:tracePt t="9201" x="3536950" y="2517775"/>
          <p14:tracePt t="9222" x="3527425" y="2509838"/>
          <p14:tracePt t="9241" x="3527425" y="2490788"/>
          <p14:tracePt t="9263" x="3544888" y="2490788"/>
          <p14:tracePt t="9280" x="3571875" y="2490788"/>
          <p14:tracePt t="9302" x="3608388" y="2500313"/>
          <p14:tracePt t="9321" x="3652838" y="2536825"/>
          <p14:tracePt t="9342" x="3687763" y="2571750"/>
          <p14:tracePt t="9360" x="3714750" y="2589213"/>
          <p14:tracePt t="9381" x="3724275" y="2598738"/>
          <p14:tracePt t="9401" x="3724275" y="2608263"/>
          <p14:tracePt t="9462" x="3714750" y="2608263"/>
          <p14:tracePt t="9478" x="3705225" y="2608263"/>
          <p14:tracePt t="9519" x="3697288" y="2608263"/>
          <p14:tracePt t="9542" x="3687763" y="2608263"/>
          <p14:tracePt t="9559" x="3679825" y="2608263"/>
          <p14:tracePt t="9574" x="3670300" y="2608263"/>
          <p14:tracePt t="9598" x="3660775" y="2598738"/>
          <p14:tracePt t="9614" x="3652838" y="2598738"/>
          <p14:tracePt t="9623" x="3652838" y="2589213"/>
          <p14:tracePt t="9641" x="3643313" y="2589213"/>
          <p14:tracePt t="9661" x="3633788" y="2581275"/>
          <p14:tracePt t="9681" x="3633788" y="2571750"/>
          <p14:tracePt t="9702" x="3625850" y="2554288"/>
          <p14:tracePt t="9721" x="3608388" y="2517775"/>
          <p14:tracePt t="9742" x="3581400" y="2455863"/>
          <p14:tracePt t="9762" x="3554413" y="2393950"/>
          <p14:tracePt t="9782" x="3527425" y="2312988"/>
          <p14:tracePt t="9801" x="3517900" y="2259013"/>
          <p14:tracePt t="9822" x="3517900" y="2143125"/>
          <p14:tracePt t="9841" x="3527425" y="2054225"/>
          <p14:tracePt t="9862" x="3581400" y="1938338"/>
          <p14:tracePt t="9881" x="3589338" y="1901825"/>
          <p14:tracePt t="9902" x="3608388" y="1874838"/>
          <p14:tracePt t="9921" x="3608388" y="1866900"/>
          <p14:tracePt t="9943" x="3608388" y="1857375"/>
          <p14:tracePt t="9961" x="3616325" y="1857375"/>
          <p14:tracePt t="9982" x="3633788" y="1830388"/>
          <p14:tracePt t="10001" x="3643313" y="1830388"/>
          <p14:tracePt t="10278" x="3643313" y="1839913"/>
          <p14:tracePt t="10295" x="3643313" y="1847850"/>
          <p14:tracePt t="10304" x="3643313" y="1857375"/>
          <p14:tracePt t="10321" x="3643313" y="1866900"/>
          <p14:tracePt t="10342" x="3643313" y="1893888"/>
          <p14:tracePt t="10361" x="3643313" y="1919288"/>
          <p14:tracePt t="10383" x="3643313" y="1946275"/>
          <p14:tracePt t="10401" x="3633788" y="1973263"/>
          <p14:tracePt t="10422" x="3633788" y="1990725"/>
          <p14:tracePt t="10441" x="3633788" y="2000250"/>
          <p14:tracePt t="10463" x="3633788" y="2017713"/>
          <p14:tracePt t="10481" x="3625850" y="2036763"/>
          <p14:tracePt t="10503" x="3625850" y="2044700"/>
          <p14:tracePt t="10535" x="3616325" y="2054225"/>
          <p14:tracePt t="10710" x="3608388" y="2054225"/>
          <p14:tracePt t="10726" x="3598863" y="2054225"/>
          <p14:tracePt t="10750" x="3598863" y="2044700"/>
          <p14:tracePt t="10761" x="3589338" y="2044700"/>
          <p14:tracePt t="10783" x="3589338" y="1990725"/>
          <p14:tracePt t="10801" x="3581400" y="1946275"/>
          <p14:tracePt t="10821" x="3571875" y="1901825"/>
          <p14:tracePt t="10841" x="3554413" y="1830388"/>
          <p14:tracePt t="10861" x="3544888" y="1803400"/>
          <p14:tracePt t="10881" x="3544888" y="1768475"/>
          <p14:tracePt t="10902" x="3554413" y="1679575"/>
          <p14:tracePt t="10921" x="3562350" y="1625600"/>
          <p14:tracePt t="10943" x="3581400" y="1544638"/>
          <p14:tracePt t="10961" x="3581400" y="1517650"/>
          <p14:tracePt t="10981" x="3581400" y="1490663"/>
          <p14:tracePt t="10984" x="3581400" y="1473200"/>
          <p14:tracePt t="11001" x="3581400" y="1446213"/>
          <p14:tracePt t="11023" x="3581400" y="1419225"/>
          <p14:tracePt t="11041" x="3581400" y="1401763"/>
          <p14:tracePt t="11061" x="3581400" y="1393825"/>
          <p14:tracePt t="11081" x="3581400" y="1384300"/>
          <p14:tracePt t="11215" x="3581400" y="1393825"/>
          <p14:tracePt t="11224" x="3581400" y="1411288"/>
          <p14:tracePt t="11241" x="3581400" y="1455738"/>
          <p14:tracePt t="11262" x="3589338" y="1509713"/>
          <p14:tracePt t="11281" x="3598863" y="1581150"/>
          <p14:tracePt t="11302" x="3598863" y="1679575"/>
          <p14:tracePt t="11321" x="3598863" y="1751013"/>
          <p14:tracePt t="11341" x="3589338" y="1847850"/>
          <p14:tracePt t="11361" x="3562350" y="2027238"/>
          <p14:tracePt t="11383" x="3527425" y="2152650"/>
          <p14:tracePt t="11401" x="3500438" y="2197100"/>
          <p14:tracePt t="11423" x="3490913" y="2232025"/>
          <p14:tracePt t="11441" x="3490913" y="2251075"/>
          <p14:tracePt t="11461" x="3482975" y="2259013"/>
          <p14:tracePt t="11481" x="3482975" y="2276475"/>
          <p14:tracePt t="11501" x="3473450" y="2286000"/>
          <p14:tracePt t="11521" x="3473450" y="2295525"/>
          <p14:tracePt t="11559" x="3473450" y="2303463"/>
          <p14:tracePt t="11575" x="3473450" y="2312988"/>
          <p14:tracePt t="11599" x="3473450" y="2322513"/>
          <p14:tracePt t="11609" x="3473450" y="2339975"/>
          <p14:tracePt t="11621" x="3482975" y="2347913"/>
          <p14:tracePt t="11641" x="3482975" y="2401888"/>
          <p14:tracePt t="11663" x="3482975" y="2428875"/>
          <p14:tracePt t="11681" x="3482975" y="2473325"/>
          <p14:tracePt t="11701" x="3482975" y="2500313"/>
          <p14:tracePt t="11721" x="3482975" y="2544763"/>
          <p14:tracePt t="11741" x="3482975" y="2598738"/>
          <p14:tracePt t="11761" x="3482975" y="2633663"/>
          <p14:tracePt t="11781" x="3482975" y="2652713"/>
          <p14:tracePt t="11801" x="3482975" y="2670175"/>
          <p14:tracePt t="11919" x="3482975" y="2652713"/>
          <p14:tracePt t="11935" x="3482975" y="2625725"/>
          <p14:tracePt t="11945" x="3482975" y="2616200"/>
          <p14:tracePt t="11961" x="3465513" y="2571750"/>
          <p14:tracePt t="11983" x="3446463" y="2455863"/>
          <p14:tracePt t="12001" x="3438525" y="2401888"/>
          <p14:tracePt t="12022" x="3438525" y="2357438"/>
          <p14:tracePt t="12041" x="3438525" y="2322513"/>
          <p14:tracePt t="12062" x="3438525" y="2295525"/>
          <p14:tracePt t="12081" x="3438525" y="2268538"/>
          <p14:tracePt t="12101" x="3438525" y="2251075"/>
          <p14:tracePt t="12121" x="3446463" y="2232025"/>
          <p14:tracePt t="12141" x="3455988" y="2224088"/>
          <p14:tracePt t="12161" x="3473450" y="2214563"/>
          <p14:tracePt t="12181" x="3490913" y="2205038"/>
          <p14:tracePt t="12201" x="3509963" y="2197100"/>
          <p14:tracePt t="12221" x="3527425" y="2187575"/>
          <p14:tracePt t="12241" x="3554413" y="2170113"/>
          <p14:tracePt t="12261" x="3562350" y="2160588"/>
          <p14:tracePt t="12335" x="3571875" y="2170113"/>
          <p14:tracePt t="12344" x="3571875" y="2187575"/>
          <p14:tracePt t="12361" x="3571875" y="2214563"/>
          <p14:tracePt t="12382" x="3571875" y="2312988"/>
          <p14:tracePt t="12401" x="3571875" y="2393950"/>
          <p14:tracePt t="12421" x="3571875" y="2455863"/>
          <p14:tracePt t="12441" x="3562350" y="2536825"/>
          <p14:tracePt t="12462" x="3562350" y="2571750"/>
          <p14:tracePt t="12543" x="3562350" y="2581275"/>
          <p14:tracePt t="12559" x="3562350" y="2589213"/>
          <p14:tracePt t="12576" x="3571875" y="2608263"/>
          <p14:tracePt t="12591" x="3571875" y="2625725"/>
          <p14:tracePt t="12602" x="3571875" y="2643188"/>
          <p14:tracePt t="12621" x="3598863" y="2679700"/>
          <p14:tracePt t="12641" x="3633788" y="2786063"/>
          <p14:tracePt t="12663" x="3679825" y="2884488"/>
          <p14:tracePt t="12681" x="3687763" y="2919413"/>
          <p14:tracePt t="12701" x="3697288" y="2928938"/>
          <p14:tracePt t="12815" x="3687763" y="2919413"/>
          <p14:tracePt t="12826" x="3679825" y="2911475"/>
          <p14:tracePt t="12841" x="3652838" y="2894013"/>
          <p14:tracePt t="12861" x="3633788" y="2874963"/>
          <p14:tracePt t="12881" x="3608388" y="2857500"/>
          <p14:tracePt t="12902" x="3589338" y="2840038"/>
          <p14:tracePt t="12921" x="3581400" y="2830513"/>
          <p14:tracePt t="12941" x="3581400" y="2822575"/>
          <p14:tracePt t="12961" x="3571875" y="2776538"/>
          <p14:tracePt t="12981" x="3562350" y="2741613"/>
          <p14:tracePt t="12985" x="3562350" y="2732088"/>
          <p14:tracePt t="13001" x="3562350" y="2679700"/>
          <p14:tracePt t="13021" x="3554413" y="2608263"/>
          <p14:tracePt t="13041" x="3554413" y="2562225"/>
          <p14:tracePt t="13061" x="3554413" y="2527300"/>
          <p14:tracePt t="13081" x="3554413" y="2473325"/>
          <p14:tracePt t="13104" x="3581400" y="2401888"/>
          <p14:tracePt t="13121" x="3589338" y="2374900"/>
          <p14:tracePt t="13141" x="3589338" y="2347913"/>
          <p14:tracePt t="13162" x="3589338" y="2322513"/>
          <p14:tracePt t="13181" x="3589338" y="2312988"/>
          <p14:tracePt t="13201" x="3589338" y="2303463"/>
          <p14:tracePt t="13221" x="3589338" y="2295525"/>
          <p14:tracePt t="13248" x="3589338" y="2286000"/>
          <p14:tracePt t="13304" x="3589338" y="2276475"/>
          <p14:tracePt t="13376" x="3589338" y="2268538"/>
          <p14:tracePt t="13400" x="3598863" y="2268538"/>
          <p14:tracePt t="13415" x="3608388" y="2268538"/>
          <p14:tracePt t="13464" x="3616325" y="2268538"/>
          <p14:tracePt t="13488" x="3616325" y="2259013"/>
          <p14:tracePt t="13504" x="3625850" y="2259013"/>
          <p14:tracePt t="13535" x="3625850" y="2251075"/>
          <p14:tracePt t="13544" x="3633788" y="2251075"/>
          <p14:tracePt t="13568" x="3643313" y="2251075"/>
          <p14:tracePt t="13671" x="3652838" y="2251075"/>
          <p14:tracePt t="13688" x="3652838" y="2241550"/>
          <p14:tracePt t="13701" x="3660775" y="2241550"/>
          <p14:tracePt t="13722" x="3679825" y="2241550"/>
          <p14:tracePt t="13742" x="3687763" y="2241550"/>
          <p14:tracePt t="13761" x="3705225" y="2241550"/>
          <p14:tracePt t="13781" x="3724275" y="2241550"/>
          <p14:tracePt t="13802" x="3751263" y="2241550"/>
          <p14:tracePt t="13822" x="3768725" y="2241550"/>
          <p14:tracePt t="13841" x="3795713" y="2241550"/>
          <p14:tracePt t="13861" x="3813175" y="2241550"/>
          <p14:tracePt t="14024" x="3822700" y="2241550"/>
          <p14:tracePt t="14064" x="3822700" y="2232025"/>
          <p14:tracePt t="14231" x="3813175" y="2232025"/>
          <p14:tracePt t="14240" x="3803650" y="2232025"/>
          <p14:tracePt t="14261" x="3776663" y="2232025"/>
          <p14:tracePt t="14282" x="3724275" y="2232025"/>
          <p14:tracePt t="14302" x="3670300" y="2232025"/>
          <p14:tracePt t="14322" x="3643313" y="2232025"/>
          <p14:tracePt t="14341" x="3633788" y="2232025"/>
          <p14:tracePt t="14382" x="3625850" y="2232025"/>
          <p14:tracePt t="14401" x="3616325" y="2232025"/>
          <p14:tracePt t="14464" x="3608388" y="2232025"/>
          <p14:tracePt t="14504" x="3598863" y="2232025"/>
          <p14:tracePt t="14544" x="3589338" y="2232025"/>
          <p14:tracePt t="14568" x="3581400" y="2232025"/>
          <p14:tracePt t="14584" x="3571875" y="2232025"/>
          <p14:tracePt t="14600" x="3562350" y="2232025"/>
          <p14:tracePt t="14616" x="3554413" y="2232025"/>
          <p14:tracePt t="14626" x="3544888" y="2232025"/>
          <p14:tracePt t="14642" x="3536950" y="2232025"/>
          <p14:tracePt t="14664" x="3517900" y="2241550"/>
          <p14:tracePt t="14760" x="3517900" y="2251075"/>
          <p14:tracePt t="14975" x="3509963" y="2251075"/>
          <p14:tracePt t="14992" x="3500438" y="2251075"/>
          <p14:tracePt t="15016" x="3490913" y="2251075"/>
          <p14:tracePt t="15032" x="3482975" y="2251075"/>
          <p14:tracePt t="15048" x="3473450" y="2251075"/>
          <p14:tracePt t="15062" x="3465513" y="2251075"/>
          <p14:tracePt t="15082" x="3446463" y="2251075"/>
          <p14:tracePt t="15102" x="3429000" y="2241550"/>
          <p14:tracePt t="15122" x="3402013" y="2232025"/>
          <p14:tracePt t="15142" x="3384550" y="2232025"/>
          <p14:tracePt t="15162" x="3375025" y="2232025"/>
          <p14:tracePt t="15182" x="3357563" y="2232025"/>
          <p14:tracePt t="15202" x="3348038" y="2232025"/>
          <p14:tracePt t="15222" x="3340100" y="2232025"/>
          <p14:tracePt t="15242" x="3322638" y="2232025"/>
          <p14:tracePt t="15262" x="3313113" y="2224088"/>
          <p14:tracePt t="15282" x="3295650" y="2224088"/>
          <p14:tracePt t="15302" x="3276600" y="2214563"/>
          <p14:tracePt t="15323" x="3259138" y="2205038"/>
          <p14:tracePt t="15342" x="3259138" y="2197100"/>
          <p14:tracePt t="15362" x="3259138" y="2179638"/>
          <p14:tracePt t="15382" x="3259138" y="2170113"/>
          <p14:tracePt t="15402" x="3259138" y="2143125"/>
          <p14:tracePt t="15422" x="3259138" y="2125663"/>
          <p14:tracePt t="15442" x="3251200" y="2089150"/>
          <p14:tracePt t="15462" x="3241675" y="2062163"/>
          <p14:tracePt t="15482" x="3224213" y="2017713"/>
          <p14:tracePt t="15502" x="3214688" y="1990725"/>
          <p14:tracePt t="15522" x="3187700" y="1938338"/>
          <p14:tracePt t="15542" x="3170238" y="1911350"/>
          <p14:tracePt t="15562" x="3160713" y="1893888"/>
          <p14:tracePt t="15582" x="3152775" y="1884363"/>
          <p14:tracePt t="15602" x="3143250" y="1874838"/>
          <p14:tracePt t="15622" x="3133725" y="1857375"/>
          <p14:tracePt t="15642" x="3089275" y="1822450"/>
          <p14:tracePt t="15663" x="3062288" y="1803400"/>
          <p14:tracePt t="15682" x="3027363" y="1776413"/>
          <p14:tracePt t="15702" x="3027363" y="1758950"/>
          <p14:tracePt t="15722" x="3027363" y="1731963"/>
          <p14:tracePt t="15742" x="3027363" y="1724025"/>
          <p14:tracePt t="15984" x="3017838" y="1741488"/>
          <p14:tracePt t="16000" x="3017838" y="1751013"/>
          <p14:tracePt t="16009" x="3009900" y="1758950"/>
          <p14:tracePt t="16022" x="3009900" y="1768475"/>
          <p14:tracePt t="16042" x="3009900" y="1812925"/>
          <p14:tracePt t="16062" x="3017838" y="1866900"/>
          <p14:tracePt t="16082" x="3027363" y="1893888"/>
          <p14:tracePt t="16441" x="3036888" y="1893888"/>
          <p14:tracePt t="16465" x="3044825" y="1893888"/>
          <p14:tracePt t="16512" x="3036888" y="1893888"/>
          <p14:tracePt t="16521" x="3027363" y="1901825"/>
          <p14:tracePt t="16542" x="3000375" y="1919288"/>
          <p14:tracePt t="16562" x="2919413" y="1946275"/>
          <p14:tracePt t="16582" x="2867025" y="1965325"/>
          <p14:tracePt t="16602" x="2768600" y="1982788"/>
          <p14:tracePt t="16622" x="2697163" y="1982788"/>
          <p14:tracePt t="16642" x="2608263" y="1982788"/>
          <p14:tracePt t="16663" x="2554288" y="1973263"/>
          <p14:tracePt t="16702" x="2554288" y="1965325"/>
          <p14:tracePt t="16722" x="2571750" y="1955800"/>
          <p14:tracePt t="16742" x="2608263" y="1946275"/>
          <p14:tracePt t="16762" x="2670175" y="1919288"/>
          <p14:tracePt t="16782" x="2705100" y="1911350"/>
          <p14:tracePt t="16802" x="2759075" y="1893888"/>
          <p14:tracePt t="16822" x="2776538" y="1884363"/>
          <p14:tracePt t="16842" x="2813050" y="1884363"/>
          <p14:tracePt t="16862" x="2847975" y="1874838"/>
          <p14:tracePt t="16882" x="2857500" y="1874838"/>
          <p14:tracePt t="16929" x="2857500" y="1866900"/>
          <p14:tracePt t="16952" x="2857500" y="1857375"/>
          <p14:tracePt t="17240" x="2867025" y="1857375"/>
          <p14:tracePt t="17281" x="2874963" y="1857375"/>
          <p14:tracePt t="17297" x="2884488" y="1857375"/>
          <p14:tracePt t="17307" x="2884488" y="1866900"/>
          <p14:tracePt t="17322" x="2911475" y="1874838"/>
          <p14:tracePt t="17342" x="2938463" y="1884363"/>
          <p14:tracePt t="17362" x="3027363" y="1955800"/>
          <p14:tracePt t="17383" x="3089275" y="2000250"/>
          <p14:tracePt t="17403" x="3187700" y="2081213"/>
          <p14:tracePt t="17422" x="3241675" y="2125663"/>
          <p14:tracePt t="17442" x="3340100" y="2205038"/>
          <p14:tracePt t="17463" x="3367088" y="2259013"/>
          <p14:tracePt t="17482" x="3402013" y="2303463"/>
          <p14:tracePt t="17502" x="3411538" y="2322513"/>
          <p14:tracePt t="17542" x="3411538" y="2330450"/>
          <p14:tracePt t="17562" x="3411538" y="2347913"/>
          <p14:tracePt t="17582" x="3411538" y="2357438"/>
          <p14:tracePt t="17603" x="3394075" y="2384425"/>
          <p14:tracePt t="17622" x="3384550" y="2393950"/>
          <p14:tracePt t="17642" x="3375025" y="2411413"/>
          <p14:tracePt t="17663" x="3375025" y="2446338"/>
          <p14:tracePt t="17683" x="3375025" y="2509838"/>
          <p14:tracePt t="17702" x="3375025" y="2544763"/>
          <p14:tracePt t="17722" x="3375025" y="2571750"/>
          <p14:tracePt t="17742" x="3367088" y="2598738"/>
          <p14:tracePt t="17762" x="3367088" y="2616200"/>
          <p14:tracePt t="17782" x="3367088" y="2625725"/>
          <p14:tracePt t="17802" x="3357563" y="2633663"/>
          <p14:tracePt t="17823" x="3357563" y="2643188"/>
          <p14:tracePt t="17905" x="3357563" y="2652713"/>
          <p14:tracePt t="17936" x="3367088" y="2652713"/>
          <p14:tracePt t="17952" x="3367088" y="2660650"/>
          <p14:tracePt t="17969" x="3375025" y="2660650"/>
          <p14:tracePt t="18001" x="3384550" y="2660650"/>
          <p14:tracePt t="18137" x="3394075" y="2660650"/>
          <p14:tracePt t="18177" x="3402013" y="2660650"/>
          <p14:tracePt t="18193" x="3411538" y="2660650"/>
          <p14:tracePt t="18209" x="3419475" y="2660650"/>
          <p14:tracePt t="18281" x="3429000" y="2660650"/>
          <p14:tracePt t="18505" x="3429000" y="2652713"/>
          <p14:tracePt t="18555" x="3419475" y="2652713"/>
          <p14:tracePt t="18563" x="3411538" y="2652713"/>
          <p14:tracePt t="18582" x="3411538" y="2643188"/>
          <p14:tracePt t="18602" x="3394075" y="2633663"/>
          <p14:tracePt t="18622" x="3384550" y="2633663"/>
          <p14:tracePt t="18642" x="3367088" y="2633663"/>
          <p14:tracePt t="18663" x="3348038" y="2633663"/>
          <p14:tracePt t="18683" x="3340100" y="2625725"/>
          <p14:tracePt t="18702" x="3330575" y="2625725"/>
          <p14:tracePt t="18801" x="3340100" y="2625725"/>
          <p14:tracePt t="18809" x="3357563" y="2625725"/>
          <p14:tracePt t="18826" x="3375025" y="2625725"/>
          <p14:tracePt t="18842" x="3394075" y="2616200"/>
          <p14:tracePt t="18862" x="3411538" y="2616200"/>
          <p14:tracePt t="18882" x="3446463" y="2608263"/>
          <p14:tracePt t="18902" x="3465513" y="2608263"/>
          <p14:tracePt t="18922" x="3473450" y="2598738"/>
          <p14:tracePt t="18969" x="3455988" y="2598738"/>
          <p14:tracePt t="18979" x="3438525" y="2598738"/>
          <p14:tracePt t="18988" x="3419475" y="2598738"/>
          <p14:tracePt t="19002" x="3375025" y="2598738"/>
          <p14:tracePt t="19023" x="3330575" y="2598738"/>
          <p14:tracePt t="19042" x="3295650" y="2598738"/>
          <p14:tracePt t="19082" x="3303588" y="2598738"/>
          <p14:tracePt t="19103" x="3313113" y="2598738"/>
          <p14:tracePt t="19122" x="3375025" y="2589213"/>
          <p14:tracePt t="19142" x="3411538" y="2581275"/>
          <p14:tracePt t="19163" x="3455988" y="2581275"/>
          <p14:tracePt t="19183" x="3465513" y="2571750"/>
          <p14:tracePt t="19241" x="3455988" y="2571750"/>
          <p14:tracePt t="19257" x="3446463" y="2571750"/>
          <p14:tracePt t="19267" x="3429000" y="2571750"/>
          <p14:tracePt t="19282" x="3402013" y="2571750"/>
          <p14:tracePt t="19302" x="3375025" y="2571750"/>
          <p14:tracePt t="19323" x="3367088" y="2571750"/>
          <p14:tracePt t="19343" x="3375025" y="2571750"/>
          <p14:tracePt t="19362" x="3465513" y="2562225"/>
          <p14:tracePt t="19383" x="3527425" y="2562225"/>
          <p14:tracePt t="19402" x="3598863" y="2562225"/>
          <p14:tracePt t="19422" x="3625850" y="2562225"/>
          <p14:tracePt t="19458" x="3616325" y="2562225"/>
          <p14:tracePt t="19473" x="3608388" y="2554288"/>
          <p14:tracePt t="19484" x="3598863" y="2554288"/>
          <p14:tracePt t="19502" x="3571875" y="2554288"/>
          <p14:tracePt t="19523" x="3536950" y="2562225"/>
          <p14:tracePt t="19543" x="3536950" y="2571750"/>
          <p14:tracePt t="19562" x="3527425" y="2598738"/>
          <p14:tracePt t="19582" x="3536950" y="2616200"/>
          <p14:tracePt t="19603" x="3544888" y="2633663"/>
          <p14:tracePt t="19623" x="3554413" y="2643188"/>
          <p14:tracePt t="19643" x="3554413" y="2652713"/>
          <p14:tracePt t="19770" x="3544888" y="2643188"/>
          <p14:tracePt t="19786" x="3536950" y="2633663"/>
          <p14:tracePt t="19802" x="3517900" y="2571750"/>
          <p14:tracePt t="19823" x="3500438" y="2509838"/>
          <p14:tracePt t="19843" x="3490913" y="2428875"/>
          <p14:tracePt t="19863" x="3490913" y="2366963"/>
          <p14:tracePt t="19883" x="3490913" y="2303463"/>
          <p14:tracePt t="19903" x="3490913" y="2286000"/>
          <p14:tracePt t="19922" x="3490913" y="2259013"/>
          <p14:tracePt t="19943" x="3490913" y="2232025"/>
          <p14:tracePt t="19963" x="3490913" y="2205038"/>
          <p14:tracePt t="19983" x="3490913" y="2187575"/>
          <p14:tracePt t="20003" x="3490913" y="2179638"/>
          <p14:tracePt t="20082" x="3500438" y="2179638"/>
          <p14:tracePt t="20098" x="3509963" y="2170113"/>
          <p14:tracePt t="20113" x="3517900" y="2160588"/>
          <p14:tracePt t="20123" x="3527425" y="2160588"/>
          <p14:tracePt t="20143" x="3536950" y="2152650"/>
          <p14:tracePt t="20163" x="3554413" y="2152650"/>
          <p14:tracePt t="20183" x="3562350" y="2143125"/>
          <p14:tracePt t="20203" x="3571875" y="2143125"/>
          <p14:tracePt t="20223" x="3581400" y="2143125"/>
          <p14:tracePt t="20243" x="3598863" y="2143125"/>
          <p14:tracePt t="20263" x="3616325" y="2143125"/>
          <p14:tracePt t="20283" x="3643313" y="2152650"/>
          <p14:tracePt t="20303" x="3652838" y="2160588"/>
          <p14:tracePt t="20369" x="3652838" y="2170113"/>
          <p14:tracePt t="20386" x="3652838" y="2179638"/>
          <p14:tracePt t="20402" x="3652838" y="2197100"/>
          <p14:tracePt t="20418" x="3643313" y="2214563"/>
          <p14:tracePt t="20433" x="3633788" y="2232025"/>
          <p14:tracePt t="20443" x="3633788" y="2259013"/>
          <p14:tracePt t="20463" x="3633788" y="2303463"/>
          <p14:tracePt t="20483" x="3616325" y="2357438"/>
          <p14:tracePt t="20503" x="3608388" y="2393950"/>
          <p14:tracePt t="20523" x="3608388" y="2455863"/>
          <p14:tracePt t="20543" x="3598863" y="2482850"/>
          <p14:tracePt t="20563" x="3581400" y="2554288"/>
          <p14:tracePt t="20583" x="3581400" y="2581275"/>
          <p14:tracePt t="20604" x="3562350" y="2633663"/>
          <p14:tracePt t="20623" x="3562350" y="2652713"/>
          <p14:tracePt t="20643" x="3554413" y="2660650"/>
          <p14:tracePt t="20770" x="3554413" y="2670175"/>
          <p14:tracePt t="20802" x="3554413" y="2687638"/>
          <p14:tracePt t="20826" x="3562350" y="2697163"/>
          <p14:tracePt t="20835" x="3571875" y="2697163"/>
          <p14:tracePt t="20844" x="3571875" y="2714625"/>
          <p14:tracePt t="20863" x="3581400" y="2724150"/>
          <p14:tracePt t="20883" x="3589338" y="2741613"/>
          <p14:tracePt t="20946" x="3581400" y="2741613"/>
          <p14:tracePt t="20963" x="3571875" y="2741613"/>
          <p14:tracePt t="20978" x="3554413" y="2741613"/>
          <p14:tracePt t="20988" x="3554413" y="2732088"/>
          <p14:tracePt t="21003" x="3536950" y="2705100"/>
          <p14:tracePt t="21023" x="3517900" y="2679700"/>
          <p14:tracePt t="21043" x="3509963" y="2616200"/>
          <p14:tracePt t="21063" x="3509963" y="2581275"/>
          <p14:tracePt t="21083" x="3509963" y="2490788"/>
          <p14:tracePt t="21103" x="3509963" y="2438400"/>
          <p14:tracePt t="21123" x="3527425" y="2374900"/>
          <p14:tracePt t="21143" x="3536950" y="2322513"/>
          <p14:tracePt t="21163" x="3536950" y="2224088"/>
          <p14:tracePt t="21183" x="3536950" y="2187575"/>
          <p14:tracePt t="21203" x="3536950" y="2152650"/>
          <p14:tracePt t="21338" x="3544888" y="2152650"/>
          <p14:tracePt t="21362" x="3544888" y="2160588"/>
          <p14:tracePt t="21578" x="3554413" y="2160588"/>
          <p14:tracePt t="21642" x="3554413" y="2170113"/>
          <p14:tracePt t="21666" x="3562350" y="2170113"/>
          <p14:tracePt t="21706" x="3571875" y="2170113"/>
          <p14:tracePt t="21786" x="3581400" y="2170113"/>
          <p14:tracePt t="21810" x="3589338" y="2170113"/>
          <p14:tracePt t="21834" x="3598863" y="2170113"/>
          <p14:tracePt t="21843" x="3598863" y="2160588"/>
          <p14:tracePt t="21930" x="3608388" y="2152650"/>
          <p14:tracePt t="22274" x="3616325" y="2152650"/>
          <p14:tracePt t="22682" x="3616325" y="2160588"/>
          <p14:tracePt t="22691" x="3608388" y="2160588"/>
          <p14:tracePt t="22714" x="3598863" y="2160588"/>
          <p14:tracePt t="22730" x="3589338" y="2160588"/>
          <p14:tracePt t="22754" x="3581400" y="2160588"/>
          <p14:tracePt t="22771" x="3571875" y="2160588"/>
          <p14:tracePt t="22787" x="3562350" y="2160588"/>
          <p14:tracePt t="22811" x="3554413" y="2170113"/>
          <p14:tracePt t="22851" x="3544888" y="2170113"/>
          <p14:tracePt t="22867" x="3536950" y="2170113"/>
          <p14:tracePt t="22876" x="3536950" y="2179638"/>
          <p14:tracePt t="22886" x="3527425" y="2179638"/>
          <p14:tracePt t="22903" x="3517900" y="2179638"/>
          <p14:tracePt t="22923" x="3500438" y="2179638"/>
          <p14:tracePt t="22943" x="3490913" y="2179638"/>
          <p14:tracePt t="22964" x="3465513" y="2187575"/>
          <p14:tracePt t="22983" x="3446463" y="2187575"/>
          <p14:tracePt t="22986" x="3438525" y="2187575"/>
          <p14:tracePt t="23003" x="3419475" y="2197100"/>
          <p14:tracePt t="23023" x="3394075" y="2197100"/>
          <p14:tracePt t="23043" x="3367088" y="2197100"/>
          <p14:tracePt t="23063" x="3330575" y="2197100"/>
          <p14:tracePt t="23083" x="3286125" y="2187575"/>
          <p14:tracePt t="23104" x="3241675" y="2179638"/>
          <p14:tracePt t="23123" x="3152775" y="2160588"/>
          <p14:tracePt t="23143" x="3108325" y="2160588"/>
          <p14:tracePt t="23164" x="3071813" y="2160588"/>
          <p14:tracePt t="23183" x="3062288" y="2160588"/>
          <p14:tracePt t="23203" x="3054350" y="2160588"/>
          <p14:tracePt t="23223" x="3044825" y="2160588"/>
          <p14:tracePt t="23243" x="3044825" y="2152650"/>
          <p14:tracePt t="23263" x="3044825" y="2133600"/>
          <p14:tracePt t="23283" x="3036888" y="2098675"/>
          <p14:tracePt t="23303" x="3036888" y="2054225"/>
          <p14:tracePt t="23324" x="3017838" y="1946275"/>
          <p14:tracePt t="23343" x="3000375" y="1884363"/>
          <p14:tracePt t="23363" x="2955925" y="1812925"/>
          <p14:tracePt t="23403" x="2955925" y="1803400"/>
          <p14:tracePt t="23474" x="2965450" y="1803400"/>
          <p14:tracePt t="23483" x="2973388" y="1803400"/>
          <p14:tracePt t="23503" x="3009900" y="1803400"/>
          <p14:tracePt t="23524" x="3054350" y="1803400"/>
          <p14:tracePt t="23544" x="3062288" y="1803400"/>
          <p14:tracePt t="23563" x="3071813" y="1795463"/>
          <p14:tracePt t="23583" x="3081338" y="1785938"/>
          <p14:tracePt t="23603" x="3089275" y="1776413"/>
          <p14:tracePt t="23623" x="3098800" y="1776413"/>
          <p14:tracePt t="23682" x="3108325" y="1776413"/>
          <p14:tracePt t="23699" x="3116263" y="1776413"/>
          <p14:tracePt t="23708" x="3116263" y="1795463"/>
          <p14:tracePt t="23723" x="3133725" y="1830388"/>
          <p14:tracePt t="23743" x="3133725" y="1874838"/>
          <p14:tracePt t="23763" x="3143250" y="1946275"/>
          <p14:tracePt t="23783" x="3152775" y="1990725"/>
          <p14:tracePt t="23803" x="3152775" y="2044700"/>
          <p14:tracePt t="23824" x="3152775" y="2081213"/>
          <p14:tracePt t="23843" x="3152775" y="2133600"/>
          <p14:tracePt t="23863" x="3152775" y="2152650"/>
          <p14:tracePt t="23884" x="3152775" y="2170113"/>
          <p14:tracePt t="23903" x="3152775" y="2179638"/>
          <p14:tracePt t="23923" x="3160713" y="2197100"/>
          <p14:tracePt t="23943" x="3160713" y="2214563"/>
          <p14:tracePt t="23964" x="3160713" y="2251075"/>
          <p14:tracePt t="23983" x="3160713" y="2268538"/>
          <p14:tracePt t="24003" x="3160713" y="2303463"/>
          <p14:tracePt t="24024" x="3160713" y="2330450"/>
          <p14:tracePt t="24044" x="3160713" y="2357438"/>
          <p14:tracePt t="24063" x="3160713" y="2374900"/>
          <p14:tracePt t="24083" x="3160713" y="2401888"/>
          <p14:tracePt t="24104" x="3160713" y="2419350"/>
          <p14:tracePt t="24123" x="3160713" y="2446338"/>
          <p14:tracePt t="24143" x="3160713" y="2455863"/>
          <p14:tracePt t="24164" x="3160713" y="2482850"/>
          <p14:tracePt t="24184" x="3160713" y="2490788"/>
          <p14:tracePt t="24203" x="3160713" y="2517775"/>
          <p14:tracePt t="24223" x="3152775" y="2544763"/>
          <p14:tracePt t="24244" x="3143250" y="2581275"/>
          <p14:tracePt t="24263" x="3133725" y="2598738"/>
          <p14:tracePt t="24283" x="3133725" y="2625725"/>
          <p14:tracePt t="24303" x="3133725" y="2633663"/>
          <p14:tracePt t="24324" x="3125788" y="2643188"/>
          <p14:tracePt t="24343" x="3125788" y="2652713"/>
          <p14:tracePt t="24363" x="3116263" y="2660650"/>
          <p14:tracePt t="24384" x="3116263" y="2670175"/>
          <p14:tracePt t="24403" x="3108325" y="2679700"/>
          <p14:tracePt t="24423" x="3098800" y="2679700"/>
          <p14:tracePt t="24443" x="3081338" y="2697163"/>
          <p14:tracePt t="24464" x="3071813" y="2697163"/>
          <p14:tracePt t="24483" x="3054350" y="2705100"/>
          <p14:tracePt t="24503" x="3044825" y="2705100"/>
          <p14:tracePt t="24524" x="3017838" y="2705100"/>
          <p14:tracePt t="24544" x="3009900" y="2705100"/>
          <p14:tracePt t="24564" x="2982913" y="2705100"/>
          <p14:tracePt t="24583" x="2973388" y="2705100"/>
          <p14:tracePt t="24604" x="2955925" y="2705100"/>
          <p14:tracePt t="24623" x="2946400" y="2705100"/>
          <p14:tracePt t="24643" x="2919413" y="2705100"/>
          <p14:tracePt t="24664" x="2901950" y="2697163"/>
          <p14:tracePt t="24684" x="2867025" y="2670175"/>
          <p14:tracePt t="24703" x="2847975" y="2652713"/>
          <p14:tracePt t="24723" x="2840038" y="2625725"/>
          <p14:tracePt t="24744" x="2822575" y="2616200"/>
          <p14:tracePt t="24763" x="2822575" y="2589213"/>
          <p14:tracePt t="24783" x="2822575" y="2554288"/>
          <p14:tracePt t="24803" x="2822575" y="2473325"/>
          <p14:tracePt t="24824" x="2822575" y="2438400"/>
          <p14:tracePt t="24844" x="2822575" y="2374900"/>
          <p14:tracePt t="24863" x="2830513" y="2312988"/>
          <p14:tracePt t="24884" x="2830513" y="2187575"/>
          <p14:tracePt t="24903" x="2830513" y="2125663"/>
          <p14:tracePt t="24924" x="2822575" y="2027238"/>
          <p14:tracePt t="24944" x="2822575" y="1982788"/>
          <p14:tracePt t="24964" x="2822575" y="1938338"/>
          <p14:tracePt t="24984" x="2822575" y="1893888"/>
          <p14:tracePt t="24987" x="2822575" y="1866900"/>
          <p14:tracePt t="25004" x="2840038" y="1830388"/>
          <p14:tracePt t="25024" x="2847975" y="1803400"/>
          <p14:tracePt t="25044" x="2874963" y="1776413"/>
          <p14:tracePt t="25083" x="2884488" y="1776413"/>
          <p14:tracePt t="25104" x="2884488" y="1768475"/>
          <p14:tracePt t="25124" x="2894013" y="1768475"/>
          <p14:tracePt t="25144" x="2901950" y="1768475"/>
          <p14:tracePt t="25164" x="2919413" y="1768475"/>
          <p14:tracePt t="25184" x="2938463" y="1758950"/>
          <p14:tracePt t="25204" x="2955925" y="1751013"/>
          <p14:tracePt t="25223" x="2982913" y="1741488"/>
          <p14:tracePt t="25244" x="3036888" y="1714500"/>
          <p14:tracePt t="25264" x="3071813" y="1697038"/>
          <p14:tracePt t="25283" x="3089275" y="1697038"/>
          <p14:tracePt t="25355" x="3089275" y="1704975"/>
          <p14:tracePt t="25364" x="3098800" y="1714500"/>
          <p14:tracePt t="25384" x="3098800" y="1751013"/>
          <p14:tracePt t="25404" x="3098800" y="1776413"/>
          <p14:tracePt t="25423" x="3098800" y="1812925"/>
          <p14:tracePt t="25444" x="3098800" y="1866900"/>
          <p14:tracePt t="25464" x="3108325" y="1893888"/>
          <p14:tracePt t="25484" x="3108325" y="1955800"/>
          <p14:tracePt t="25504" x="3116263" y="1973263"/>
          <p14:tracePt t="25524" x="3125788" y="2017713"/>
          <p14:tracePt t="25544" x="3125788" y="2044700"/>
          <p14:tracePt t="25564" x="3125788" y="2108200"/>
          <p14:tracePt t="25584" x="3125788" y="2143125"/>
          <p14:tracePt t="25604" x="3125788" y="2205038"/>
          <p14:tracePt t="25624" x="3125788" y="2268538"/>
          <p14:tracePt t="25644" x="3125788" y="2330450"/>
          <p14:tracePt t="25664" x="3125788" y="2366963"/>
          <p14:tracePt t="25684" x="3125788" y="2438400"/>
          <p14:tracePt t="25704" x="3125788" y="2482850"/>
          <p14:tracePt t="25724" x="3125788" y="2517775"/>
          <p14:tracePt t="25744" x="3125788" y="2536825"/>
          <p14:tracePt t="25764" x="3125788" y="2571750"/>
          <p14:tracePt t="25784" x="3125788" y="2589213"/>
          <p14:tracePt t="25804" x="3125788" y="2625725"/>
          <p14:tracePt t="25824" x="3125788" y="2633663"/>
          <p14:tracePt t="25844" x="3125788" y="2652713"/>
          <p14:tracePt t="25864" x="3125788" y="2660650"/>
          <p14:tracePt t="25884" x="3116263" y="2687638"/>
          <p14:tracePt t="25904" x="3108325" y="2697163"/>
          <p14:tracePt t="25924" x="3089275" y="2705100"/>
          <p14:tracePt t="25944" x="3081338" y="2714625"/>
          <p14:tracePt t="25964" x="3062288" y="2724150"/>
          <p14:tracePt t="25984" x="3054350" y="2724150"/>
          <p14:tracePt t="26011" x="3044825" y="2724150"/>
          <p14:tracePt t="26035" x="3036888" y="2724150"/>
          <p14:tracePt t="26052" x="3027363" y="2724150"/>
          <p14:tracePt t="26064" x="3027363" y="2714625"/>
          <p14:tracePt t="26084" x="3009900" y="2714625"/>
          <p14:tracePt t="26104" x="3009900" y="2705100"/>
          <p14:tracePt t="26124" x="3000375" y="2705100"/>
          <p14:tracePt t="26144" x="2990850" y="2705100"/>
          <p14:tracePt t="26164" x="2965450" y="2697163"/>
          <p14:tracePt t="26184" x="2938463" y="2670175"/>
          <p14:tracePt t="26204" x="2901950" y="2598738"/>
          <p14:tracePt t="26224" x="2901950" y="2536825"/>
          <p14:tracePt t="26244" x="2901950" y="2428875"/>
          <p14:tracePt t="26264" x="2928938" y="2303463"/>
          <p14:tracePt t="26284" x="2982913" y="2170113"/>
          <p14:tracePt t="26304" x="3036888" y="2044700"/>
          <p14:tracePt t="26324" x="3098800" y="1847850"/>
          <p14:tracePt t="26344" x="3098800" y="1812925"/>
          <p14:tracePt t="26364" x="3089275" y="1803400"/>
          <p14:tracePt t="26420" x="3089275" y="1795463"/>
          <p14:tracePt t="26557" x="3098800" y="1795463"/>
          <p14:tracePt t="26565" x="3116263" y="1795463"/>
          <p14:tracePt t="26583" x="3170238" y="1795463"/>
          <p14:tracePt t="26604" x="3303588" y="1822450"/>
          <p14:tracePt t="26624" x="3375025" y="1847850"/>
          <p14:tracePt t="26644" x="3438525" y="1874838"/>
          <p14:tracePt t="26664" x="3446463" y="1893888"/>
          <p14:tracePt t="26684" x="3446463" y="1911350"/>
          <p14:tracePt t="26704" x="3446463" y="1965325"/>
          <p14:tracePt t="26724" x="3446463" y="2044700"/>
          <p14:tracePt t="26744" x="3446463" y="2116138"/>
          <p14:tracePt t="26764" x="3419475" y="2205038"/>
          <p14:tracePt t="26784" x="3419475" y="2232025"/>
          <p14:tracePt t="26804" x="3411538" y="2268538"/>
          <p14:tracePt t="26824" x="3411538" y="2286000"/>
          <p14:tracePt t="26844" x="3411538" y="2303463"/>
          <p14:tracePt t="26940" x="3419475" y="2303463"/>
          <p14:tracePt t="26949" x="3429000" y="2303463"/>
          <p14:tracePt t="26964" x="3446463" y="2303463"/>
          <p14:tracePt t="26984" x="3446463" y="2312988"/>
          <p14:tracePt t="27004" x="3411538" y="2374900"/>
          <p14:tracePt t="27024" x="3384550" y="2411413"/>
          <p14:tracePt t="27212" x="3367088" y="2393950"/>
          <p14:tracePt t="27220" x="3357563" y="2393950"/>
          <p14:tracePt t="27244" x="3322638" y="2374900"/>
          <p14:tracePt t="27264" x="3303588" y="2374900"/>
          <p14:tracePt t="27284" x="3303588" y="2357438"/>
          <p14:tracePt t="27325" x="3313113" y="2357438"/>
          <p14:tracePt t="27344" x="3322638" y="2357438"/>
          <p14:tracePt t="27364" x="3340100" y="2357438"/>
          <p14:tracePt t="27404" x="3348038" y="2357438"/>
          <p14:tracePt t="27424" x="3357563" y="2357438"/>
          <p14:tracePt t="27444" x="3394075" y="2347913"/>
          <p14:tracePt t="27464" x="3402013" y="2330450"/>
          <p14:tracePt t="27484" x="3438525" y="2312988"/>
          <p14:tracePt t="27504" x="3446463" y="2295525"/>
          <p14:tracePt t="27524" x="3465513" y="2286000"/>
          <p14:tracePt t="27544" x="3473450" y="2286000"/>
          <p14:tracePt t="27564" x="3482975" y="2286000"/>
          <p14:tracePt t="27584" x="3500438" y="2286000"/>
          <p14:tracePt t="27624" x="3509963" y="2286000"/>
          <p14:tracePt t="27644" x="3527425" y="2286000"/>
          <p14:tracePt t="27780" x="3536950" y="2286000"/>
          <p14:tracePt t="27796" x="3536950" y="2276475"/>
          <p14:tracePt t="27812" x="3544888" y="2276475"/>
          <p14:tracePt t="27828" x="3554413" y="2276475"/>
          <p14:tracePt t="27860" x="3562350" y="2276475"/>
          <p14:tracePt t="27876" x="3571875" y="2276475"/>
          <p14:tracePt t="27900" x="3581400" y="2276475"/>
          <p14:tracePt t="27916" x="3589338" y="2276475"/>
          <p14:tracePt t="28388" x="3598863" y="2276475"/>
          <p14:tracePt t="28405" x="3608388" y="2276475"/>
          <p14:tracePt t="28413" x="3625850" y="2268538"/>
          <p14:tracePt t="28424" x="3633788" y="2268538"/>
          <p14:tracePt t="28444" x="3670300" y="2268538"/>
          <p14:tracePt t="28465" x="3679825" y="2268538"/>
          <p14:tracePt t="28604" x="3670300" y="2268538"/>
          <p14:tracePt t="28732" x="3679825" y="2268538"/>
          <p14:tracePt t="28749" x="3687763" y="2268538"/>
          <p14:tracePt t="28860" x="3679825" y="2268538"/>
          <p14:tracePt t="28876" x="3670300" y="2268538"/>
          <p14:tracePt t="28885" x="3660775" y="2268538"/>
          <p14:tracePt t="28904" x="3652838" y="2268538"/>
          <p14:tracePt t="28924" x="3643313" y="2268538"/>
          <p14:tracePt t="28996" x="3652838" y="2268538"/>
          <p14:tracePt t="29013" x="3687763" y="2268538"/>
          <p14:tracePt t="29024" x="3751263" y="2276475"/>
          <p14:tracePt t="29045" x="3919538" y="2312988"/>
          <p14:tracePt t="29064" x="4116388" y="2339975"/>
          <p14:tracePt t="29085" x="4572000" y="2419350"/>
          <p14:tracePt t="29105" x="4803775" y="2465388"/>
          <p14:tracePt t="29125" x="5045075" y="2500313"/>
          <p14:tracePt t="29144" x="5116513" y="2517775"/>
          <p14:tracePt t="29165" x="5170488" y="2517775"/>
          <p14:tracePt t="29184" x="5187950" y="2517775"/>
          <p14:tracePt t="29205" x="5241925" y="2517775"/>
          <p14:tracePt t="29224" x="5268913" y="2517775"/>
          <p14:tracePt t="29245" x="5313363" y="2517775"/>
          <p14:tracePt t="29264" x="5340350" y="2517775"/>
          <p14:tracePt t="29284" x="5367338" y="2527300"/>
          <p14:tracePt t="29333" x="5357813" y="2527300"/>
          <p14:tracePt t="29349" x="5348288" y="2527300"/>
          <p14:tracePt t="29366" x="5330825" y="2527300"/>
          <p14:tracePt t="29384" x="5286375" y="2544763"/>
          <p14:tracePt t="29405" x="5180013" y="2562225"/>
          <p14:tracePt t="29424" x="5099050" y="2581275"/>
          <p14:tracePt t="29445" x="4965700" y="2589213"/>
          <p14:tracePt t="29465" x="4751388" y="2589213"/>
          <p14:tracePt t="29485" x="4510088" y="2589213"/>
          <p14:tracePt t="29504" x="4322763" y="2633663"/>
          <p14:tracePt t="29525" x="4098925" y="2670175"/>
          <p14:tracePt t="29544" x="4027488" y="2679700"/>
          <p14:tracePt t="29565" x="3956050" y="2687638"/>
          <p14:tracePt t="29584" x="3938588" y="2697163"/>
          <p14:tracePt t="29629" x="3929063" y="2697163"/>
          <p14:tracePt t="29661" x="3919538" y="2697163"/>
          <p14:tracePt t="29725" x="3929063" y="2697163"/>
          <p14:tracePt t="29734" x="3956050" y="2697163"/>
          <p14:tracePt t="29744" x="3973513" y="2697163"/>
          <p14:tracePt t="29765" x="4116388" y="2697163"/>
          <p14:tracePt t="29784" x="4286250" y="2697163"/>
          <p14:tracePt t="29805" x="4572000" y="2697163"/>
          <p14:tracePt t="29825" x="4776788" y="2697163"/>
          <p14:tracePt t="29845" x="5116513" y="2652713"/>
          <p14:tracePt t="29864" x="5295900" y="2643188"/>
          <p14:tracePt t="29885" x="5473700" y="2643188"/>
          <p14:tracePt t="29904" x="5599113" y="2643188"/>
          <p14:tracePt t="29925" x="5813425" y="2652713"/>
          <p14:tracePt t="29944" x="5983288" y="2652713"/>
          <p14:tracePt t="29965" x="6197600" y="2660650"/>
          <p14:tracePt t="29985" x="6296025" y="2687638"/>
          <p14:tracePt t="29988" x="6348413" y="2687638"/>
          <p14:tracePt t="30005" x="6411913" y="2697163"/>
          <p14:tracePt t="30024" x="6465888" y="2714625"/>
          <p14:tracePt t="30045" x="6599238" y="2741613"/>
          <p14:tracePt t="30064" x="6705600" y="2759075"/>
          <p14:tracePt t="30086" x="6840538" y="2776538"/>
          <p14:tracePt t="30105" x="6946900" y="2803525"/>
          <p14:tracePt t="30125" x="6965950" y="2813050"/>
          <p14:tracePt t="30181" x="6973888" y="2813050"/>
          <p14:tracePt t="30197" x="6983413" y="2813050"/>
          <p14:tracePt t="30213" x="7000875" y="2813050"/>
          <p14:tracePt t="30224" x="7027863" y="2813050"/>
          <p14:tracePt t="30245" x="7134225" y="2813050"/>
          <p14:tracePt t="30264" x="7259638" y="2840038"/>
          <p14:tracePt t="30285" x="7446963" y="2874963"/>
          <p14:tracePt t="30304" x="7616825" y="2901950"/>
          <p14:tracePt t="30325" x="7697788" y="2919413"/>
          <p14:tracePt t="30344" x="7724775" y="2928938"/>
          <p14:tracePt t="30413" x="7724775" y="2946400"/>
          <p14:tracePt t="30423" x="7697788" y="2982913"/>
          <p14:tracePt t="30445" x="7616825" y="3098800"/>
          <p14:tracePt t="30465" x="7572375" y="3205163"/>
          <p14:tracePt t="30486" x="7572375" y="3340100"/>
          <p14:tracePt t="30504" x="7572375" y="3446463"/>
          <p14:tracePt t="30526" x="7537450" y="3705225"/>
          <p14:tracePt t="30545" x="7491413" y="3956050"/>
          <p14:tracePt t="30566" x="7473950" y="4251325"/>
          <p14:tracePt t="30584" x="7527925" y="4330700"/>
          <p14:tracePt t="30606" x="7634288" y="4483100"/>
          <p14:tracePt t="30624" x="7688263" y="4562475"/>
          <p14:tracePt t="30646" x="7751763" y="4705350"/>
          <p14:tracePt t="30664" x="7751763" y="4751388"/>
          <p14:tracePt t="30686" x="7751763" y="4795838"/>
          <p14:tracePt t="30705" x="7742238" y="4822825"/>
          <p14:tracePt t="30726" x="7715250" y="4884738"/>
          <p14:tracePt t="30745" x="7697788" y="5081588"/>
          <p14:tracePt t="30766" x="7688263" y="5286375"/>
          <p14:tracePt t="30785" x="7688263" y="5429250"/>
          <p14:tracePt t="30806" x="7680325" y="5581650"/>
          <p14:tracePt t="30825" x="7661275" y="5599113"/>
          <p14:tracePt t="30846" x="7643813" y="5608638"/>
          <p14:tracePt t="30864" x="7626350" y="5616575"/>
          <p14:tracePt t="30885" x="7616825" y="5616575"/>
          <p14:tracePt t="30926" x="7616825" y="5545138"/>
          <p14:tracePt t="30944" x="7491413" y="5438775"/>
          <p14:tracePt t="30965" x="7412038" y="5411788"/>
          <p14:tracePt t="31197" x="7402513" y="5411788"/>
          <p14:tracePt t="31205" x="7402513" y="5402263"/>
          <p14:tracePt t="31246" x="7385050" y="5384800"/>
          <p14:tracePt t="31254" x="7375525" y="5384800"/>
          <p14:tracePt t="31265" x="7358063" y="5384800"/>
          <p14:tracePt t="31285" x="7340600" y="5384800"/>
          <p14:tracePt t="31325" x="7331075" y="5384800"/>
          <p14:tracePt t="31345" x="7323138" y="5394325"/>
          <p14:tracePt t="31366" x="7286625" y="5411788"/>
          <p14:tracePt t="31385" x="7232650" y="5411788"/>
          <p14:tracePt t="31406" x="7062788" y="5419725"/>
          <p14:tracePt t="31425" x="6902450" y="5411788"/>
          <p14:tracePt t="31446" x="6518275" y="5340350"/>
          <p14:tracePt t="31465" x="6116638" y="5276850"/>
          <p14:tracePt t="31486" x="5537200" y="5180013"/>
          <p14:tracePt t="31505" x="5197475" y="5116513"/>
          <p14:tracePt t="31526" x="4759325" y="5045075"/>
          <p14:tracePt t="31545" x="4608513" y="5018088"/>
          <p14:tracePt t="31566" x="4465638" y="4991100"/>
          <p14:tracePt t="31585" x="4375150" y="4983163"/>
          <p14:tracePt t="31605" x="4367213" y="4983163"/>
          <p14:tracePt t="31717" x="4367213" y="4973638"/>
          <p14:tracePt t="31733" x="4367213" y="4965700"/>
          <p14:tracePt t="31749" x="4367213" y="4956175"/>
          <p14:tracePt t="31766" x="4384675" y="4929188"/>
          <p14:tracePt t="31785" x="4419600" y="4830763"/>
          <p14:tracePt t="31806" x="4446588" y="4660900"/>
          <p14:tracePt t="31825" x="4473575" y="4473575"/>
          <p14:tracePt t="31846" x="4473575" y="4071938"/>
          <p14:tracePt t="31865" x="4473575" y="3813175"/>
          <p14:tracePt t="31886" x="4510088" y="3357563"/>
          <p14:tracePt t="31905" x="4572000" y="3098800"/>
          <p14:tracePt t="31926" x="4616450" y="2786063"/>
          <p14:tracePt t="31945" x="4643438" y="2660650"/>
          <p14:tracePt t="31966" x="4670425" y="2544763"/>
          <p14:tracePt t="31985" x="4670425" y="2500313"/>
          <p14:tracePt t="31989" x="4670425" y="2482850"/>
          <p14:tracePt t="32006" x="4679950" y="2465388"/>
          <p14:tracePt t="32025" x="4679950" y="2438400"/>
          <p14:tracePt t="32046" x="4670425" y="2411413"/>
          <p14:tracePt t="32065" x="4652963" y="2401888"/>
          <p14:tracePt t="32105" x="4660900" y="2384425"/>
          <p14:tracePt t="32126" x="4741863" y="2347913"/>
          <p14:tracePt t="32145" x="4840288" y="2330450"/>
          <p14:tracePt t="32166" x="5126038" y="2312988"/>
          <p14:tracePt t="32185" x="5394325" y="2312988"/>
          <p14:tracePt t="32206" x="5884863" y="2322513"/>
          <p14:tracePt t="32225" x="6491288" y="2455863"/>
          <p14:tracePt t="32246" x="6732588" y="2509838"/>
          <p14:tracePt t="32265" x="6823075" y="2554288"/>
          <p14:tracePt t="32286" x="6991350" y="2625725"/>
          <p14:tracePt t="32305" x="7081838" y="2652713"/>
          <p14:tracePt t="32326" x="7134225" y="2670175"/>
          <p14:tracePt t="32345" x="7143750" y="2670175"/>
          <p14:tracePt t="32366" x="7153275" y="2670175"/>
          <p14:tracePt t="32385" x="7161213" y="2670175"/>
          <p14:tracePt t="32406" x="7188200" y="2670175"/>
          <p14:tracePt t="32425" x="7205663" y="2670175"/>
          <p14:tracePt t="32446" x="7232650" y="2670175"/>
          <p14:tracePt t="32465" x="7259638" y="2670175"/>
          <p14:tracePt t="32566" x="7259638" y="2679700"/>
          <p14:tracePt t="32574" x="7269163" y="2687638"/>
          <p14:tracePt t="32584" x="7269163" y="2697163"/>
          <p14:tracePt t="32606" x="7269163" y="2911475"/>
          <p14:tracePt t="32625" x="7269163" y="3152775"/>
          <p14:tracePt t="32646" x="7269163" y="3625850"/>
          <p14:tracePt t="32665" x="7269163" y="4251325"/>
          <p14:tracePt t="32686" x="7269163" y="4625975"/>
          <p14:tracePt t="32705" x="7269163" y="4822825"/>
          <p14:tracePt t="32726" x="7269163" y="5000625"/>
          <p14:tracePt t="32745" x="7269163" y="5027613"/>
          <p14:tracePt t="32765" x="7269163" y="5045075"/>
          <p14:tracePt t="32785" x="7259638" y="5045075"/>
          <p14:tracePt t="32894" x="7251700" y="5045075"/>
          <p14:tracePt t="32905" x="7242175" y="5045075"/>
          <p14:tracePt t="32926" x="7180263" y="5010150"/>
          <p14:tracePt t="32945" x="7072313" y="4965700"/>
          <p14:tracePt t="32966" x="6697663" y="4848225"/>
          <p14:tracePt t="32985" x="6313488" y="4751388"/>
          <p14:tracePt t="33006" x="5303838" y="4545013"/>
          <p14:tracePt t="33025" x="4537075" y="4340225"/>
          <p14:tracePt t="33046" x="3160713" y="3956050"/>
          <p14:tracePt t="33065" x="2544763" y="3697288"/>
          <p14:tracePt t="33087" x="1938338" y="3411538"/>
          <p14:tracePt t="33106" x="1687513" y="3214688"/>
          <p14:tracePt t="33126" x="1652588" y="3036888"/>
          <p14:tracePt t="33145" x="1704975" y="2894013"/>
          <p14:tracePt t="33167" x="1938338" y="2625725"/>
          <p14:tracePt t="33185" x="2044700" y="2455863"/>
          <p14:tracePt t="33206" x="2170113" y="2232025"/>
          <p14:tracePt t="33225" x="2205038" y="2116138"/>
          <p14:tracePt t="33247" x="2214563" y="1938338"/>
          <p14:tracePt t="33265" x="2214563" y="1857375"/>
          <p14:tracePt t="33286" x="2232025" y="1751013"/>
          <p14:tracePt t="33305" x="2241550" y="1714500"/>
          <p14:tracePt t="33326" x="2251075" y="1687513"/>
          <p14:tracePt t="33345" x="2251075" y="1670050"/>
          <p14:tracePt t="33494" x="2251075" y="1660525"/>
          <p14:tracePt t="33510" x="2259013" y="1660525"/>
          <p14:tracePt t="33526" x="2268538" y="1652588"/>
          <p14:tracePt t="33546" x="2303463" y="1625600"/>
          <p14:tracePt t="33566" x="2411413" y="1544638"/>
          <p14:tracePt t="33585" x="2465388" y="1509713"/>
          <p14:tracePt t="33607" x="2517775" y="1465263"/>
          <p14:tracePt t="33625" x="2527300" y="1446213"/>
          <p14:tracePt t="33647" x="2544763" y="1419225"/>
          <p14:tracePt t="33665" x="2554288" y="1401763"/>
          <p14:tracePt t="33686" x="2562225" y="1357313"/>
          <p14:tracePt t="33705" x="2562225" y="1330325"/>
          <p14:tracePt t="33727" x="2544763" y="1322388"/>
          <p14:tracePt t="33745" x="2536825" y="1322388"/>
          <p14:tracePt t="33774" x="2536825" y="1312863"/>
          <p14:tracePt t="33790" x="2536825" y="1303338"/>
          <p14:tracePt t="33806" x="2536825" y="1285875"/>
          <p14:tracePt t="33826" x="2536825" y="1268413"/>
          <p14:tracePt t="33846" x="2554288" y="1241425"/>
          <p14:tracePt t="33865" x="2571750" y="1223963"/>
          <p14:tracePt t="33887" x="2581275" y="1204913"/>
          <p14:tracePt t="33905" x="2581275" y="1196975"/>
          <p14:tracePt t="33927" x="2589213" y="1187450"/>
          <p14:tracePt t="33966" x="2598738" y="1169988"/>
          <p14:tracePt t="34007" x="2598738" y="1160463"/>
          <p14:tracePt t="34025" x="2598738" y="1152525"/>
          <p14:tracePt t="34045" x="2598738" y="1143000"/>
          <p14:tracePt t="34065" x="2598738" y="1133475"/>
          <p14:tracePt t="34086" x="2589213" y="1125538"/>
          <p14:tracePt t="34106" x="2581275" y="1125538"/>
          <p14:tracePt t="34127" x="2571750" y="1116013"/>
          <p14:tracePt t="34145" x="2562225" y="1108075"/>
          <p14:tracePt t="34167" x="2544763" y="1098550"/>
          <p14:tracePt t="34185" x="2527300" y="1098550"/>
          <p14:tracePt t="34206" x="2500313" y="1089025"/>
          <p14:tracePt t="34225" x="2473325" y="1071563"/>
          <p14:tracePt t="34247" x="2446338" y="1062038"/>
          <p14:tracePt t="34265" x="2438400" y="1062038"/>
          <p14:tracePt t="34287" x="2411413" y="1081088"/>
          <p14:tracePt t="34305" x="2393950" y="1089025"/>
          <p14:tracePt t="34326" x="2366963" y="1133475"/>
          <p14:tracePt t="34345" x="2347913" y="1169988"/>
          <p14:tracePt t="34367" x="2339975" y="1204913"/>
          <p14:tracePt t="34385" x="2330450" y="1214438"/>
          <p14:tracePt t="34406" x="2322513" y="1214438"/>
          <p14:tracePt t="34425" x="2312988" y="1214438"/>
          <p14:tracePt t="34462" x="2303463" y="1214438"/>
          <p14:tracePt t="34473" x="2295525" y="1214438"/>
          <p14:tracePt t="34487" x="2286000" y="1204913"/>
          <p14:tracePt t="34505" x="2286000" y="1196975"/>
          <p14:tracePt t="34526" x="2286000" y="1187450"/>
          <p14:tracePt t="34546" x="2286000" y="1179513"/>
          <p14:tracePt t="34567" x="2286000" y="1169988"/>
          <p14:tracePt t="34585" x="2286000" y="1160463"/>
          <p14:tracePt t="34606" x="2286000" y="1152525"/>
          <p14:tracePt t="34654" x="2276475" y="1152525"/>
          <p14:tracePt t="34790" x="2268538" y="1152525"/>
          <p14:tracePt t="34830" x="2259013" y="1152525"/>
          <p14:tracePt t="34871" x="2259013" y="1143000"/>
          <p14:tracePt t="35078" x="2259013" y="1133475"/>
          <p14:tracePt t="35095" x="2251075" y="1133475"/>
          <p14:tracePt t="35142" x="2251075" y="1125538"/>
          <p14:tracePt t="35151" x="2241550" y="1125538"/>
          <p14:tracePt t="35214" x="2232025" y="1125538"/>
          <p14:tracePt t="35223" x="2224088" y="1125538"/>
          <p14:tracePt t="35246" x="2214563" y="1125538"/>
          <p14:tracePt t="35265" x="2205038" y="1125538"/>
          <p14:tracePt t="35287" x="2179638" y="1116013"/>
          <p14:tracePt t="35305" x="2160588" y="1116013"/>
          <p14:tracePt t="35326" x="2133600" y="1108075"/>
          <p14:tracePt t="35345" x="2116138" y="1098550"/>
          <p14:tracePt t="35367" x="2098675" y="1098550"/>
          <p14:tracePt t="35385" x="2089150" y="1098550"/>
          <p14:tracePt t="35407" x="2062163" y="1089025"/>
          <p14:tracePt t="35425" x="2054225" y="1089025"/>
          <p14:tracePt t="35447" x="2027238" y="1089025"/>
          <p14:tracePt t="35466" x="2009775" y="1089025"/>
          <p14:tracePt t="35487" x="1973263" y="1081088"/>
          <p14:tracePt t="35505" x="1955800" y="1081088"/>
          <p14:tracePt t="35525" x="1946275" y="1081088"/>
          <p14:tracePt t="35546" x="1938338" y="1081088"/>
          <p14:tracePt t="35567" x="1919288" y="1081088"/>
          <p14:tracePt t="35585" x="1911350" y="1081088"/>
          <p14:tracePt t="35607" x="1884363" y="1081088"/>
          <p14:tracePt t="35671" x="1874838" y="1089025"/>
          <p14:tracePt t="35718" x="1866900" y="1089025"/>
          <p14:tracePt t="35734" x="1866900" y="1098550"/>
          <p14:tracePt t="35745" x="1857375" y="1098550"/>
          <p14:tracePt t="35768" x="1847850" y="1098550"/>
          <p14:tracePt t="35785" x="1847850" y="1108075"/>
          <p14:tracePt t="35808" x="1847850" y="1116013"/>
          <p14:tracePt t="35826" x="1839913" y="1125538"/>
          <p14:tracePt t="35847" x="1839913" y="1152525"/>
          <p14:tracePt t="35865" x="1839913" y="1196975"/>
          <p14:tracePt t="35886" x="1839913" y="1241425"/>
          <p14:tracePt t="35905" x="1839913" y="1285875"/>
          <p14:tracePt t="35927" x="1839913" y="1374775"/>
          <p14:tracePt t="35945" x="1830388" y="1438275"/>
          <p14:tracePt t="35967" x="1822450" y="1571625"/>
          <p14:tracePt t="35986" x="1822450" y="1652588"/>
          <p14:tracePt t="36007" x="1822450" y="1803400"/>
          <p14:tracePt t="36025" x="1822450" y="1893888"/>
          <p14:tracePt t="36047" x="1847850" y="2062163"/>
          <p14:tracePt t="36066" x="1847850" y="2160588"/>
          <p14:tracePt t="36087" x="1847850" y="2276475"/>
          <p14:tracePt t="36106" x="1847850" y="2347913"/>
          <p14:tracePt t="36127" x="1847850" y="2438400"/>
          <p14:tracePt t="36145" x="1847850" y="2482850"/>
          <p14:tracePt t="36167" x="1847850" y="2562225"/>
          <p14:tracePt t="36186" x="1847850" y="2598738"/>
          <p14:tracePt t="36207" x="1847850" y="2660650"/>
          <p14:tracePt t="36226" x="1847850" y="2697163"/>
          <p14:tracePt t="36246" x="1830388" y="2751138"/>
          <p14:tracePt t="36266" x="1830388" y="2768600"/>
          <p14:tracePt t="36287" x="1822450" y="2776538"/>
          <p14:tracePt t="36306" x="1822450" y="2786063"/>
          <p14:tracePt t="36527" x="1812925" y="2786063"/>
          <p14:tracePt t="36543" x="1803400" y="2786063"/>
          <p14:tracePt t="36559" x="1795463" y="2786063"/>
          <p14:tracePt t="36574" x="1785938" y="2776538"/>
          <p14:tracePt t="36591" x="1768475" y="2768600"/>
          <p14:tracePt t="36607" x="1758950" y="2759075"/>
          <p14:tracePt t="36626" x="1724025" y="2697163"/>
          <p14:tracePt t="36647" x="1660525" y="2598738"/>
          <p14:tracePt t="36666" x="1608138" y="2517775"/>
          <p14:tracePt t="36687" x="1438275" y="2357438"/>
          <p14:tracePt t="36706" x="1322388" y="2268538"/>
          <p14:tracePt t="36727" x="1133475" y="2160588"/>
          <p14:tracePt t="36746" x="946150" y="2071688"/>
          <p14:tracePt t="36767" x="731838" y="1982788"/>
          <p14:tracePt t="36786" x="669925" y="1946275"/>
          <p14:tracePt t="36808" x="615950" y="1928813"/>
          <p14:tracePt t="36826" x="608013" y="1911350"/>
          <p14:tracePt t="36848" x="588963" y="1874838"/>
          <p14:tracePt t="36866" x="571500" y="1839913"/>
          <p14:tracePt t="36887" x="571500" y="1741488"/>
          <p14:tracePt t="36906" x="571500" y="1697038"/>
          <p14:tracePt t="36927" x="588963" y="1643063"/>
          <p14:tracePt t="36946" x="588963" y="1598613"/>
          <p14:tracePt t="36967" x="571500" y="1554163"/>
          <p14:tracePt t="36986" x="544513" y="1509713"/>
          <p14:tracePt t="37007" x="500063" y="1473200"/>
          <p14:tracePt t="37026" x="482600" y="1465263"/>
          <p14:tracePt t="37071" x="473075" y="1465263"/>
          <p14:tracePt t="37103" x="473075" y="1482725"/>
          <p14:tracePt t="37113" x="465138" y="1500188"/>
          <p14:tracePt t="37128" x="465138" y="1527175"/>
          <p14:tracePt t="37146" x="465138" y="1581150"/>
          <p14:tracePt t="37168" x="465138" y="1633538"/>
          <p14:tracePt t="37186" x="473075" y="1679575"/>
          <p14:tracePt t="37208" x="490538" y="1803400"/>
          <p14:tracePt t="37226" x="509588" y="1911350"/>
          <p14:tracePt t="37247" x="536575" y="2054225"/>
          <p14:tracePt t="37266" x="581025" y="2330450"/>
          <p14:tracePt t="37287" x="704850" y="2633663"/>
          <p14:tracePt t="37306" x="785813" y="2847975"/>
          <p14:tracePt t="37327" x="928688" y="3179763"/>
          <p14:tracePt t="37346" x="946150" y="3322638"/>
          <p14:tracePt t="37368" x="955675" y="3419475"/>
          <p14:tracePt t="37386" x="955675" y="3446463"/>
          <p14:tracePt t="37406" x="955675" y="3455988"/>
          <p14:tracePt t="37455" x="955675" y="3465513"/>
          <p14:tracePt t="37479" x="946150" y="3465513"/>
          <p14:tracePt t="37489" x="946150" y="3473450"/>
          <p14:tracePt t="37506" x="928688" y="3473450"/>
          <p14:tracePt t="37527" x="911225" y="3490913"/>
          <p14:tracePt t="37546" x="901700" y="3490913"/>
          <p14:tracePt t="37568" x="866775" y="3490913"/>
          <p14:tracePt t="37586" x="803275" y="3490913"/>
          <p14:tracePt t="37606" x="750888" y="3490913"/>
          <p14:tracePt t="37626" x="723900" y="3490913"/>
          <p14:tracePt t="37646" x="714375" y="3490913"/>
          <p14:tracePt t="37767" x="704850" y="3490913"/>
          <p14:tracePt t="37783" x="696913" y="3490913"/>
          <p14:tracePt t="37871" x="696913" y="3482975"/>
          <p14:tracePt t="37967" x="704850" y="3482975"/>
          <p14:tracePt t="37991" x="704850" y="3473450"/>
          <p14:tracePt t="38001" x="714375" y="3473450"/>
          <p14:tracePt t="38032" x="723900" y="3473450"/>
          <p14:tracePt t="38047" x="731838" y="3473450"/>
          <p14:tracePt t="38056" x="741363" y="3473450"/>
          <p14:tracePt t="38072" x="750888" y="3465513"/>
          <p14:tracePt t="38086" x="758825" y="3465513"/>
          <p14:tracePt t="38191" x="768350" y="3455988"/>
          <p14:tracePt t="38200" x="776288" y="3455988"/>
          <p14:tracePt t="38224" x="785813" y="3455988"/>
          <p14:tracePt t="38239" x="785813" y="3446463"/>
          <p14:tracePt t="38255" x="795338" y="3438525"/>
          <p14:tracePt t="38272" x="803275" y="3438525"/>
          <p14:tracePt t="38287" x="822325" y="3429000"/>
          <p14:tracePt t="38306" x="839788" y="3429000"/>
          <p14:tracePt t="38327" x="857250" y="3411538"/>
          <p14:tracePt t="38346" x="866775" y="3411538"/>
          <p14:tracePt t="38367" x="874713" y="3402013"/>
          <p14:tracePt t="38386" x="893763" y="3394075"/>
          <p14:tracePt t="38406" x="893763" y="3384550"/>
          <p14:tracePt t="38426" x="901700" y="3384550"/>
          <p14:tracePt t="38792" x="901700" y="3375025"/>
          <p14:tracePt t="38807" x="911225" y="3375025"/>
          <p14:tracePt t="38824" x="911225" y="3367088"/>
          <p14:tracePt t="38835" x="919163" y="3367088"/>
          <p14:tracePt t="38847" x="928688" y="3357563"/>
          <p14:tracePt t="38866" x="938213" y="3348038"/>
          <p14:tracePt t="38920" x="946150" y="3340100"/>
          <p14:tracePt t="38959" x="955675" y="3330575"/>
          <p14:tracePt t="39047" x="965200" y="3330575"/>
          <p14:tracePt t="39216" x="973138" y="3330575"/>
          <p14:tracePt t="39247" x="982663" y="3330575"/>
          <p14:tracePt t="39256" x="982663" y="3322638"/>
          <p14:tracePt t="39272" x="990600" y="3322638"/>
          <p14:tracePt t="39288" x="1000125" y="3313113"/>
          <p14:tracePt t="39306" x="1009650" y="3313113"/>
          <p14:tracePt t="39328" x="1017588" y="3313113"/>
          <p14:tracePt t="39375" x="1017588" y="3303588"/>
          <p14:tracePt t="39386" x="1027113" y="3303588"/>
          <p14:tracePt t="39407" x="1036638" y="3295650"/>
          <p14:tracePt t="39426" x="1054100" y="3295650"/>
          <p14:tracePt t="39446" x="1071563" y="3286125"/>
          <p14:tracePt t="39466" x="1081088" y="3286125"/>
          <p14:tracePt t="39487" x="1089025" y="3286125"/>
          <p14:tracePt t="39506" x="1108075" y="3276600"/>
          <p14:tracePt t="39527" x="1125538" y="3276600"/>
          <p14:tracePt t="39547" x="1133475" y="3276600"/>
          <p14:tracePt t="39566" x="1143000" y="3276600"/>
          <p14:tracePt t="39586" x="1169988" y="3276600"/>
          <p14:tracePt t="39607" x="1187450" y="3276600"/>
          <p14:tracePt t="39648" x="1196975" y="3276600"/>
          <p14:tracePt t="39666" x="1204913" y="3276600"/>
          <p14:tracePt t="39688" x="1223963" y="3268663"/>
          <p14:tracePt t="39706" x="1241425" y="3268663"/>
          <p14:tracePt t="39726" x="1250950" y="3268663"/>
          <p14:tracePt t="39768" x="1258888" y="3268663"/>
          <p14:tracePt t="39792" x="1268413" y="3259138"/>
          <p14:tracePt t="40017" x="1276350" y="3259138"/>
          <p14:tracePt t="40056" x="1285875" y="3259138"/>
          <p14:tracePt t="40160" x="1285875" y="3251200"/>
          <p14:tracePt t="40168" x="1295400" y="3251200"/>
          <p14:tracePt t="40186" x="1322388" y="3224213"/>
          <p14:tracePt t="40207" x="1384300" y="3197225"/>
          <p14:tracePt t="40226" x="1562100" y="3108325"/>
          <p14:tracePt t="40247" x="1643063" y="3044825"/>
          <p14:tracePt t="40266" x="1776413" y="2919413"/>
          <p14:tracePt t="40287" x="1847850" y="2822575"/>
          <p14:tracePt t="40307" x="1955800" y="2705100"/>
          <p14:tracePt t="40328" x="1965325" y="2697163"/>
          <p14:tracePt t="41489" x="1965325" y="2687638"/>
          <p14:tracePt t="41497" x="1928813" y="2687638"/>
          <p14:tracePt t="41507" x="1901825" y="2687638"/>
          <p14:tracePt t="41527" x="1822450" y="2705100"/>
          <p14:tracePt t="41547" x="1803400" y="2705100"/>
          <p14:tracePt t="41736" x="1812925" y="2705100"/>
          <p14:tracePt t="41745" x="1830388" y="2705100"/>
          <p14:tracePt t="41766" x="1874838" y="2705100"/>
          <p14:tracePt t="41787" x="1928813" y="2705100"/>
          <p14:tracePt t="41807" x="1946275" y="2724150"/>
          <p14:tracePt t="41827" x="2009775" y="2776538"/>
          <p14:tracePt t="41847" x="2062163" y="2840038"/>
          <p14:tracePt t="41867" x="2170113" y="2965450"/>
          <p14:tracePt t="41887" x="2268538" y="3179763"/>
          <p14:tracePt t="41907" x="2339975" y="3357563"/>
          <p14:tracePt t="41927" x="2366963" y="3500438"/>
          <p14:tracePt t="41947" x="2411413" y="3741738"/>
          <p14:tracePt t="41967" x="2446338" y="3902075"/>
          <p14:tracePt t="41987" x="2465388" y="4179888"/>
          <p14:tracePt t="42007" x="2465388" y="4295775"/>
          <p14:tracePt t="42027" x="2465388" y="4429125"/>
          <p14:tracePt t="42048" x="2465388" y="4518025"/>
          <p14:tracePt t="42067" x="2473325" y="4562475"/>
          <p14:tracePt t="42087" x="2473325" y="4625975"/>
          <p14:tracePt t="42107" x="2473325" y="4687888"/>
          <p14:tracePt t="42127" x="2473325" y="4714875"/>
          <p14:tracePt t="42147" x="2465388" y="4768850"/>
          <p14:tracePt t="42167" x="2455863" y="4795838"/>
          <p14:tracePt t="42187" x="2438400" y="4857750"/>
          <p14:tracePt t="42207" x="2411413" y="4911725"/>
          <p14:tracePt t="42227" x="2374900" y="4991100"/>
          <p14:tracePt t="42247" x="2347913" y="5027613"/>
          <p14:tracePt t="42267" x="2322513" y="5054600"/>
          <p14:tracePt t="42287" x="2303463" y="5072063"/>
          <p14:tracePt t="42307" x="2268538" y="5108575"/>
          <p14:tracePt t="42328" x="2214563" y="5143500"/>
          <p14:tracePt t="42347" x="2170113" y="5170488"/>
          <p14:tracePt t="42367" x="2133600" y="5180013"/>
          <p14:tracePt t="42387" x="2081213" y="5180013"/>
          <p14:tracePt t="42407" x="2044700" y="5180013"/>
          <p14:tracePt t="42427" x="1990725" y="5180013"/>
          <p14:tracePt t="42447" x="1965325" y="5180013"/>
          <p14:tracePt t="42467" x="1884363" y="5143500"/>
          <p14:tracePt t="42487" x="1812925" y="5116513"/>
          <p14:tracePt t="42490" x="1776413" y="5108575"/>
          <p14:tracePt t="42507" x="1687513" y="5062538"/>
          <p14:tracePt t="42527" x="1589088" y="4983163"/>
          <p14:tracePt t="42548" x="1544638" y="4911725"/>
          <p14:tracePt t="42567" x="1544638" y="4867275"/>
          <p14:tracePt t="42587" x="1562100" y="4768850"/>
          <p14:tracePt t="42607" x="1616075" y="4670425"/>
          <p14:tracePt t="42627" x="1741488" y="4473575"/>
          <p14:tracePt t="42647" x="1803400" y="4357688"/>
          <p14:tracePt t="42667" x="1928813" y="4170363"/>
          <p14:tracePt t="42687" x="2044700" y="4054475"/>
          <p14:tracePt t="42707" x="2251075" y="3902075"/>
          <p14:tracePt t="42727" x="2393950" y="3840163"/>
          <p14:tracePt t="42747" x="2500313" y="3803650"/>
          <p14:tracePt t="42767" x="2544763" y="3803650"/>
          <p14:tracePt t="42787" x="2581275" y="3830638"/>
          <p14:tracePt t="42807" x="2598738" y="3857625"/>
          <p14:tracePt t="42827" x="2608263" y="3919538"/>
          <p14:tracePt t="42847" x="2616200" y="3973513"/>
          <p14:tracePt t="42867" x="2616200" y="4152900"/>
          <p14:tracePt t="42887" x="2598738" y="4286250"/>
          <p14:tracePt t="42907" x="2509838" y="4473575"/>
          <p14:tracePt t="42927" x="2482850" y="4545013"/>
          <p14:tracePt t="42947" x="2465388" y="4572000"/>
          <p14:tracePt t="42967" x="2455863" y="4589463"/>
          <p14:tracePt t="42987" x="2455863" y="4598988"/>
          <p14:tracePt t="43025" x="2446338" y="4598988"/>
          <p14:tracePt t="43041" x="2438400" y="4598988"/>
          <p14:tracePt t="43057" x="2428875" y="4589463"/>
          <p14:tracePt t="43067" x="2411413" y="4589463"/>
          <p14:tracePt t="43087" x="2374900" y="4581525"/>
          <p14:tracePt t="43107" x="2330450" y="4572000"/>
          <p14:tracePt t="43127" x="2322513" y="4554538"/>
          <p14:tracePt t="43147" x="2303463" y="4554538"/>
          <p14:tracePt t="43257" x="2303463" y="4545013"/>
          <p14:tracePt t="43273" x="2303463" y="4537075"/>
          <p14:tracePt t="43287" x="2295525" y="4537075"/>
          <p14:tracePt t="43307" x="2286000" y="4518025"/>
          <p14:tracePt t="43327" x="2268538" y="4510088"/>
          <p14:tracePt t="43347" x="2224088" y="4473575"/>
          <p14:tracePt t="43367" x="2187575" y="4419600"/>
          <p14:tracePt t="43387" x="2133600" y="4348163"/>
          <p14:tracePt t="43407" x="2108200" y="4286250"/>
          <p14:tracePt t="43427" x="2036763" y="4152900"/>
          <p14:tracePt t="43447" x="2000250" y="4054475"/>
          <p14:tracePt t="43467" x="1946275" y="3938588"/>
          <p14:tracePt t="43487" x="1946275" y="3875088"/>
          <p14:tracePt t="43490" x="1946275" y="3822700"/>
          <p14:tracePt t="43507" x="1946275" y="3751263"/>
          <p14:tracePt t="43527" x="2000250" y="3633788"/>
          <p14:tracePt t="43548" x="2179638" y="3357563"/>
          <p14:tracePt t="43567" x="2276475" y="3251200"/>
          <p14:tracePt t="43587" x="2411413" y="3125788"/>
          <p14:tracePt t="43607" x="2544763" y="3036888"/>
          <p14:tracePt t="43627" x="2724150" y="2982913"/>
          <p14:tracePt t="43647" x="2911475" y="2982913"/>
          <p14:tracePt t="43667" x="3224213" y="2990850"/>
          <p14:tracePt t="43687" x="3411538" y="3017838"/>
          <p14:tracePt t="43707" x="3562350" y="3108325"/>
          <p14:tracePt t="43727" x="3571875" y="3179763"/>
          <p14:tracePt t="43747" x="3544888" y="3394075"/>
          <p14:tracePt t="43767" x="3465513" y="3554413"/>
          <p14:tracePt t="43787" x="3330575" y="3875088"/>
          <p14:tracePt t="43807" x="3241675" y="4133850"/>
          <p14:tracePt t="43827" x="3133725" y="4545013"/>
          <p14:tracePt t="43847" x="3062288" y="4813300"/>
          <p14:tracePt t="43867" x="2955925" y="5116513"/>
          <p14:tracePt t="43887" x="2894013" y="5224463"/>
          <p14:tracePt t="43907" x="2840038" y="5295900"/>
          <p14:tracePt t="43927" x="2822575" y="5303838"/>
          <p14:tracePt t="43947" x="2813050" y="5322888"/>
          <p14:tracePt t="43967" x="2795588" y="5322888"/>
          <p14:tracePt t="43987" x="2697163" y="5322888"/>
          <p14:tracePt t="44007" x="2625725" y="5322888"/>
          <p14:tracePt t="44027" x="2509838" y="5303838"/>
          <p14:tracePt t="44047" x="2411413" y="5259388"/>
          <p14:tracePt t="44067" x="2312988" y="5170488"/>
          <p14:tracePt t="44087" x="2251075" y="5072063"/>
          <p14:tracePt t="44107" x="2108200" y="4875213"/>
          <p14:tracePt t="44127" x="2044700" y="4803775"/>
          <p14:tracePt t="44147" x="1990725" y="4687888"/>
          <p14:tracePt t="44167" x="1990725" y="4625975"/>
          <p14:tracePt t="44187" x="2017713" y="4483100"/>
          <p14:tracePt t="44207" x="2054225" y="4419600"/>
          <p14:tracePt t="44227" x="2108200" y="4330700"/>
          <p14:tracePt t="44247" x="2116138" y="4286250"/>
          <p14:tracePt t="44267" x="2116138" y="4251325"/>
          <p14:tracePt t="44287" x="2116138" y="4224338"/>
          <p14:tracePt t="44307" x="2116138" y="4197350"/>
          <p14:tracePt t="44328" x="2116138" y="4187825"/>
          <p14:tracePt t="44347" x="2116138" y="4170363"/>
          <p14:tracePt t="44367" x="2108200" y="4152900"/>
          <p14:tracePt t="44387" x="2089150" y="4133850"/>
          <p14:tracePt t="44407" x="2081213" y="4125913"/>
          <p14:tracePt t="44427" x="2081213" y="4116388"/>
          <p14:tracePt t="44490" x="2071688" y="4108450"/>
          <p14:tracePt t="44498" x="2062163" y="4108450"/>
          <p14:tracePt t="44510" x="2054225" y="4108450"/>
          <p14:tracePt t="44530" x="2044700" y="4098925"/>
          <p14:tracePt t="44548" x="2036763" y="4098925"/>
          <p14:tracePt t="44567" x="2027238" y="4098925"/>
          <p14:tracePt t="44587" x="2009775" y="4089400"/>
          <p14:tracePt t="44607" x="1973263" y="4089400"/>
          <p14:tracePt t="44627" x="1919288" y="4062413"/>
          <p14:tracePt t="44647" x="1893888" y="4037013"/>
          <p14:tracePt t="44667" x="1857375" y="4000500"/>
          <p14:tracePt t="44688" x="1839913" y="3956050"/>
          <p14:tracePt t="44707" x="1839913" y="3894138"/>
          <p14:tracePt t="44727" x="1839913" y="3813175"/>
          <p14:tracePt t="44747" x="1839913" y="3705225"/>
          <p14:tracePt t="44767" x="1822450" y="3633788"/>
          <p14:tracePt t="44787" x="1822450" y="3544888"/>
          <p14:tracePt t="44807" x="1847850" y="3465513"/>
          <p14:tracePt t="44827" x="1893888" y="3357563"/>
          <p14:tracePt t="44847" x="1911350" y="3295650"/>
          <p14:tracePt t="44867" x="1946275" y="3214688"/>
          <p14:tracePt t="44887" x="1965325" y="3170238"/>
          <p14:tracePt t="44907" x="2009775" y="3125788"/>
          <p14:tracePt t="44927" x="2089150" y="3054350"/>
          <p14:tracePt t="44947" x="2170113" y="3017838"/>
          <p14:tracePt t="44967" x="2259013" y="2982913"/>
          <p14:tracePt t="44988" x="2438400" y="2955925"/>
          <p14:tracePt t="45007" x="2562225" y="2938463"/>
          <p14:tracePt t="45027" x="2732088" y="2884488"/>
          <p14:tracePt t="45048" x="2803525" y="2840038"/>
          <p14:tracePt t="45067" x="2928938" y="2759075"/>
          <p14:tracePt t="45087" x="2990850" y="2724150"/>
          <p14:tracePt t="45107" x="3071813" y="2705100"/>
          <p14:tracePt t="45127" x="3205163" y="2705100"/>
          <p14:tracePt t="45147" x="3340100" y="2732088"/>
          <p14:tracePt t="45167" x="3429000" y="2741613"/>
          <p14:tracePt t="45188" x="3509963" y="2786063"/>
          <p14:tracePt t="45207" x="3536950" y="2803525"/>
          <p14:tracePt t="45227" x="3544888" y="2822575"/>
          <p14:tracePt t="45247" x="3544888" y="2857500"/>
          <p14:tracePt t="45267" x="3554413" y="2955925"/>
          <p14:tracePt t="45287" x="3571875" y="3017838"/>
          <p14:tracePt t="45307" x="3589338" y="3125788"/>
          <p14:tracePt t="45327" x="3598863" y="3214688"/>
          <p14:tracePt t="45347" x="3616325" y="3295650"/>
          <p14:tracePt t="45367" x="3625850" y="3348038"/>
          <p14:tracePt t="45387" x="3643313" y="3500438"/>
          <p14:tracePt t="45407" x="3643313" y="3625850"/>
          <p14:tracePt t="45427" x="3643313" y="3776663"/>
          <p14:tracePt t="45447" x="3643313" y="3840163"/>
          <p14:tracePt t="45467" x="3643313" y="3911600"/>
          <p14:tracePt t="45487" x="3643313" y="3965575"/>
          <p14:tracePt t="45491" x="3643313" y="3983038"/>
          <p14:tracePt t="45507" x="3643313" y="4081463"/>
          <p14:tracePt t="45527" x="3625850" y="4133850"/>
          <p14:tracePt t="45548" x="3616325" y="4197350"/>
          <p14:tracePt t="45567" x="3598863" y="4251325"/>
          <p14:tracePt t="45587" x="3581400" y="4402138"/>
          <p14:tracePt t="45607" x="3581400" y="4500563"/>
          <p14:tracePt t="45627" x="3544888" y="4652963"/>
          <p14:tracePt t="45647" x="3536950" y="4724400"/>
          <p14:tracePt t="45667" x="3517900" y="4840288"/>
          <p14:tracePt t="45688" x="3509963" y="4919663"/>
          <p14:tracePt t="45707" x="3473450" y="5126038"/>
          <p14:tracePt t="45727" x="3438525" y="5232400"/>
          <p14:tracePt t="45747" x="3375025" y="5340350"/>
          <p14:tracePt t="45767" x="3303588" y="5429250"/>
          <p14:tracePt t="45787" x="3241675" y="5456238"/>
          <p14:tracePt t="45807" x="3187700" y="5465763"/>
          <p14:tracePt t="45827" x="3027363" y="5456238"/>
          <p14:tracePt t="45847" x="2928938" y="5438775"/>
          <p14:tracePt t="45867" x="2724150" y="5394325"/>
          <p14:tracePt t="45887" x="2598738" y="5340350"/>
          <p14:tracePt t="45907" x="2393950" y="5241925"/>
          <p14:tracePt t="45927" x="2286000" y="5170488"/>
          <p14:tracePt t="45947" x="2089150" y="4983163"/>
          <p14:tracePt t="45968" x="1990725" y="4840288"/>
          <p14:tracePt t="45987" x="1884363" y="4598988"/>
          <p14:tracePt t="46008" x="1857375" y="4402138"/>
          <p14:tracePt t="46027" x="1839913" y="4071938"/>
          <p14:tracePt t="46048" x="1866900" y="3884613"/>
          <p14:tracePt t="46068" x="1911350" y="3625850"/>
          <p14:tracePt t="46087" x="1928813" y="3536950"/>
          <p14:tracePt t="46107" x="1938338" y="3438525"/>
          <p14:tracePt t="46127" x="1938338" y="3394075"/>
          <p14:tracePt t="46147" x="1919288" y="3348038"/>
          <p14:tracePt t="46167" x="1901825" y="3322638"/>
          <p14:tracePt t="46188" x="1874838" y="3241675"/>
          <p14:tracePt t="46207" x="1857375" y="3143250"/>
          <p14:tracePt t="46227" x="1857375" y="3081338"/>
          <p14:tracePt t="46247" x="1847850" y="3044825"/>
          <p14:tracePt t="46267" x="1847850" y="2973388"/>
          <p14:tracePt t="46287" x="1874838" y="2919413"/>
          <p14:tracePt t="46307" x="1919288" y="2830513"/>
          <p14:tracePt t="46328" x="1938338" y="2813050"/>
          <p14:tracePt t="46347" x="1946275" y="2795588"/>
          <p14:tracePt t="46387" x="1955800" y="2795588"/>
          <p14:tracePt t="46408" x="1965325" y="2795588"/>
          <p14:tracePt t="46428" x="2000250" y="2795588"/>
          <p14:tracePt t="46447" x="2062163" y="2795588"/>
          <p14:tracePt t="46467" x="2197100" y="2795588"/>
          <p14:tracePt t="46487" x="2259013" y="2795588"/>
          <p14:tracePt t="46491" x="2295525" y="2803525"/>
          <p14:tracePt t="46507" x="2347913" y="2813050"/>
          <p14:tracePt t="46527" x="2428875" y="2813050"/>
          <p14:tracePt t="46549" x="2616200" y="2813050"/>
          <p14:tracePt t="46567" x="2732088" y="2803525"/>
          <p14:tracePt t="46588" x="2946400" y="2786063"/>
          <p14:tracePt t="46607" x="3044825" y="2786063"/>
          <p14:tracePt t="46627" x="3160713" y="2786063"/>
          <p14:tracePt t="46647" x="3251200" y="2786063"/>
          <p14:tracePt t="46667" x="3394075" y="2786063"/>
          <p14:tracePt t="46688" x="3465513" y="2786063"/>
          <p14:tracePt t="46707" x="3554413" y="2786063"/>
          <p14:tracePt t="46728" x="3598863" y="2786063"/>
          <p14:tracePt t="46747" x="3652838" y="2786063"/>
          <p14:tracePt t="46768" x="3679825" y="2786063"/>
          <p14:tracePt t="46787" x="3741738" y="2795588"/>
          <p14:tracePt t="46808" x="3813175" y="2795588"/>
          <p14:tracePt t="46828" x="3884613" y="2795588"/>
          <p14:tracePt t="46848" x="3919538" y="2803525"/>
          <p14:tracePt t="46868" x="3929063" y="2803525"/>
          <p14:tracePt t="46906" x="3938588" y="2813050"/>
          <p14:tracePt t="46915" x="3946525" y="2813050"/>
          <p14:tracePt t="46927" x="3956050" y="2813050"/>
          <p14:tracePt t="46947" x="4010025" y="2813050"/>
          <p14:tracePt t="46968" x="4017963" y="2813050"/>
          <p14:tracePt t="46988" x="4037013" y="2822575"/>
          <p14:tracePt t="47008" x="4044950" y="2822575"/>
          <p14:tracePt t="47027" x="4054475" y="2830513"/>
          <p14:tracePt t="47048" x="4062413" y="2830513"/>
          <p14:tracePt t="47115" x="4062413" y="2840038"/>
          <p14:tracePt t="47130" x="4054475" y="2857500"/>
          <p14:tracePt t="47139" x="4044950" y="2867025"/>
          <p14:tracePt t="47149" x="4037013" y="2884488"/>
          <p14:tracePt t="47168" x="4037013" y="2894013"/>
          <p14:tracePt t="47188" x="4037013" y="2946400"/>
          <p14:tracePt t="47208" x="4037013" y="2990850"/>
          <p14:tracePt t="47228" x="4037013" y="3098800"/>
          <p14:tracePt t="47248" x="4017963" y="3170238"/>
          <p14:tracePt t="47268" x="4000500" y="3268663"/>
          <p14:tracePt t="47288" x="3973513" y="3367088"/>
          <p14:tracePt t="47308" x="3929063" y="3554413"/>
          <p14:tracePt t="47328" x="3911600" y="3670300"/>
          <p14:tracePt t="47348" x="3875088" y="3894138"/>
          <p14:tracePt t="47368" x="3857625" y="4017963"/>
          <p14:tracePt t="47388" x="3857625" y="4197350"/>
          <p14:tracePt t="47408" x="3857625" y="4276725"/>
          <p14:tracePt t="47428" x="3884613" y="4456113"/>
          <p14:tracePt t="47448" x="3894138" y="4554538"/>
          <p14:tracePt t="47468" x="3894138" y="4660900"/>
          <p14:tracePt t="47488" x="3894138" y="4768850"/>
          <p14:tracePt t="47491" x="3894138" y="4786313"/>
          <p14:tracePt t="47508" x="3894138" y="4840288"/>
          <p14:tracePt t="47528" x="3894138" y="4875213"/>
          <p14:tracePt t="47548" x="3894138" y="4946650"/>
          <p14:tracePt t="47568" x="3894138" y="4991100"/>
          <p14:tracePt t="47588" x="3875088" y="5089525"/>
          <p14:tracePt t="47608" x="3867150" y="5153025"/>
          <p14:tracePt t="47628" x="3848100" y="5214938"/>
          <p14:tracePt t="47648" x="3848100" y="5251450"/>
          <p14:tracePt t="47668" x="3848100" y="5268913"/>
          <p14:tracePt t="47688" x="3848100" y="5295900"/>
          <p14:tracePt t="47708" x="3848100" y="5330825"/>
          <p14:tracePt t="47728" x="3848100" y="5348288"/>
          <p14:tracePt t="47748" x="3848100" y="5375275"/>
          <p14:tracePt t="47768" x="3857625" y="5384800"/>
          <p14:tracePt t="47788" x="3875088" y="5419725"/>
          <p14:tracePt t="47808" x="3884613" y="5429250"/>
          <p14:tracePt t="47828" x="3902075" y="5456238"/>
          <p14:tracePt t="47868" x="3902075" y="5465763"/>
          <p14:tracePt t="47888" x="3902075" y="5473700"/>
          <p14:tracePt t="47908" x="3884613" y="5483225"/>
          <p14:tracePt t="47928" x="3848100" y="5483225"/>
          <p14:tracePt t="47948" x="3768725" y="5500688"/>
          <p14:tracePt t="47968" x="3705225" y="5510213"/>
          <p14:tracePt t="47988" x="3536950" y="5510213"/>
          <p14:tracePt t="48008" x="3394075" y="5510213"/>
          <p14:tracePt t="48028" x="3108325" y="5510213"/>
          <p14:tracePt t="48049" x="2928938" y="5510213"/>
          <p14:tracePt t="48068" x="2670175" y="5527675"/>
          <p14:tracePt t="48088" x="2544763" y="5527675"/>
          <p14:tracePt t="48108" x="2438400" y="5527675"/>
          <p14:tracePt t="48128" x="2339975" y="5527675"/>
          <p14:tracePt t="48148" x="2241550" y="5510213"/>
          <p14:tracePt t="48168" x="2179638" y="5500688"/>
          <p14:tracePt t="48188" x="2116138" y="5473700"/>
          <p14:tracePt t="48208" x="2098675" y="5465763"/>
          <p14:tracePt t="48228" x="2071688" y="5465763"/>
          <p14:tracePt t="48248" x="2062163" y="5465763"/>
          <p14:tracePt t="48268" x="2054225" y="5465763"/>
          <p14:tracePt t="48288" x="2036763" y="5465763"/>
          <p14:tracePt t="48308" x="2009775" y="5465763"/>
          <p14:tracePt t="48328" x="1990725" y="5465763"/>
          <p14:tracePt t="48348" x="1973263" y="5465763"/>
          <p14:tracePt t="48467" x="1965325" y="5465763"/>
          <p14:tracePt t="48579" x="1955800" y="5465763"/>
          <p14:tracePt t="48642" x="1946275" y="5465763"/>
          <p14:tracePt t="48667" x="1938338" y="5465763"/>
          <p14:tracePt t="48747" x="1928813" y="5465763"/>
          <p14:tracePt t="48787" x="1919288" y="5465763"/>
          <p14:tracePt t="48851" x="1911350" y="5465763"/>
          <p14:tracePt t="48971" x="1919288" y="5465763"/>
          <p14:tracePt t="48980" x="1928813" y="5465763"/>
          <p14:tracePt t="48995" x="1938338" y="5456238"/>
          <p14:tracePt t="49008" x="1946275" y="5446713"/>
          <p14:tracePt t="49028" x="1965325" y="5446713"/>
          <p14:tracePt t="49049" x="1982788" y="5438775"/>
          <p14:tracePt t="49068" x="2017713" y="5419725"/>
          <p14:tracePt t="49088" x="2044700" y="5411788"/>
          <p14:tracePt t="49108" x="2054225" y="5402263"/>
          <p14:tracePt t="49128" x="2062163" y="5402263"/>
          <p14:tracePt t="49148" x="2062163" y="5394325"/>
          <p14:tracePt t="49168" x="2044700" y="5367338"/>
          <p14:tracePt t="49188" x="2017713" y="5330825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81000" y="990600"/>
            <a:ext cx="8229600" cy="525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dirty="0">
                <a:latin typeface="+mj-lt"/>
                <a:cs typeface="Times New Roman" pitchFamily="18" charset="0"/>
              </a:rPr>
              <a:t>Example: code for (assume all variables are in memory):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b="1" dirty="0">
                <a:latin typeface="Arial" charset="0"/>
                <a:cs typeface="Times New Roman" pitchFamily="18" charset="0"/>
              </a:rPr>
              <a:t>		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 = b + c;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	d = e – f;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b="1" u="sng" dirty="0">
                <a:latin typeface="+mj-lt"/>
                <a:cs typeface="Times New Roman" pitchFamily="18" charset="0"/>
              </a:rPr>
              <a:t>Slow code</a:t>
            </a:r>
            <a:endParaRPr lang="en-US" sz="1800" b="1" dirty="0">
              <a:latin typeface="+mj-lt"/>
              <a:cs typeface="Times New Roman" pitchFamily="18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b="1" dirty="0">
                <a:latin typeface="Arial" charset="0"/>
                <a:cs typeface="Times New Roman" pitchFamily="18" charset="0"/>
              </a:rPr>
              <a:t>	</a:t>
            </a:r>
            <a:r>
              <a:rPr lang="en-US" sz="1800" dirty="0">
                <a:latin typeface="Arial" charset="0"/>
                <a:cs typeface="Times New Roman" pitchFamily="18" charset="0"/>
              </a:rPr>
              <a:t>	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LW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Rb,b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Rc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,c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solidFill>
                  <a:schemeClr val="hlink"/>
                </a:solidFill>
                <a:latin typeface="Arial" charset="0"/>
                <a:cs typeface="Arial" charset="0"/>
              </a:rPr>
              <a:t>Stall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	ADD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Ra,Rb,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Rc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SW 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a,Ra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Re,e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Rf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,f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solidFill>
                  <a:schemeClr val="hlink"/>
                </a:solidFill>
                <a:latin typeface="Arial" charset="0"/>
                <a:cs typeface="Arial" charset="0"/>
              </a:rPr>
              <a:t>Stall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	SUB 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Rd,Re,</a:t>
            </a:r>
            <a:r>
              <a:rPr lang="en-US" sz="1800" dirty="0" err="1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Rf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		SW	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d,Rd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lnSpc>
                <a:spcPct val="90000"/>
              </a:lnSpc>
              <a:spcBef>
                <a:spcPct val="30000"/>
              </a:spcBef>
            </a:pPr>
            <a:endParaRPr lang="en-US" dirty="0">
              <a:solidFill>
                <a:srgbClr val="008000"/>
              </a:solidFill>
              <a:latin typeface="Arial" charset="0"/>
              <a:cs typeface="Arial" charset="0"/>
            </a:endParaRPr>
          </a:p>
          <a:p>
            <a:pPr marL="285750" indent="-285750" algn="ctr">
              <a:lnSpc>
                <a:spcPct val="90000"/>
              </a:lnSpc>
              <a:spcBef>
                <a:spcPct val="30000"/>
              </a:spcBef>
            </a:pPr>
            <a:r>
              <a:rPr lang="en-US" b="1" dirty="0">
                <a:solidFill>
                  <a:srgbClr val="008000"/>
                </a:solidFill>
                <a:latin typeface="+mj-lt"/>
                <a:cs typeface="Arial" charset="0"/>
              </a:rPr>
              <a:t>Instruction order can be changed as long as the correctness is kept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762000"/>
          </a:xfrm>
          <a:noFill/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Software Scheduling to Avoid Load Hazards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989326" y="3200400"/>
            <a:ext cx="1792224" cy="638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3200400" y="3566922"/>
            <a:ext cx="1581150" cy="54330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3979028" y="2356501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LW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Rb,b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Rc,c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LW 	</a:t>
            </a:r>
            <a:r>
              <a:rPr lang="en-US" sz="2000" kern="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Re,e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ADD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Ra,Rb,Rc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LW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Rf,f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solidFill>
                  <a:schemeClr val="hlink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SW  	</a:t>
            </a:r>
            <a:r>
              <a:rPr lang="en-US" sz="2000" kern="0" dirty="0" err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a,Ra</a:t>
            </a:r>
            <a:r>
              <a:rPr lang="en-US" sz="2000" kern="0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SUB 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Rd,Re,Rf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  <a:p>
            <a:pPr marL="285750" indent="-285750">
              <a:buFont typeface="Wingdings" pitchFamily="2" charset="2"/>
              <a:buNone/>
            </a:pPr>
            <a:r>
              <a:rPr lang="en-US" sz="2000" kern="0" dirty="0">
                <a:latin typeface="Courier New" pitchFamily="49" charset="0"/>
                <a:cs typeface="Courier New" pitchFamily="49" charset="0"/>
              </a:rPr>
              <a:t>		SW	</a:t>
            </a:r>
            <a:r>
              <a:rPr lang="en-US" sz="2000" kern="0" dirty="0" err="1">
                <a:latin typeface="Courier New" pitchFamily="49" charset="0"/>
                <a:cs typeface="Courier New" pitchFamily="49" charset="0"/>
              </a:rPr>
              <a:t>d,Rd</a:t>
            </a:r>
            <a:endParaRPr lang="en-US" sz="2000" kern="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31677"/>
      </p:ext>
    </p:extLst>
  </p:cSld>
  <p:clrMapOvr>
    <a:masterClrMapping/>
  </p:clrMapOvr>
  <p:transition advTm="1527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3297" x="2009775" y="5322888"/>
          <p14:tracePt t="23306" x="2000250" y="5286375"/>
          <p14:tracePt t="23323" x="1955800" y="5197475"/>
          <p14:tracePt t="23343" x="1857375" y="5010150"/>
          <p14:tracePt t="23363" x="1616075" y="4741863"/>
          <p14:tracePt t="23383" x="1285875" y="4473575"/>
          <p14:tracePt t="23403" x="1285875" y="4429125"/>
          <p14:tracePt t="23423" x="1393825" y="4367213"/>
          <p14:tracePt t="23443" x="1616075" y="4205288"/>
          <p14:tracePt t="23463" x="1697038" y="4143375"/>
          <p14:tracePt t="23467" x="1758950" y="4098925"/>
          <p14:tracePt t="23483" x="1847850" y="4017963"/>
          <p14:tracePt t="23503" x="1919288" y="3938588"/>
          <p14:tracePt t="23523" x="1990725" y="3840163"/>
          <p14:tracePt t="23543" x="2009775" y="3830638"/>
          <p14:tracePt t="23563" x="2054225" y="3813175"/>
          <p14:tracePt t="23583" x="2089150" y="3813175"/>
          <p14:tracePt t="23602" x="2160588" y="3813175"/>
          <p14:tracePt t="23623" x="2295525" y="3803650"/>
          <p14:tracePt t="23643" x="2438400" y="3786188"/>
          <p14:tracePt t="23663" x="2571750" y="3776663"/>
          <p14:tracePt t="23683" x="2822575" y="3732213"/>
          <p14:tracePt t="23703" x="2911475" y="3697288"/>
          <p14:tracePt t="23723" x="3027363" y="3633788"/>
          <p14:tracePt t="23743" x="3062288" y="3608388"/>
          <p14:tracePt t="23746" x="3089275" y="3589338"/>
          <p14:tracePt t="23763" x="3108325" y="3581400"/>
          <p14:tracePt t="23783" x="3116263" y="3581400"/>
          <p14:tracePt t="23803" x="3125788" y="3581400"/>
          <p14:tracePt t="23849" x="3133725" y="3581400"/>
          <p14:tracePt t="23858" x="3143250" y="3581400"/>
          <p14:tracePt t="23873" x="3152775" y="3581400"/>
          <p14:tracePt t="23883" x="3160713" y="3581400"/>
          <p14:tracePt t="23903" x="3179763" y="3571875"/>
          <p14:tracePt t="23923" x="3232150" y="3544888"/>
          <p14:tracePt t="23943" x="3259138" y="3517900"/>
          <p14:tracePt t="23963" x="3276600" y="3482975"/>
          <p14:tracePt t="23983" x="3286125" y="3465513"/>
          <p14:tracePt t="24003" x="3295650" y="3446463"/>
          <p14:tracePt t="24098" x="3303588" y="3446463"/>
          <p14:tracePt t="24186" x="3313113" y="3446463"/>
          <p14:tracePt t="24202" x="3322638" y="3455988"/>
          <p14:tracePt t="24210" x="3330575" y="3455988"/>
          <p14:tracePt t="24223" x="3348038" y="3465513"/>
          <p14:tracePt t="24243" x="3375025" y="3473450"/>
          <p14:tracePt t="24263" x="3419475" y="3490913"/>
          <p14:tracePt t="24283" x="3465513" y="3517900"/>
          <p14:tracePt t="24303" x="3517900" y="3544888"/>
          <p14:tracePt t="24323" x="3598863" y="3581400"/>
          <p14:tracePt t="24343" x="3670300" y="3616325"/>
          <p14:tracePt t="24363" x="3776663" y="3697288"/>
          <p14:tracePt t="24383" x="3848100" y="3751263"/>
          <p14:tracePt t="24403" x="3990975" y="3857625"/>
          <p14:tracePt t="24423" x="4081463" y="3929063"/>
          <p14:tracePt t="24443" x="4197350" y="4017963"/>
          <p14:tracePt t="24463" x="4330700" y="4089400"/>
          <p14:tracePt t="24466" x="4357688" y="4098925"/>
          <p14:tracePt t="24483" x="4483100" y="4160838"/>
          <p14:tracePt t="24503" x="4598988" y="4214813"/>
          <p14:tracePt t="24524" x="4759325" y="4276725"/>
          <p14:tracePt t="24543" x="4822825" y="4295775"/>
          <p14:tracePt t="24563" x="4857750" y="4313238"/>
          <p14:tracePt t="24602" x="4867275" y="4313238"/>
          <p14:tracePt t="24658" x="4848225" y="4295775"/>
          <p14:tracePt t="24666" x="4830763" y="4295775"/>
          <p14:tracePt t="24674" x="4768850" y="4268788"/>
          <p14:tracePt t="24683" x="4751388" y="4259263"/>
          <p14:tracePt t="24703" x="4589463" y="4205288"/>
          <p14:tracePt t="24723" x="4402138" y="4170363"/>
          <p14:tracePt t="24743" x="4205288" y="4143375"/>
          <p14:tracePt t="24746" x="4098925" y="4125913"/>
          <p14:tracePt t="24763" x="3956050" y="4098925"/>
          <p14:tracePt t="24783" x="3848100" y="4081463"/>
          <p14:tracePt t="24803" x="3776663" y="4044950"/>
          <p14:tracePt t="24824" x="3741738" y="4017963"/>
          <p14:tracePt t="24843" x="3660775" y="3956050"/>
          <p14:tracePt t="24863" x="3608388" y="3919538"/>
          <p14:tracePt t="24883" x="3544888" y="3894138"/>
          <p14:tracePt t="24903" x="3509963" y="3875088"/>
          <p14:tracePt t="24923" x="3490913" y="3867150"/>
          <p14:tracePt t="24943" x="3473450" y="3867150"/>
          <p14:tracePt t="24964" x="3438525" y="3848100"/>
          <p14:tracePt t="24983" x="3411538" y="3830638"/>
          <p14:tracePt t="25003" x="3384550" y="3822700"/>
          <p14:tracePt t="25024" x="3375025" y="3822700"/>
          <p14:tracePt t="25044" x="3357563" y="3813175"/>
          <p14:tracePt t="25090" x="3348038" y="3803650"/>
          <p14:tracePt t="25122" x="3348038" y="3795713"/>
          <p14:tracePt t="25138" x="3340100" y="3786188"/>
          <p14:tracePt t="25306" x="3340100" y="3776663"/>
          <p14:tracePt t="25338" x="3348038" y="3776663"/>
          <p14:tracePt t="25346" x="3357563" y="3768725"/>
          <p14:tracePt t="25363" x="3394075" y="3751263"/>
          <p14:tracePt t="25384" x="3446463" y="3741738"/>
          <p14:tracePt t="25403" x="3554413" y="3687763"/>
          <p14:tracePt t="25424" x="3633788" y="3652838"/>
          <p14:tracePt t="25443" x="3795713" y="3608388"/>
          <p14:tracePt t="25464" x="3875088" y="3589338"/>
          <p14:tracePt t="25467" x="3902075" y="3581400"/>
          <p14:tracePt t="25483" x="3990975" y="3562350"/>
          <p14:tracePt t="25503" x="4054475" y="3554413"/>
          <p14:tracePt t="25524" x="4098925" y="3536950"/>
          <p14:tracePt t="25543" x="4143375" y="3517900"/>
          <p14:tracePt t="25563" x="4160838" y="3490913"/>
          <p14:tracePt t="25583" x="4179888" y="3465513"/>
          <p14:tracePt t="25603" x="4205288" y="3394075"/>
          <p14:tracePt t="25623" x="4232275" y="3340100"/>
          <p14:tracePt t="25643" x="4251325" y="3276600"/>
          <p14:tracePt t="25663" x="4268788" y="3268663"/>
          <p14:tracePt t="25684" x="4295775" y="3259138"/>
          <p14:tracePt t="25703" x="4303713" y="3259138"/>
          <p14:tracePt t="25723" x="4330700" y="3259138"/>
          <p14:tracePt t="25743" x="4367213" y="3251200"/>
          <p14:tracePt t="25763" x="4384675" y="3241675"/>
          <p14:tracePt t="25783" x="4411663" y="3241675"/>
          <p14:tracePt t="25803" x="4446588" y="3232150"/>
          <p14:tracePt t="25824" x="4465638" y="3224213"/>
          <p14:tracePt t="25843" x="4518025" y="3205163"/>
          <p14:tracePt t="25863" x="4562475" y="3197225"/>
          <p14:tracePt t="25884" x="4616450" y="3197225"/>
          <p14:tracePt t="25904" x="4652963" y="3214688"/>
          <p14:tracePt t="25924" x="4705350" y="3232150"/>
          <p14:tracePt t="25943" x="4714875" y="3232150"/>
          <p14:tracePt t="25964" x="4741863" y="3241675"/>
          <p14:tracePt t="25984" x="4759325" y="3241675"/>
          <p14:tracePt t="26004" x="4776788" y="3241675"/>
          <p14:tracePt t="26250" x="4786313" y="3241675"/>
          <p14:tracePt t="26322" x="4786313" y="3232150"/>
          <p14:tracePt t="26330" x="4786313" y="3224213"/>
          <p14:tracePt t="49690" x="4776788" y="3205163"/>
          <p14:tracePt t="49698" x="4768850" y="3224213"/>
          <p14:tracePt t="49708" x="4795838" y="3224213"/>
          <p14:tracePt t="49728" x="4875213" y="3187700"/>
          <p14:tracePt t="49748" x="4919663" y="3160713"/>
          <p14:tracePt t="49769" x="4929188" y="3160713"/>
          <p14:tracePt t="49789" x="4919663" y="3160713"/>
          <p14:tracePt t="49808" x="4803775" y="3205163"/>
          <p14:tracePt t="49828" x="4446588" y="3224213"/>
          <p14:tracePt t="49848" x="4187825" y="3214688"/>
          <p14:tracePt t="49868" x="3697288" y="3116263"/>
          <p14:tracePt t="49888" x="3375025" y="3044825"/>
          <p14:tracePt t="49909" x="3125788" y="2928938"/>
          <p14:tracePt t="49928" x="3089275" y="2901950"/>
          <p14:tracePt t="49948" x="3062288" y="2894013"/>
          <p14:tracePt t="49968" x="3036888" y="2874963"/>
          <p14:tracePt t="49971" x="2990850" y="2857500"/>
          <p14:tracePt t="49988" x="2874963" y="2830513"/>
          <p14:tracePt t="50008" x="2768600" y="2813050"/>
          <p14:tracePt t="50028" x="2732088" y="2803525"/>
          <p14:tracePt t="50050" x="2803525" y="2759075"/>
          <p14:tracePt t="50068" x="2946400" y="2705100"/>
          <p14:tracePt t="50088" x="3143250" y="2670175"/>
          <p14:tracePt t="50108" x="3455988" y="2616200"/>
          <p14:tracePt t="50128" x="3589338" y="2589213"/>
          <p14:tracePt t="50148" x="3732213" y="2554288"/>
          <p14:tracePt t="50168" x="3813175" y="2517775"/>
          <p14:tracePt t="50188" x="3822700" y="2500313"/>
          <p14:tracePt t="50251" x="3822700" y="2509838"/>
          <p14:tracePt t="50267" x="3822700" y="2517775"/>
          <p14:tracePt t="50275" x="3822700" y="2536825"/>
          <p14:tracePt t="50288" x="3813175" y="2581275"/>
          <p14:tracePt t="50308" x="3786188" y="2724150"/>
          <p14:tracePt t="50329" x="3786188" y="2813050"/>
          <p14:tracePt t="50348" x="3751263" y="3000375"/>
          <p14:tracePt t="50368" x="3732213" y="3133725"/>
          <p14:tracePt t="50388" x="3679825" y="3357563"/>
          <p14:tracePt t="50408" x="3652838" y="3562350"/>
          <p14:tracePt t="50411" x="3633788" y="3670300"/>
          <p14:tracePt t="50428" x="3625850" y="3803650"/>
          <p14:tracePt t="50448" x="3625850" y="3911600"/>
          <p14:tracePt t="50468" x="3660775" y="4089400"/>
          <p14:tracePt t="50488" x="3697288" y="4205288"/>
          <p14:tracePt t="50492" x="3724275" y="4295775"/>
          <p14:tracePt t="50508" x="3741738" y="4394200"/>
          <p14:tracePt t="50528" x="3741738" y="4465638"/>
          <p14:tracePt t="50549" x="3751263" y="4545013"/>
          <p14:tracePt t="50568" x="3768725" y="4581525"/>
          <p14:tracePt t="50588" x="3776663" y="4608513"/>
          <p14:tracePt t="50608" x="3786188" y="4616450"/>
          <p14:tracePt t="50628" x="3795713" y="4625975"/>
          <p14:tracePt t="50648" x="3795713" y="4633913"/>
          <p14:tracePt t="50668" x="3803650" y="4643438"/>
          <p14:tracePt t="50738" x="3803650" y="4652963"/>
          <p14:tracePt t="50763" x="3795713" y="4660900"/>
          <p14:tracePt t="50771" x="3786188" y="4660900"/>
          <p14:tracePt t="50778" x="3786188" y="4670425"/>
          <p14:tracePt t="50788" x="3776663" y="4679950"/>
          <p14:tracePt t="50808" x="3759200" y="4697413"/>
          <p14:tracePt t="50828" x="3705225" y="4705350"/>
          <p14:tracePt t="50848" x="3652838" y="4724400"/>
          <p14:tracePt t="50868" x="3500438" y="4741863"/>
          <p14:tracePt t="50888" x="3402013" y="4751388"/>
          <p14:tracePt t="50908" x="3133725" y="4751388"/>
          <p14:tracePt t="50928" x="2955925" y="4759325"/>
          <p14:tracePt t="50948" x="2625725" y="4813300"/>
          <p14:tracePt t="50969" x="2465388" y="4813300"/>
          <p14:tracePt t="50972" x="2419350" y="4813300"/>
          <p14:tracePt t="50988" x="2232025" y="4813300"/>
          <p14:tracePt t="51008" x="2152650" y="4813300"/>
          <p14:tracePt t="51028" x="2116138" y="4813300"/>
          <p14:tracePt t="51049" x="2089150" y="4786313"/>
          <p14:tracePt t="51069" x="2089150" y="4724400"/>
          <p14:tracePt t="51089" x="2089150" y="4652963"/>
          <p14:tracePt t="51108" x="2197100" y="4419600"/>
          <p14:tracePt t="51128" x="2286000" y="4205288"/>
          <p14:tracePt t="51148" x="2419350" y="3670300"/>
          <p14:tracePt t="51168" x="2465388" y="3419475"/>
          <p14:tracePt t="51189" x="2500313" y="3170238"/>
          <p14:tracePt t="51208" x="2527300" y="3044825"/>
          <p14:tracePt t="51228" x="2554288" y="2911475"/>
          <p14:tracePt t="51249" x="2571750" y="2822575"/>
          <p14:tracePt t="51268" x="2616200" y="2751138"/>
          <p14:tracePt t="51289" x="2679700" y="2705100"/>
          <p14:tracePt t="51308" x="2884488" y="2670175"/>
          <p14:tracePt t="51329" x="3044825" y="2670175"/>
          <p14:tracePt t="51348" x="3348038" y="2670175"/>
          <p14:tracePt t="51369" x="3517900" y="2670175"/>
          <p14:tracePt t="51388" x="3751263" y="2679700"/>
          <p14:tracePt t="51409" x="3822700" y="2697163"/>
          <p14:tracePt t="51412" x="3830638" y="2697163"/>
          <p14:tracePt t="51429" x="3840163" y="2705100"/>
          <p14:tracePt t="51475" x="3840163" y="2714625"/>
          <p14:tracePt t="51483" x="3822700" y="2724150"/>
          <p14:tracePt t="51491" x="3803650" y="2732088"/>
          <p14:tracePt t="51508" x="3803650" y="2751138"/>
          <p14:tracePt t="51529" x="3803650" y="2768600"/>
          <p14:tracePt t="51549" x="3848100" y="2786063"/>
          <p14:tracePt t="51569" x="3884613" y="2813050"/>
          <p14:tracePt t="51588" x="3919538" y="2847975"/>
          <p14:tracePt t="51609" x="3946525" y="2884488"/>
          <p14:tracePt t="51629" x="3973513" y="2928938"/>
          <p14:tracePt t="51648" x="3973513" y="2938463"/>
          <p14:tracePt t="58981" x="3983038" y="2938463"/>
          <p14:tracePt t="58989" x="4017963" y="2901950"/>
          <p14:tracePt t="58998" x="4062413" y="2867025"/>
          <p14:tracePt t="59010" x="4108450" y="2830513"/>
          <p14:tracePt t="59030" x="4340225" y="2652713"/>
          <p14:tracePt t="59050" x="4402138" y="2589213"/>
          <p14:tracePt t="59070" x="4419600" y="2490788"/>
          <p14:tracePt t="59090" x="4419600" y="2419350"/>
          <p14:tracePt t="59110" x="4419600" y="2384425"/>
          <p14:tracePt t="59129" x="4419600" y="2374900"/>
          <p14:tracePt t="59133" x="4419600" y="2366963"/>
          <p14:tracePt t="59150" x="4411663" y="2357438"/>
          <p14:tracePt t="59170" x="4384675" y="2357438"/>
          <p14:tracePt t="59190" x="4313238" y="2374900"/>
          <p14:tracePt t="59210" x="4276725" y="2384425"/>
          <p14:tracePt t="59230" x="4232275" y="2428875"/>
          <p14:tracePt t="59250" x="4232275" y="2473325"/>
          <p14:tracePt t="59270" x="4276725" y="2562225"/>
          <p14:tracePt t="59290" x="4322763" y="2625725"/>
          <p14:tracePt t="59310" x="4446588" y="2822575"/>
          <p14:tracePt t="59330" x="4554538" y="3017838"/>
          <p14:tracePt t="59350" x="4714875" y="3330575"/>
          <p14:tracePt t="59370" x="4848225" y="3544888"/>
          <p14:tracePt t="59390" x="5010150" y="3857625"/>
          <p14:tracePt t="59411" x="5062538" y="4017963"/>
          <p14:tracePt t="59430" x="5089525" y="4232275"/>
          <p14:tracePt t="59450" x="5089525" y="4313238"/>
          <p14:tracePt t="59470" x="5099050" y="4438650"/>
          <p14:tracePt t="59490" x="5133975" y="4510088"/>
          <p14:tracePt t="59493" x="5160963" y="4554538"/>
          <p14:tracePt t="59510" x="5214938" y="4616450"/>
          <p14:tracePt t="59530" x="5241925" y="4660900"/>
          <p14:tracePt t="59550" x="5241925" y="4697413"/>
          <p14:tracePt t="59606" x="5232400" y="4697413"/>
          <p14:tracePt t="59613" x="5224463" y="4697413"/>
          <p14:tracePt t="59630" x="5214938" y="4697413"/>
          <p14:tracePt t="59650" x="5205413" y="4687888"/>
          <p14:tracePt t="59670" x="5153025" y="4687888"/>
          <p14:tracePt t="59690" x="5099050" y="4687888"/>
          <p14:tracePt t="59710" x="4867275" y="4670425"/>
          <p14:tracePt t="59730" x="4679950" y="4633913"/>
          <p14:tracePt t="59750" x="4340225" y="4562475"/>
          <p14:tracePt t="59770" x="4170363" y="4500563"/>
          <p14:tracePt t="59790" x="4027488" y="4465638"/>
          <p14:tracePt t="59810" x="3973513" y="4446588"/>
          <p14:tracePt t="59830" x="3911600" y="4446588"/>
          <p14:tracePt t="59850" x="3894138" y="4446588"/>
          <p14:tracePt t="59870" x="3884613" y="4446588"/>
          <p14:tracePt t="59966" x="3894138" y="4446588"/>
          <p14:tracePt t="59981" x="3919538" y="4446588"/>
          <p14:tracePt t="59990" x="3938588" y="4446588"/>
          <p14:tracePt t="60010" x="4010025" y="4446588"/>
          <p14:tracePt t="60030" x="4071938" y="4456113"/>
          <p14:tracePt t="60050" x="4089400" y="4465638"/>
          <p14:tracePt t="60070" x="4108450" y="4473575"/>
          <p14:tracePt t="60090" x="4116388" y="4473575"/>
          <p14:tracePt t="60110" x="4125913" y="4473575"/>
          <p14:tracePt t="60130" x="4143375" y="4473575"/>
          <p14:tracePt t="60133" x="4152900" y="4473575"/>
          <p14:tracePt t="60150" x="4160838" y="4446588"/>
          <p14:tracePt t="60170" x="4160838" y="4429125"/>
          <p14:tracePt t="60190" x="4160838" y="4419600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34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501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2" x="4143375" y="4429125"/>
          <p14:tracePt t="1708" x="4170363" y="4402138"/>
          <p14:tracePt t="1716" x="4205288" y="4348163"/>
          <p14:tracePt t="1724" x="4348163" y="4170363"/>
          <p14:tracePt t="1741" x="4572000" y="3911600"/>
          <p14:tracePt t="1760" x="4786313" y="3724275"/>
          <p14:tracePt t="1780" x="4884738" y="3544888"/>
          <p14:tracePt t="1800" x="4884738" y="3438525"/>
          <p14:tracePt t="1821" x="4848225" y="3170238"/>
          <p14:tracePt t="1840" x="4848225" y="3062288"/>
          <p14:tracePt t="1861" x="4875213" y="2965450"/>
          <p14:tracePt t="1880" x="4919663" y="2919413"/>
          <p14:tracePt t="1901" x="4938713" y="2911475"/>
          <p14:tracePt t="1920" x="4946650" y="2911475"/>
          <p14:tracePt t="1940" x="4946650" y="2901950"/>
          <p14:tracePt t="1959" x="4956175" y="2901950"/>
          <p14:tracePt t="1980" x="4965700" y="2884488"/>
          <p14:tracePt t="2000" x="4973638" y="2867025"/>
          <p14:tracePt t="2021" x="5000625" y="2847975"/>
          <p14:tracePt t="2040" x="5010150" y="2840038"/>
          <p14:tracePt t="2061" x="5045075" y="2830513"/>
          <p14:tracePt t="2080" x="5054600" y="2830513"/>
          <p14:tracePt t="2508" x="5045075" y="2830513"/>
          <p14:tracePt t="2797" x="5045075" y="2822575"/>
          <p14:tracePt t="2852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MIPS Single-Cycle Implementation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671" y="2441228"/>
            <a:ext cx="1622694" cy="1386326"/>
            <a:chOff x="1738845" y="3229513"/>
            <a:chExt cx="1622694" cy="1386326"/>
          </a:xfrm>
        </p:grpSpPr>
        <p:grpSp>
          <p:nvGrpSpPr>
            <p:cNvPr id="130" name="Group 129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Read</a:t>
                </a:r>
              </a:p>
              <a:p>
                <a:r>
                  <a:rPr lang="en-US" sz="1100" dirty="0" smtClean="0">
                    <a:latin typeface="Neo Sans Intel" panose="020B0504020202020204" pitchFamily="34" charset="0"/>
                  </a:rPr>
                  <a:t>address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Neo Sans Intel" panose="020B0504020202020204" pitchFamily="34" charset="0"/>
                  </a:rPr>
                  <a:t>Instruction [31-0]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Memory</a:t>
                </a:r>
              </a:p>
            </p:txBody>
          </p:sp>
        </p:grpSp>
        <p:cxnSp>
          <p:nvCxnSpPr>
            <p:cNvPr id="131" name="Straight Arrow Connector 130"/>
            <p:cNvCxnSpPr>
              <a:stCxn id="134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2546317" y="3358358"/>
            <a:ext cx="180391" cy="643543"/>
            <a:chOff x="3390790" y="3616963"/>
            <a:chExt cx="180391" cy="643543"/>
          </a:xfrm>
        </p:grpSpPr>
        <p:sp>
          <p:nvSpPr>
            <p:cNvPr id="126" name="Trapezoid 125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27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28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29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7902" y="2452104"/>
            <a:ext cx="1552498" cy="1873251"/>
            <a:chOff x="4488424" y="3657632"/>
            <a:chExt cx="1552498" cy="1873251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490028" y="3657633"/>
              <a:ext cx="77136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088107" y="5220532"/>
              <a:ext cx="949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90028" y="4132149"/>
              <a:ext cx="7729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>
                  <a:latin typeface="Neo Sans Intel" panose="020B0504020202020204" pitchFamily="34" charset="0"/>
                </a:rPr>
                <a:t>r</a:t>
              </a:r>
              <a:r>
                <a:rPr lang="en-US" sz="1100" dirty="0" smtClean="0">
                  <a:latin typeface="Neo Sans Intel" panose="020B0504020202020204" pitchFamily="34" charset="0"/>
                </a:rPr>
                <a:t>egister </a:t>
              </a:r>
              <a:r>
                <a:rPr lang="en-US" sz="1100" b="1" dirty="0" smtClean="0">
                  <a:latin typeface="Neo Sans Intel" panose="020B0504020202020204" pitchFamily="34" charset="0"/>
                </a:rPr>
                <a:t>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>
                  <a:latin typeface="Neo Sans Intel" panose="020B0504020202020204" pitchFamily="34" charset="0"/>
                </a:rPr>
                <a:t>d</a:t>
              </a:r>
              <a:r>
                <a:rPr lang="en-US" sz="1100" dirty="0" smtClean="0">
                  <a:latin typeface="Neo Sans Intel" panose="020B0504020202020204" pitchFamily="34" charset="0"/>
                </a:rPr>
                <a:t>ata </a:t>
              </a:r>
              <a:r>
                <a:rPr lang="en-US" sz="1100" b="1" dirty="0">
                  <a:latin typeface="Neo Sans Intel" panose="020B0504020202020204" pitchFamily="34" charset="0"/>
                </a:rPr>
                <a:t>2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88424" y="4669109"/>
              <a:ext cx="6543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register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13352" y="2077773"/>
            <a:ext cx="739305" cy="393410"/>
            <a:chOff x="4262754" y="2858356"/>
            <a:chExt cx="739305" cy="393410"/>
          </a:xfrm>
        </p:grpSpPr>
        <p:sp>
          <p:nvSpPr>
            <p:cNvPr id="115" name="TextBox 114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16" name="Straight Connector 115"/>
            <p:cNvCxnSpPr>
              <a:stCxn id="115" idx="2"/>
              <a:endCxn id="125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" name="Straight Arrow Connector 8"/>
          <p:cNvCxnSpPr>
            <a:stCxn id="119" idx="3"/>
            <a:endCxn id="111" idx="1"/>
          </p:cNvCxnSpPr>
          <p:nvPr/>
        </p:nvCxnSpPr>
        <p:spPr bwMode="auto">
          <a:xfrm flipV="1">
            <a:off x="4660400" y="2670392"/>
            <a:ext cx="794482" cy="36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5454882" y="2356395"/>
            <a:ext cx="727535" cy="1439797"/>
            <a:chOff x="6728724" y="3121968"/>
            <a:chExt cx="727535" cy="1439797"/>
          </a:xfrm>
        </p:grpSpPr>
        <p:sp>
          <p:nvSpPr>
            <p:cNvPr id="109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28724" y="3392722"/>
              <a:ext cx="3637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969760" y="3801019"/>
              <a:ext cx="48141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" panose="020B0504020202020204" pitchFamily="34" charset="0"/>
                </a:rPr>
                <a:t>Result</a:t>
              </a:r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904108" y="3557248"/>
              <a:ext cx="547071" cy="2308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900" dirty="0" err="1" smtClean="0">
                  <a:latin typeface="Neo Sans Intel" panose="020B0504020202020204" pitchFamily="34" charset="0"/>
                </a:rPr>
                <a:t>CondCode</a:t>
              </a:r>
              <a:endParaRPr lang="en-US" sz="900" b="1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1" name="Elbow Connector 10"/>
          <p:cNvCxnSpPr>
            <a:stCxn id="122" idx="3"/>
            <a:endCxn id="104" idx="3"/>
          </p:cNvCxnSpPr>
          <p:nvPr/>
        </p:nvCxnSpPr>
        <p:spPr bwMode="auto">
          <a:xfrm flipV="1">
            <a:off x="4660400" y="3294634"/>
            <a:ext cx="454431" cy="1129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2" name="Elbow Connector 11"/>
          <p:cNvCxnSpPr>
            <a:stCxn id="93" idx="0"/>
            <a:endCxn id="124" idx="1"/>
          </p:cNvCxnSpPr>
          <p:nvPr/>
        </p:nvCxnSpPr>
        <p:spPr bwMode="auto">
          <a:xfrm flipH="1">
            <a:off x="3109506" y="2899731"/>
            <a:ext cx="5615445" cy="1210181"/>
          </a:xfrm>
          <a:prstGeom prst="bentConnector5">
            <a:avLst>
              <a:gd name="adj1" fmla="val -4071"/>
              <a:gd name="adj2" fmla="val 172985"/>
              <a:gd name="adj3" fmla="val 10407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1743407" y="2630425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6"/>
            <a:endCxn id="118" idx="1"/>
          </p:cNvCxnSpPr>
          <p:nvPr/>
        </p:nvCxnSpPr>
        <p:spPr bwMode="auto">
          <a:xfrm>
            <a:off x="1815879" y="2666661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5" name="Elbow Connector 14"/>
          <p:cNvCxnSpPr>
            <a:stCxn id="13" idx="4"/>
            <a:endCxn id="121" idx="1"/>
          </p:cNvCxnSpPr>
          <p:nvPr/>
        </p:nvCxnSpPr>
        <p:spPr bwMode="auto">
          <a:xfrm rot="16200000" flipH="1">
            <a:off x="2224990" y="2257549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6" name="Elbow Connector 15"/>
          <p:cNvCxnSpPr>
            <a:stCxn id="13" idx="4"/>
            <a:endCxn id="128" idx="3"/>
          </p:cNvCxnSpPr>
          <p:nvPr/>
        </p:nvCxnSpPr>
        <p:spPr bwMode="auto">
          <a:xfrm rot="16200000" flipH="1">
            <a:off x="1571505" y="2911034"/>
            <a:ext cx="1188038" cy="7717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790302" y="2386875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[25-21]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82438" y="2860153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[20-16]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9821" y="3604086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[15-11]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542593" y="3514858"/>
            <a:ext cx="580608" cy="532039"/>
            <a:chOff x="6598319" y="4283249"/>
            <a:chExt cx="580608" cy="532039"/>
          </a:xfrm>
        </p:grpSpPr>
        <p:sp>
          <p:nvSpPr>
            <p:cNvPr id="107" name="TextBox 106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Oval 20"/>
          <p:cNvSpPr/>
          <p:nvPr/>
        </p:nvSpPr>
        <p:spPr bwMode="auto">
          <a:xfrm>
            <a:off x="2289085" y="310903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21" idx="4"/>
            <a:endCxn id="127" idx="3"/>
          </p:cNvCxnSpPr>
          <p:nvPr/>
        </p:nvCxnSpPr>
        <p:spPr bwMode="auto">
          <a:xfrm rot="16200000" flipH="1">
            <a:off x="2292337" y="3214488"/>
            <a:ext cx="292053" cy="22608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3" name="Straight Arrow Connector 22"/>
          <p:cNvCxnSpPr>
            <a:stCxn id="126" idx="0"/>
            <a:endCxn id="123" idx="1"/>
          </p:cNvCxnSpPr>
          <p:nvPr/>
        </p:nvCxnSpPr>
        <p:spPr bwMode="auto">
          <a:xfrm flipV="1">
            <a:off x="2726708" y="3679025"/>
            <a:ext cx="381194" cy="11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3435075" y="4524724"/>
            <a:ext cx="953678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Neo Sans Intel Medium" panose="020B0604020202020204" pitchFamily="34" charset="0"/>
                <a:cs typeface="Arial" pitchFamily="34" charset="0"/>
              </a:rPr>
              <a:t>Sign extend</a:t>
            </a:r>
            <a:endParaRPr lang="en-US" sz="11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13" idx="4"/>
            <a:endCxn id="24" idx="1"/>
          </p:cNvCxnSpPr>
          <p:nvPr/>
        </p:nvCxnSpPr>
        <p:spPr bwMode="auto">
          <a:xfrm rot="16200000" flipH="1">
            <a:off x="1627975" y="2854565"/>
            <a:ext cx="1958769" cy="1655432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782438" y="4386710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Neo Sans Intel" panose="020B0504020202020204" pitchFamily="34" charset="0"/>
              </a:rPr>
              <a:t>I [15-0]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109743" y="3179435"/>
            <a:ext cx="180391" cy="643543"/>
            <a:chOff x="3390790" y="3616963"/>
            <a:chExt cx="180391" cy="643543"/>
          </a:xfrm>
        </p:grpSpPr>
        <p:sp>
          <p:nvSpPr>
            <p:cNvPr id="103" name="Trapezoid 10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0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0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10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28" name="Straight Arrow Connector 27"/>
          <p:cNvCxnSpPr>
            <a:stCxn id="103" idx="0"/>
            <a:endCxn id="112" idx="1"/>
          </p:cNvCxnSpPr>
          <p:nvPr/>
        </p:nvCxnSpPr>
        <p:spPr bwMode="auto">
          <a:xfrm>
            <a:off x="5290134" y="3501207"/>
            <a:ext cx="164748" cy="145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9" name="Elbow Connector 28"/>
          <p:cNvCxnSpPr>
            <a:stCxn id="24" idx="3"/>
            <a:endCxn id="41" idx="4"/>
          </p:cNvCxnSpPr>
          <p:nvPr/>
        </p:nvCxnSpPr>
        <p:spPr bwMode="auto">
          <a:xfrm flipV="1">
            <a:off x="4388753" y="3747437"/>
            <a:ext cx="557649" cy="914229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6753863" y="2474650"/>
            <a:ext cx="1447263" cy="1386443"/>
            <a:chOff x="3124737" y="3598050"/>
            <a:chExt cx="1447263" cy="1386443"/>
          </a:xfrm>
        </p:grpSpPr>
        <p:sp>
          <p:nvSpPr>
            <p:cNvPr id="97" name="Rectangle 9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124738" y="3598050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address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673849" y="3601253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Read</a:t>
              </a:r>
            </a:p>
            <a:p>
              <a:pPr algn="r"/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33308" y="4674175"/>
              <a:ext cx="838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126744" y="4073403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address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124737" y="455360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Neo Sans Intel" panose="020B0504020202020204" pitchFamily="34" charset="0"/>
                </a:rPr>
                <a:t>Write</a:t>
              </a:r>
            </a:p>
            <a:p>
              <a:r>
                <a:rPr lang="en-US" sz="1100" dirty="0" smtClean="0">
                  <a:latin typeface="Neo Sans Intel" panose="020B0504020202020204" pitchFamily="34" charset="0"/>
                </a:rPr>
                <a:t>data</a:t>
              </a:r>
            </a:p>
          </p:txBody>
        </p:sp>
      </p:grpSp>
      <p:cxnSp>
        <p:nvCxnSpPr>
          <p:cNvPr id="31" name="Straight Arrow Connector 30"/>
          <p:cNvCxnSpPr>
            <a:stCxn id="99" idx="3"/>
            <a:endCxn id="94" idx="3"/>
          </p:cNvCxnSpPr>
          <p:nvPr/>
        </p:nvCxnSpPr>
        <p:spPr bwMode="auto">
          <a:xfrm flipV="1">
            <a:off x="8201126" y="2693158"/>
            <a:ext cx="348522" cy="13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32" name="Group 31"/>
          <p:cNvGrpSpPr/>
          <p:nvPr/>
        </p:nvGrpSpPr>
        <p:grpSpPr>
          <a:xfrm>
            <a:off x="8544560" y="2577959"/>
            <a:ext cx="180391" cy="643543"/>
            <a:chOff x="3390790" y="3616963"/>
            <a:chExt cx="180391" cy="643543"/>
          </a:xfrm>
        </p:grpSpPr>
        <p:sp>
          <p:nvSpPr>
            <p:cNvPr id="93" name="Trapezoid 9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9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9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</a:p>
          </p:txBody>
        </p:sp>
        <p:sp>
          <p:nvSpPr>
            <p:cNvPr id="9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33" name="Straight Arrow Connector 32"/>
          <p:cNvCxnSpPr>
            <a:stCxn id="113" idx="3"/>
            <a:endCxn id="101" idx="1"/>
          </p:cNvCxnSpPr>
          <p:nvPr/>
        </p:nvCxnSpPr>
        <p:spPr bwMode="auto">
          <a:xfrm flipV="1">
            <a:off x="6177337" y="3165447"/>
            <a:ext cx="578533" cy="80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4762970" y="326249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3636" y="4332372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36" name="Elbow Connector 35"/>
          <p:cNvCxnSpPr>
            <a:stCxn id="34" idx="4"/>
            <a:endCxn id="35" idx="1"/>
          </p:cNvCxnSpPr>
          <p:nvPr/>
        </p:nvCxnSpPr>
        <p:spPr bwMode="auto">
          <a:xfrm rot="16200000" flipH="1">
            <a:off x="4816939" y="3317231"/>
            <a:ext cx="1058964" cy="1094430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7" name="Elbow Connector 36"/>
          <p:cNvCxnSpPr>
            <a:stCxn id="35" idx="1"/>
            <a:endCxn id="102" idx="1"/>
          </p:cNvCxnSpPr>
          <p:nvPr/>
        </p:nvCxnSpPr>
        <p:spPr bwMode="auto">
          <a:xfrm rot="10800000" flipH="1">
            <a:off x="5893635" y="3645650"/>
            <a:ext cx="860227" cy="748278"/>
          </a:xfrm>
          <a:prstGeom prst="bentConnector3">
            <a:avLst>
              <a:gd name="adj1" fmla="val 3366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8" name="Oval 37"/>
          <p:cNvSpPr/>
          <p:nvPr/>
        </p:nvSpPr>
        <p:spPr bwMode="auto">
          <a:xfrm>
            <a:off x="6377497" y="313276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39" name="Elbow Connector 38"/>
          <p:cNvCxnSpPr>
            <a:stCxn id="38" idx="4"/>
            <a:endCxn id="95" idx="3"/>
          </p:cNvCxnSpPr>
          <p:nvPr/>
        </p:nvCxnSpPr>
        <p:spPr bwMode="auto">
          <a:xfrm rot="5400000" flipH="1" flipV="1">
            <a:off x="7434342" y="2089927"/>
            <a:ext cx="94698" cy="2135916"/>
          </a:xfrm>
          <a:prstGeom prst="bentConnector4">
            <a:avLst>
              <a:gd name="adj1" fmla="val -1239181"/>
              <a:gd name="adj2" fmla="val 915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40" name="Rounded Rectangle 39"/>
          <p:cNvSpPr/>
          <p:nvPr/>
        </p:nvSpPr>
        <p:spPr bwMode="auto">
          <a:xfrm>
            <a:off x="5139129" y="1781524"/>
            <a:ext cx="476839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Neo Sans Intel Medium" panose="020B0604020202020204" pitchFamily="34" charset="0"/>
                <a:cs typeface="Arial" pitchFamily="34" charset="0"/>
              </a:rPr>
              <a:t>&lt;&lt; 2</a:t>
            </a:r>
            <a:endParaRPr lang="en-US" sz="11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4910166" y="3674965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42" name="Straight Arrow Connector 41"/>
          <p:cNvCxnSpPr>
            <a:stCxn id="41" idx="6"/>
            <a:endCxn id="105" idx="3"/>
          </p:cNvCxnSpPr>
          <p:nvPr/>
        </p:nvCxnSpPr>
        <p:spPr bwMode="auto">
          <a:xfrm>
            <a:off x="4982638" y="3711201"/>
            <a:ext cx="132194" cy="81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43" name="Elbow Connector 42"/>
          <p:cNvCxnSpPr>
            <a:stCxn id="41" idx="0"/>
            <a:endCxn id="40" idx="1"/>
          </p:cNvCxnSpPr>
          <p:nvPr/>
        </p:nvCxnSpPr>
        <p:spPr bwMode="auto">
          <a:xfrm rot="5400000" flipH="1" flipV="1">
            <a:off x="4164516" y="2700353"/>
            <a:ext cx="1756499" cy="192727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5857281" y="1285240"/>
            <a:ext cx="401408" cy="794389"/>
            <a:chOff x="6728724" y="3121968"/>
            <a:chExt cx="727535" cy="1439797"/>
          </a:xfrm>
        </p:grpSpPr>
        <p:sp>
          <p:nvSpPr>
            <p:cNvPr id="89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955933" y="3710216"/>
              <a:ext cx="496610" cy="2413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 Medium" panose="020B0604020202020204" pitchFamily="34" charset="0"/>
                </a:rPr>
                <a:t>Add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</p:grpSp>
      <p:cxnSp>
        <p:nvCxnSpPr>
          <p:cNvPr id="45" name="Straight Arrow Connector 44"/>
          <p:cNvCxnSpPr>
            <a:stCxn id="40" idx="3"/>
            <a:endCxn id="92" idx="1"/>
          </p:cNvCxnSpPr>
          <p:nvPr/>
        </p:nvCxnSpPr>
        <p:spPr bwMode="auto">
          <a:xfrm flipV="1">
            <a:off x="5615968" y="1917680"/>
            <a:ext cx="241313" cy="786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2267241" y="1066800"/>
            <a:ext cx="401408" cy="794389"/>
            <a:chOff x="6728724" y="3121968"/>
            <a:chExt cx="727535" cy="1439797"/>
          </a:xfrm>
        </p:grpSpPr>
        <p:sp>
          <p:nvSpPr>
            <p:cNvPr id="85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955933" y="3710216"/>
              <a:ext cx="496610" cy="2413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 smtClean="0">
                  <a:latin typeface="Neo Sans Intel Medium" panose="020B0604020202020204" pitchFamily="34" charset="0"/>
                </a:rPr>
                <a:t>Add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81570" y="1339567"/>
            <a:ext cx="379637" cy="625620"/>
            <a:chOff x="155044" y="1514471"/>
            <a:chExt cx="379637" cy="625620"/>
          </a:xfrm>
        </p:grpSpPr>
        <p:grpSp>
          <p:nvGrpSpPr>
            <p:cNvPr id="81" name="Group 80"/>
            <p:cNvGrpSpPr/>
            <p:nvPr/>
          </p:nvGrpSpPr>
          <p:grpSpPr>
            <a:xfrm>
              <a:off x="178582" y="1514471"/>
              <a:ext cx="356099" cy="625620"/>
              <a:chOff x="2991378" y="2694759"/>
              <a:chExt cx="468998" cy="823968"/>
            </a:xfrm>
          </p:grpSpPr>
          <p:sp>
            <p:nvSpPr>
              <p:cNvPr id="83" name="Rectangle 82"/>
              <p:cNvSpPr/>
              <p:nvPr/>
            </p:nvSpPr>
            <p:spPr bwMode="auto">
              <a:xfrm>
                <a:off x="2991378" y="2694759"/>
                <a:ext cx="468998" cy="8239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030150" y="2872568"/>
                <a:ext cx="3914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Neo Sans Intel Medium" panose="020B0604020202020204" pitchFamily="34" charset="0"/>
                  </a:rPr>
                  <a:t>PC</a:t>
                </a:r>
              </a:p>
            </p:txBody>
          </p:sp>
        </p:grpSp>
        <p:sp>
          <p:nvSpPr>
            <p:cNvPr id="82" name="Isosceles Triangle 81"/>
            <p:cNvSpPr/>
            <p:nvPr/>
          </p:nvSpPr>
          <p:spPr bwMode="auto">
            <a:xfrm rot="19800000">
              <a:off x="155044" y="1973506"/>
              <a:ext cx="89552" cy="77200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48" name="Straight Arrow Connector 47"/>
          <p:cNvCxnSpPr>
            <a:stCxn id="83" idx="2"/>
            <a:endCxn id="49" idx="0"/>
          </p:cNvCxnSpPr>
          <p:nvPr/>
        </p:nvCxnSpPr>
        <p:spPr bwMode="auto">
          <a:xfrm flipH="1">
            <a:off x="482818" y="1965187"/>
            <a:ext cx="340" cy="18045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446582" y="2145638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50" name="Elbow Connector 49"/>
          <p:cNvCxnSpPr>
            <a:stCxn id="49" idx="6"/>
            <a:endCxn id="88" idx="1"/>
          </p:cNvCxnSpPr>
          <p:nvPr/>
        </p:nvCxnSpPr>
        <p:spPr bwMode="auto">
          <a:xfrm flipV="1">
            <a:off x="519054" y="1699240"/>
            <a:ext cx="1748187" cy="482634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51" name="Straight Arrow Connector 50"/>
          <p:cNvCxnSpPr>
            <a:stCxn id="49" idx="4"/>
            <a:endCxn id="133" idx="0"/>
          </p:cNvCxnSpPr>
          <p:nvPr/>
        </p:nvCxnSpPr>
        <p:spPr bwMode="auto">
          <a:xfrm flipH="1">
            <a:off x="481043" y="2218110"/>
            <a:ext cx="1775" cy="22311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1743845" y="1087242"/>
            <a:ext cx="29046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b="1" dirty="0" smtClean="0">
                <a:latin typeface="Neo Sans Intel" panose="020B0504020202020204" pitchFamily="34" charset="0"/>
              </a:rPr>
              <a:t>4</a:t>
            </a:r>
          </a:p>
        </p:txBody>
      </p:sp>
      <p:cxnSp>
        <p:nvCxnSpPr>
          <p:cNvPr id="53" name="Straight Arrow Connector 52"/>
          <p:cNvCxnSpPr>
            <a:stCxn id="52" idx="3"/>
            <a:endCxn id="87" idx="1"/>
          </p:cNvCxnSpPr>
          <p:nvPr/>
        </p:nvCxnSpPr>
        <p:spPr bwMode="auto">
          <a:xfrm flipV="1">
            <a:off x="2034309" y="1240044"/>
            <a:ext cx="232932" cy="108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54" name="Straight Arrow Connector 53"/>
          <p:cNvCxnSpPr>
            <a:stCxn id="86" idx="3"/>
            <a:endCxn id="57" idx="2"/>
          </p:cNvCxnSpPr>
          <p:nvPr/>
        </p:nvCxnSpPr>
        <p:spPr bwMode="auto">
          <a:xfrm>
            <a:off x="2666599" y="1457941"/>
            <a:ext cx="2669673" cy="543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6570982" y="1079500"/>
            <a:ext cx="180391" cy="721202"/>
            <a:chOff x="3390790" y="3616963"/>
            <a:chExt cx="180391" cy="643543"/>
          </a:xfrm>
        </p:grpSpPr>
        <p:sp>
          <p:nvSpPr>
            <p:cNvPr id="77" name="Trapezoid 76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78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79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  <p:sp>
          <p:nvSpPr>
            <p:cNvPr id="80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Neo Sans Intel Medium" panose="020B0604020202020204" pitchFamily="34" charset="0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56" name="Straight Arrow Connector 55"/>
          <p:cNvCxnSpPr>
            <a:stCxn id="90" idx="3"/>
            <a:endCxn id="79" idx="3"/>
          </p:cNvCxnSpPr>
          <p:nvPr/>
        </p:nvCxnSpPr>
        <p:spPr bwMode="auto">
          <a:xfrm flipV="1">
            <a:off x="6256639" y="1676346"/>
            <a:ext cx="319432" cy="3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57" name="Oval 56"/>
          <p:cNvSpPr/>
          <p:nvPr/>
        </p:nvSpPr>
        <p:spPr bwMode="auto">
          <a:xfrm>
            <a:off x="5336272" y="1422248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58" name="Straight Arrow Connector 57"/>
          <p:cNvCxnSpPr>
            <a:stCxn id="57" idx="6"/>
            <a:endCxn id="91" idx="1"/>
          </p:cNvCxnSpPr>
          <p:nvPr/>
        </p:nvCxnSpPr>
        <p:spPr bwMode="auto">
          <a:xfrm>
            <a:off x="5408744" y="1458484"/>
            <a:ext cx="448537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59" name="Elbow Connector 58"/>
          <p:cNvCxnSpPr>
            <a:stCxn id="57" idx="0"/>
            <a:endCxn id="78" idx="3"/>
          </p:cNvCxnSpPr>
          <p:nvPr/>
        </p:nvCxnSpPr>
        <p:spPr bwMode="auto">
          <a:xfrm rot="5400000" flipH="1" flipV="1">
            <a:off x="5867466" y="713644"/>
            <a:ext cx="213647" cy="1203562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60" name="Elbow Connector 59"/>
          <p:cNvCxnSpPr>
            <a:stCxn id="77" idx="0"/>
            <a:endCxn id="83" idx="0"/>
          </p:cNvCxnSpPr>
          <p:nvPr/>
        </p:nvCxnSpPr>
        <p:spPr bwMode="auto">
          <a:xfrm flipH="1" flipV="1">
            <a:off x="483158" y="1339567"/>
            <a:ext cx="6268216" cy="100535"/>
          </a:xfrm>
          <a:prstGeom prst="bentConnector4">
            <a:avLst>
              <a:gd name="adj1" fmla="val -4395"/>
              <a:gd name="adj2" fmla="val 463619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61" name="Elbow Connector 60"/>
          <p:cNvCxnSpPr>
            <a:stCxn id="38" idx="0"/>
            <a:endCxn id="98" idx="1"/>
          </p:cNvCxnSpPr>
          <p:nvPr/>
        </p:nvCxnSpPr>
        <p:spPr bwMode="auto">
          <a:xfrm rot="5400000" flipH="1" flipV="1">
            <a:off x="6362464" y="2741363"/>
            <a:ext cx="442668" cy="34013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4981746" y="3774712"/>
            <a:ext cx="620683" cy="523200"/>
            <a:chOff x="6744623" y="4292088"/>
            <a:chExt cx="620683" cy="523200"/>
          </a:xfrm>
        </p:grpSpPr>
        <p:sp>
          <p:nvSpPr>
            <p:cNvPr id="75" name="TextBox 74"/>
            <p:cNvSpPr txBox="1"/>
            <p:nvPr/>
          </p:nvSpPr>
          <p:spPr>
            <a:xfrm>
              <a:off x="6744623" y="4553678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6" name="Straight Connector 75"/>
            <p:cNvCxnSpPr>
              <a:stCxn id="103" idx="3"/>
            </p:cNvCxnSpPr>
            <p:nvPr/>
          </p:nvCxnSpPr>
          <p:spPr bwMode="auto">
            <a:xfrm>
              <a:off x="6962815" y="4292088"/>
              <a:ext cx="0" cy="26159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/>
          <p:cNvGrpSpPr/>
          <p:nvPr/>
        </p:nvGrpSpPr>
        <p:grpSpPr>
          <a:xfrm>
            <a:off x="7083302" y="2077773"/>
            <a:ext cx="792205" cy="407037"/>
            <a:chOff x="4234018" y="2858356"/>
            <a:chExt cx="792205" cy="407037"/>
          </a:xfrm>
        </p:grpSpPr>
        <p:sp>
          <p:nvSpPr>
            <p:cNvPr id="73" name="TextBox 72"/>
            <p:cNvSpPr txBox="1"/>
            <p:nvPr/>
          </p:nvSpPr>
          <p:spPr>
            <a:xfrm>
              <a:off x="4234018" y="2858356"/>
              <a:ext cx="7922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4" name="Straight Connector 73"/>
            <p:cNvCxnSpPr>
              <a:stCxn id="73" idx="2"/>
              <a:endCxn id="97" idx="0"/>
            </p:cNvCxnSpPr>
            <p:nvPr/>
          </p:nvCxnSpPr>
          <p:spPr bwMode="auto">
            <a:xfrm flipH="1">
              <a:off x="4629214" y="3119966"/>
              <a:ext cx="907" cy="14542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4" name="Group 63"/>
          <p:cNvGrpSpPr/>
          <p:nvPr/>
        </p:nvGrpSpPr>
        <p:grpSpPr>
          <a:xfrm>
            <a:off x="6420905" y="1738218"/>
            <a:ext cx="526106" cy="443656"/>
            <a:chOff x="6705081" y="4283249"/>
            <a:chExt cx="526106" cy="443656"/>
          </a:xfrm>
        </p:grpSpPr>
        <p:sp>
          <p:nvSpPr>
            <p:cNvPr id="71" name="TextBox 70"/>
            <p:cNvSpPr txBox="1"/>
            <p:nvPr/>
          </p:nvSpPr>
          <p:spPr>
            <a:xfrm>
              <a:off x="6705081" y="4465295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PCSrc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 bwMode="auto">
            <a:xfrm>
              <a:off x="6968001" y="4283249"/>
              <a:ext cx="0" cy="179461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64"/>
          <p:cNvGrpSpPr/>
          <p:nvPr/>
        </p:nvGrpSpPr>
        <p:grpSpPr>
          <a:xfrm>
            <a:off x="2230176" y="3953635"/>
            <a:ext cx="619080" cy="424806"/>
            <a:chOff x="6561743" y="4287612"/>
            <a:chExt cx="619080" cy="424806"/>
          </a:xfrm>
        </p:grpSpPr>
        <p:sp>
          <p:nvSpPr>
            <p:cNvPr id="69" name="TextBox 68"/>
            <p:cNvSpPr txBox="1"/>
            <p:nvPr/>
          </p:nvSpPr>
          <p:spPr>
            <a:xfrm>
              <a:off x="6561743" y="4450808"/>
              <a:ext cx="6190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70" name="Straight Connector 69"/>
            <p:cNvCxnSpPr>
              <a:stCxn id="126" idx="3"/>
            </p:cNvCxnSpPr>
            <p:nvPr/>
          </p:nvCxnSpPr>
          <p:spPr bwMode="auto">
            <a:xfrm>
              <a:off x="6968079" y="4287612"/>
              <a:ext cx="0" cy="21525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6" name="Group 65"/>
          <p:cNvGrpSpPr/>
          <p:nvPr/>
        </p:nvGrpSpPr>
        <p:grpSpPr>
          <a:xfrm>
            <a:off x="8208125" y="2068347"/>
            <a:ext cx="857928" cy="568038"/>
            <a:chOff x="4191631" y="2696431"/>
            <a:chExt cx="857928" cy="568038"/>
          </a:xfrm>
        </p:grpSpPr>
        <p:sp>
          <p:nvSpPr>
            <p:cNvPr id="67" name="TextBox 66"/>
            <p:cNvSpPr txBox="1"/>
            <p:nvPr/>
          </p:nvSpPr>
          <p:spPr>
            <a:xfrm>
              <a:off x="4191631" y="2696431"/>
              <a:ext cx="85792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MemToReg</a:t>
              </a:r>
              <a:endParaRPr lang="en-US" sz="11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68" name="Straight Connector 67"/>
            <p:cNvCxnSpPr>
              <a:stCxn id="67" idx="2"/>
              <a:endCxn id="93" idx="1"/>
            </p:cNvCxnSpPr>
            <p:nvPr/>
          </p:nvCxnSpPr>
          <p:spPr bwMode="auto">
            <a:xfrm flipH="1">
              <a:off x="4618261" y="2958041"/>
              <a:ext cx="2334" cy="306428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3" name="Group 152"/>
          <p:cNvGrpSpPr/>
          <p:nvPr/>
        </p:nvGrpSpPr>
        <p:grpSpPr>
          <a:xfrm>
            <a:off x="1066801" y="5103408"/>
            <a:ext cx="2333342" cy="1065100"/>
            <a:chOff x="-1219306" y="4734983"/>
            <a:chExt cx="4082203" cy="2123376"/>
          </a:xfrm>
        </p:grpSpPr>
        <p:sp>
          <p:nvSpPr>
            <p:cNvPr id="136" name="TextBox 135"/>
            <p:cNvSpPr txBox="1"/>
            <p:nvPr/>
          </p:nvSpPr>
          <p:spPr>
            <a:xfrm>
              <a:off x="1758339" y="4734983"/>
              <a:ext cx="955413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758339" y="5608561"/>
              <a:ext cx="755071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ALUop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758339" y="5026175"/>
              <a:ext cx="806269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ALUSrc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758339" y="6190948"/>
              <a:ext cx="102442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MemWrite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758339" y="5899754"/>
              <a:ext cx="688290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PCSrc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758339" y="5317369"/>
              <a:ext cx="804043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RegDst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758339" y="6482138"/>
              <a:ext cx="1104558" cy="37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000" dirty="0" err="1" smtClean="0">
                  <a:solidFill>
                    <a:schemeClr val="accent1"/>
                  </a:solidFill>
                  <a:latin typeface="Neo Sans Intel" panose="020B0504020202020204" pitchFamily="34" charset="0"/>
                </a:rPr>
                <a:t>MemToReg</a:t>
              </a:r>
              <a:endParaRPr lang="en-US" sz="1000" dirty="0" smtClean="0">
                <a:solidFill>
                  <a:schemeClr val="accent1"/>
                </a:solidFill>
                <a:latin typeface="Neo Sans Intel" panose="020B0504020202020204" pitchFamily="34" charset="0"/>
              </a:endParaRPr>
            </a:p>
          </p:txBody>
        </p:sp>
        <p:cxnSp>
          <p:nvCxnSpPr>
            <p:cNvPr id="143" name="Straight Connector 142"/>
            <p:cNvCxnSpPr/>
            <p:nvPr/>
          </p:nvCxnSpPr>
          <p:spPr bwMode="auto">
            <a:xfrm flipH="1">
              <a:off x="1285093" y="4923093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>
              <a:stCxn id="138" idx="1"/>
            </p:cNvCxnSpPr>
            <p:nvPr/>
          </p:nvCxnSpPr>
          <p:spPr bwMode="auto">
            <a:xfrm flipH="1" flipV="1">
              <a:off x="1285093" y="5214137"/>
              <a:ext cx="473245" cy="15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>
              <a:stCxn id="141" idx="1"/>
            </p:cNvCxnSpPr>
            <p:nvPr/>
          </p:nvCxnSpPr>
          <p:spPr bwMode="auto">
            <a:xfrm flipH="1">
              <a:off x="1285093" y="5505480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/>
            <p:cNvCxnSpPr>
              <a:stCxn id="137" idx="1"/>
            </p:cNvCxnSpPr>
            <p:nvPr/>
          </p:nvCxnSpPr>
          <p:spPr bwMode="auto">
            <a:xfrm flipH="1">
              <a:off x="1285093" y="5796672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7" name="Straight Connector 146"/>
            <p:cNvCxnSpPr>
              <a:stCxn id="140" idx="1"/>
            </p:cNvCxnSpPr>
            <p:nvPr/>
          </p:nvCxnSpPr>
          <p:spPr bwMode="auto">
            <a:xfrm flipH="1">
              <a:off x="1285093" y="6087865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8" name="Straight Connector 147"/>
            <p:cNvCxnSpPr>
              <a:stCxn id="139" idx="1"/>
            </p:cNvCxnSpPr>
            <p:nvPr/>
          </p:nvCxnSpPr>
          <p:spPr bwMode="auto">
            <a:xfrm flipH="1">
              <a:off x="1285093" y="637905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9" name="Straight Connector 148"/>
            <p:cNvCxnSpPr>
              <a:stCxn id="142" idx="1"/>
            </p:cNvCxnSpPr>
            <p:nvPr/>
          </p:nvCxnSpPr>
          <p:spPr bwMode="auto">
            <a:xfrm flipH="1">
              <a:off x="1285093" y="6670249"/>
              <a:ext cx="473245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519054" y="4811152"/>
              <a:ext cx="1046480" cy="19710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>
                  <a:latin typeface="Neo Sans Intel Medium" panose="020B0604020202020204" pitchFamily="34" charset="0"/>
                  <a:cs typeface="Arial" pitchFamily="34" charset="0"/>
                </a:rPr>
                <a:t>Control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-1219306" y="6254906"/>
              <a:ext cx="1304696" cy="5062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050" dirty="0" err="1" smtClean="0">
                  <a:latin typeface="Neo Sans Intel" panose="020B0504020202020204" pitchFamily="34" charset="0"/>
                </a:rPr>
                <a:t>CondCode</a:t>
              </a:r>
              <a:endParaRPr lang="en-US" sz="1050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152" name="Straight Arrow Connector 151"/>
            <p:cNvCxnSpPr>
              <a:stCxn id="151" idx="3"/>
              <a:endCxn id="150" idx="3"/>
            </p:cNvCxnSpPr>
            <p:nvPr/>
          </p:nvCxnSpPr>
          <p:spPr bwMode="auto">
            <a:xfrm flipV="1">
              <a:off x="85390" y="6493539"/>
              <a:ext cx="586917" cy="14469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cxnSp>
        <p:nvCxnSpPr>
          <p:cNvPr id="161" name="Elbow Connector 160"/>
          <p:cNvCxnSpPr>
            <a:stCxn id="13" idx="4"/>
            <a:endCxn id="150" idx="2"/>
          </p:cNvCxnSpPr>
          <p:nvPr/>
        </p:nvCxnSpPr>
        <p:spPr bwMode="auto">
          <a:xfrm rot="16200000" flipH="1">
            <a:off x="453504" y="4029035"/>
            <a:ext cx="2933062" cy="280785"/>
          </a:xfrm>
          <a:prstGeom prst="bentConnector2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178" name="Group 177"/>
          <p:cNvGrpSpPr/>
          <p:nvPr/>
        </p:nvGrpSpPr>
        <p:grpSpPr>
          <a:xfrm>
            <a:off x="63062" y="1271752"/>
            <a:ext cx="1618593" cy="2743200"/>
            <a:chOff x="63062" y="1271752"/>
            <a:chExt cx="1618593" cy="2743200"/>
          </a:xfrm>
        </p:grpSpPr>
        <p:sp>
          <p:nvSpPr>
            <p:cNvPr id="154" name="Freeform 153"/>
            <p:cNvSpPr/>
            <p:nvPr/>
          </p:nvSpPr>
          <p:spPr bwMode="auto">
            <a:xfrm>
              <a:off x="63062" y="1271752"/>
              <a:ext cx="1618593" cy="2743200"/>
            </a:xfrm>
            <a:custGeom>
              <a:avLst/>
              <a:gdLst>
                <a:gd name="connsiteX0" fmla="*/ 0 w 1618593"/>
                <a:gd name="connsiteY0" fmla="*/ 52551 h 2743200"/>
                <a:gd name="connsiteX1" fmla="*/ 0 w 1618593"/>
                <a:gd name="connsiteY1" fmla="*/ 2743200 h 2743200"/>
                <a:gd name="connsiteX2" fmla="*/ 1618593 w 1618593"/>
                <a:gd name="connsiteY2" fmla="*/ 2743200 h 2743200"/>
                <a:gd name="connsiteX3" fmla="*/ 1618593 w 1618593"/>
                <a:gd name="connsiteY3" fmla="*/ 21020 h 2743200"/>
                <a:gd name="connsiteX4" fmla="*/ 0 w 1618593"/>
                <a:gd name="connsiteY4" fmla="*/ 21020 h 2743200"/>
                <a:gd name="connsiteX5" fmla="*/ 0 w 1618593"/>
                <a:gd name="connsiteY5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593" h="2743200">
                  <a:moveTo>
                    <a:pt x="0" y="52551"/>
                  </a:moveTo>
                  <a:lnTo>
                    <a:pt x="0" y="2743200"/>
                  </a:lnTo>
                  <a:lnTo>
                    <a:pt x="1618593" y="2743200"/>
                  </a:lnTo>
                  <a:lnTo>
                    <a:pt x="1618593" y="21020"/>
                  </a:lnTo>
                  <a:lnTo>
                    <a:pt x="0" y="21020"/>
                  </a:lnTo>
                  <a:lnTo>
                    <a:pt x="0" y="0"/>
                  </a:lnTo>
                </a:path>
              </a:pathLst>
            </a:custGeom>
            <a:solidFill>
              <a:srgbClr val="F37021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23231" y="2543153"/>
              <a:ext cx="10915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rgbClr val="F37021">
                        <a:alpha val="30000"/>
                      </a:srgbClr>
                    </a:glow>
                  </a:effectLst>
                  <a:latin typeface="+mj-lt"/>
                </a:rPr>
                <a:t>Fetch</a:t>
              </a:r>
              <a:endParaRPr lang="ru-RU" sz="3200" dirty="0" smtClean="0">
                <a:effectLst>
                  <a:glow rad="152400">
                    <a:srgbClr val="F37021">
                      <a:alpha val="30000"/>
                    </a:srgbClr>
                  </a:glow>
                </a:effectLst>
                <a:latin typeface="+mj-lt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1072055" y="1954924"/>
            <a:ext cx="3626069" cy="4288221"/>
            <a:chOff x="1072055" y="1954924"/>
            <a:chExt cx="3626069" cy="4288221"/>
          </a:xfrm>
        </p:grpSpPr>
        <p:sp>
          <p:nvSpPr>
            <p:cNvPr id="156" name="Freeform 155"/>
            <p:cNvSpPr/>
            <p:nvPr/>
          </p:nvSpPr>
          <p:spPr bwMode="auto">
            <a:xfrm>
              <a:off x="1072055" y="1954924"/>
              <a:ext cx="3626069" cy="4288221"/>
            </a:xfrm>
            <a:custGeom>
              <a:avLst/>
              <a:gdLst>
                <a:gd name="connsiteX0" fmla="*/ 641131 w 3626069"/>
                <a:gd name="connsiteY0" fmla="*/ 0 h 4288221"/>
                <a:gd name="connsiteX1" fmla="*/ 3626069 w 3626069"/>
                <a:gd name="connsiteY1" fmla="*/ 0 h 4288221"/>
                <a:gd name="connsiteX2" fmla="*/ 3626069 w 3626069"/>
                <a:gd name="connsiteY2" fmla="*/ 1534510 h 4288221"/>
                <a:gd name="connsiteX3" fmla="*/ 1713186 w 3626069"/>
                <a:gd name="connsiteY3" fmla="*/ 1534510 h 4288221"/>
                <a:gd name="connsiteX4" fmla="*/ 1713186 w 3626069"/>
                <a:gd name="connsiteY4" fmla="*/ 3163614 h 4288221"/>
                <a:gd name="connsiteX5" fmla="*/ 2459421 w 3626069"/>
                <a:gd name="connsiteY5" fmla="*/ 3163614 h 4288221"/>
                <a:gd name="connsiteX6" fmla="*/ 2459421 w 3626069"/>
                <a:gd name="connsiteY6" fmla="*/ 4288221 h 4288221"/>
                <a:gd name="connsiteX7" fmla="*/ 0 w 3626069"/>
                <a:gd name="connsiteY7" fmla="*/ 4288221 h 4288221"/>
                <a:gd name="connsiteX8" fmla="*/ 0 w 3626069"/>
                <a:gd name="connsiteY8" fmla="*/ 2112579 h 4288221"/>
                <a:gd name="connsiteX9" fmla="*/ 651642 w 3626069"/>
                <a:gd name="connsiteY9" fmla="*/ 2112579 h 4288221"/>
                <a:gd name="connsiteX10" fmla="*/ 641131 w 3626069"/>
                <a:gd name="connsiteY10" fmla="*/ 0 h 428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6069" h="4288221">
                  <a:moveTo>
                    <a:pt x="641131" y="0"/>
                  </a:moveTo>
                  <a:lnTo>
                    <a:pt x="3626069" y="0"/>
                  </a:lnTo>
                  <a:lnTo>
                    <a:pt x="3626069" y="1534510"/>
                  </a:lnTo>
                  <a:lnTo>
                    <a:pt x="1713186" y="1534510"/>
                  </a:lnTo>
                  <a:lnTo>
                    <a:pt x="1713186" y="3163614"/>
                  </a:lnTo>
                  <a:lnTo>
                    <a:pt x="2459421" y="3163614"/>
                  </a:lnTo>
                  <a:lnTo>
                    <a:pt x="2459421" y="4288221"/>
                  </a:lnTo>
                  <a:lnTo>
                    <a:pt x="0" y="4288221"/>
                  </a:lnTo>
                  <a:lnTo>
                    <a:pt x="0" y="2112579"/>
                  </a:lnTo>
                  <a:lnTo>
                    <a:pt x="651642" y="2112579"/>
                  </a:lnTo>
                  <a:cubicBezTo>
                    <a:pt x="648138" y="1408386"/>
                    <a:pt x="644635" y="704193"/>
                    <a:pt x="641131" y="0"/>
                  </a:cubicBezTo>
                  <a:close/>
                </a:path>
              </a:pathLst>
            </a:custGeom>
            <a:solidFill>
              <a:srgbClr val="5CD3FF">
                <a:alpha val="50196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334334" y="2543153"/>
              <a:ext cx="14476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chemeClr val="accent2">
                        <a:lumMod val="40000"/>
                        <a:lumOff val="60000"/>
                        <a:alpha val="30000"/>
                      </a:schemeClr>
                    </a:glow>
                  </a:effectLst>
                  <a:latin typeface="+mj-lt"/>
                </a:rPr>
                <a:t>Decode</a:t>
              </a:r>
              <a:endParaRPr lang="ru-RU" sz="3200" dirty="0" smtClean="0">
                <a:effectLst>
                  <a:glow rad="152400">
                    <a:schemeClr val="accent2">
                      <a:lumMod val="40000"/>
                      <a:lumOff val="60000"/>
                      <a:alpha val="30000"/>
                    </a:schemeClr>
                  </a:glow>
                </a:effectLst>
                <a:latin typeface="+mj-lt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4675390" y="2238703"/>
            <a:ext cx="1809493" cy="2238704"/>
            <a:chOff x="4675390" y="2238703"/>
            <a:chExt cx="1809493" cy="2238704"/>
          </a:xfrm>
        </p:grpSpPr>
        <p:sp>
          <p:nvSpPr>
            <p:cNvPr id="157" name="Freeform 156"/>
            <p:cNvSpPr/>
            <p:nvPr/>
          </p:nvSpPr>
          <p:spPr bwMode="auto">
            <a:xfrm>
              <a:off x="4729655" y="2238703"/>
              <a:ext cx="1755228" cy="2238704"/>
            </a:xfrm>
            <a:custGeom>
              <a:avLst/>
              <a:gdLst>
                <a:gd name="connsiteX0" fmla="*/ 84083 w 1755228"/>
                <a:gd name="connsiteY0" fmla="*/ 0 h 2238704"/>
                <a:gd name="connsiteX1" fmla="*/ 1755228 w 1755228"/>
                <a:gd name="connsiteY1" fmla="*/ 0 h 2238704"/>
                <a:gd name="connsiteX2" fmla="*/ 1755228 w 1755228"/>
                <a:gd name="connsiteY2" fmla="*/ 2238704 h 2238704"/>
                <a:gd name="connsiteX3" fmla="*/ 0 w 1755228"/>
                <a:gd name="connsiteY3" fmla="*/ 2238704 h 2238704"/>
                <a:gd name="connsiteX4" fmla="*/ 0 w 1755228"/>
                <a:gd name="connsiteY4" fmla="*/ 0 h 2238704"/>
                <a:gd name="connsiteX5" fmla="*/ 84083 w 1755228"/>
                <a:gd name="connsiteY5" fmla="*/ 0 h 22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5228" h="2238704">
                  <a:moveTo>
                    <a:pt x="84083" y="0"/>
                  </a:moveTo>
                  <a:lnTo>
                    <a:pt x="1755228" y="0"/>
                  </a:lnTo>
                  <a:lnTo>
                    <a:pt x="1755228" y="2238704"/>
                  </a:lnTo>
                  <a:lnTo>
                    <a:pt x="0" y="2238704"/>
                  </a:lnTo>
                  <a:lnTo>
                    <a:pt x="0" y="0"/>
                  </a:lnTo>
                  <a:lnTo>
                    <a:pt x="84083" y="0"/>
                  </a:ln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4675390" y="2543153"/>
              <a:ext cx="14822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rgbClr val="92D050">
                        <a:alpha val="30000"/>
                      </a:srgbClr>
                    </a:glow>
                  </a:effectLst>
                  <a:latin typeface="+mj-lt"/>
                </a:rPr>
                <a:t>Execute</a:t>
              </a:r>
              <a:endParaRPr lang="ru-RU" sz="3200" dirty="0" smtClean="0">
                <a:effectLst>
                  <a:glow rad="152400">
                    <a:srgbClr val="92D050">
                      <a:alpha val="30000"/>
                    </a:srgbClr>
                  </a:glow>
                </a:effectLst>
                <a:latin typeface="+mj-lt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6540164" y="2229143"/>
            <a:ext cx="1734645" cy="2238704"/>
            <a:chOff x="6540164" y="2229143"/>
            <a:chExt cx="1734645" cy="2238704"/>
          </a:xfrm>
        </p:grpSpPr>
        <p:sp>
          <p:nvSpPr>
            <p:cNvPr id="162" name="Freeform 161"/>
            <p:cNvSpPr/>
            <p:nvPr/>
          </p:nvSpPr>
          <p:spPr bwMode="auto">
            <a:xfrm>
              <a:off x="6540164" y="2229143"/>
              <a:ext cx="1731478" cy="2238704"/>
            </a:xfrm>
            <a:custGeom>
              <a:avLst/>
              <a:gdLst>
                <a:gd name="connsiteX0" fmla="*/ 84083 w 1755228"/>
                <a:gd name="connsiteY0" fmla="*/ 0 h 2238704"/>
                <a:gd name="connsiteX1" fmla="*/ 1755228 w 1755228"/>
                <a:gd name="connsiteY1" fmla="*/ 0 h 2238704"/>
                <a:gd name="connsiteX2" fmla="*/ 1755228 w 1755228"/>
                <a:gd name="connsiteY2" fmla="*/ 2238704 h 2238704"/>
                <a:gd name="connsiteX3" fmla="*/ 0 w 1755228"/>
                <a:gd name="connsiteY3" fmla="*/ 2238704 h 2238704"/>
                <a:gd name="connsiteX4" fmla="*/ 0 w 1755228"/>
                <a:gd name="connsiteY4" fmla="*/ 0 h 2238704"/>
                <a:gd name="connsiteX5" fmla="*/ 84083 w 1755228"/>
                <a:gd name="connsiteY5" fmla="*/ 0 h 22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5228" h="2238704">
                  <a:moveTo>
                    <a:pt x="84083" y="0"/>
                  </a:moveTo>
                  <a:lnTo>
                    <a:pt x="1755228" y="0"/>
                  </a:lnTo>
                  <a:lnTo>
                    <a:pt x="1755228" y="2238704"/>
                  </a:lnTo>
                  <a:lnTo>
                    <a:pt x="0" y="2238704"/>
                  </a:lnTo>
                  <a:lnTo>
                    <a:pt x="0" y="0"/>
                  </a:lnTo>
                  <a:lnTo>
                    <a:pt x="84083" y="0"/>
                  </a:lnTo>
                  <a:close/>
                </a:path>
              </a:pathLst>
            </a:custGeom>
            <a:solidFill>
              <a:srgbClr val="FFFF00">
                <a:alpha val="5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597747" y="2543153"/>
              <a:ext cx="16770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effectLst>
                    <a:glow rad="152400">
                      <a:srgbClr val="92D050">
                        <a:alpha val="30000"/>
                      </a:srgbClr>
                    </a:glow>
                  </a:effectLst>
                  <a:latin typeface="+mj-lt"/>
                </a:rPr>
                <a:t>Memory</a:t>
              </a:r>
              <a:endParaRPr lang="ru-RU" sz="3200" dirty="0" smtClean="0">
                <a:effectLst>
                  <a:glow rad="152400">
                    <a:srgbClr val="92D050">
                      <a:alpha val="30000"/>
                    </a:srgbClr>
                  </a:glow>
                </a:effectLst>
                <a:latin typeface="+mj-lt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73572" y="840828"/>
            <a:ext cx="8954814" cy="4193627"/>
            <a:chOff x="73572" y="840828"/>
            <a:chExt cx="8954814" cy="4193627"/>
          </a:xfrm>
        </p:grpSpPr>
        <p:sp>
          <p:nvSpPr>
            <p:cNvPr id="159" name="Freeform 158"/>
            <p:cNvSpPr/>
            <p:nvPr/>
          </p:nvSpPr>
          <p:spPr bwMode="auto">
            <a:xfrm>
              <a:off x="73572" y="840828"/>
              <a:ext cx="8954814" cy="4193627"/>
            </a:xfrm>
            <a:custGeom>
              <a:avLst/>
              <a:gdLst>
                <a:gd name="connsiteX0" fmla="*/ 0 w 8954814"/>
                <a:gd name="connsiteY0" fmla="*/ 399393 h 4193627"/>
                <a:gd name="connsiteX1" fmla="*/ 0 w 8954814"/>
                <a:gd name="connsiteY1" fmla="*/ 0 h 4193627"/>
                <a:gd name="connsiteX2" fmla="*/ 8954814 w 8954814"/>
                <a:gd name="connsiteY2" fmla="*/ 0 h 4193627"/>
                <a:gd name="connsiteX3" fmla="*/ 8954814 w 8954814"/>
                <a:gd name="connsiteY3" fmla="*/ 4193627 h 4193627"/>
                <a:gd name="connsiteX4" fmla="*/ 2764221 w 8954814"/>
                <a:gd name="connsiteY4" fmla="*/ 4193627 h 4193627"/>
                <a:gd name="connsiteX5" fmla="*/ 2764221 w 8954814"/>
                <a:gd name="connsiteY5" fmla="*/ 2701158 h 4193627"/>
                <a:gd name="connsiteX6" fmla="*/ 4614042 w 8954814"/>
                <a:gd name="connsiteY6" fmla="*/ 2701158 h 4193627"/>
                <a:gd name="connsiteX7" fmla="*/ 4614042 w 8954814"/>
                <a:gd name="connsiteY7" fmla="*/ 3657600 h 4193627"/>
                <a:gd name="connsiteX8" fmla="*/ 8240111 w 8954814"/>
                <a:gd name="connsiteY8" fmla="*/ 3657600 h 4193627"/>
                <a:gd name="connsiteX9" fmla="*/ 8240111 w 8954814"/>
                <a:gd name="connsiteY9" fmla="*/ 1313793 h 4193627"/>
                <a:gd name="connsiteX10" fmla="*/ 4656083 w 8954814"/>
                <a:gd name="connsiteY10" fmla="*/ 1313793 h 4193627"/>
                <a:gd name="connsiteX11" fmla="*/ 4656083 w 8954814"/>
                <a:gd name="connsiteY11" fmla="*/ 1051034 h 4193627"/>
                <a:gd name="connsiteX12" fmla="*/ 1650125 w 8954814"/>
                <a:gd name="connsiteY12" fmla="*/ 1051034 h 4193627"/>
                <a:gd name="connsiteX13" fmla="*/ 1650125 w 8954814"/>
                <a:gd name="connsiteY13" fmla="*/ 388882 h 4193627"/>
                <a:gd name="connsiteX14" fmla="*/ 0 w 8954814"/>
                <a:gd name="connsiteY14" fmla="*/ 388882 h 4193627"/>
                <a:gd name="connsiteX15" fmla="*/ 0 w 8954814"/>
                <a:gd name="connsiteY15" fmla="*/ 504496 h 419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54814" h="4193627">
                  <a:moveTo>
                    <a:pt x="0" y="399393"/>
                  </a:moveTo>
                  <a:lnTo>
                    <a:pt x="0" y="0"/>
                  </a:lnTo>
                  <a:lnTo>
                    <a:pt x="8954814" y="0"/>
                  </a:lnTo>
                  <a:lnTo>
                    <a:pt x="8954814" y="4193627"/>
                  </a:lnTo>
                  <a:lnTo>
                    <a:pt x="2764221" y="4193627"/>
                  </a:lnTo>
                  <a:lnTo>
                    <a:pt x="2764221" y="2701158"/>
                  </a:lnTo>
                  <a:lnTo>
                    <a:pt x="4614042" y="2701158"/>
                  </a:lnTo>
                  <a:lnTo>
                    <a:pt x="4614042" y="3657600"/>
                  </a:lnTo>
                  <a:lnTo>
                    <a:pt x="8240111" y="3657600"/>
                  </a:lnTo>
                  <a:lnTo>
                    <a:pt x="8240111" y="1313793"/>
                  </a:lnTo>
                  <a:lnTo>
                    <a:pt x="4656083" y="1313793"/>
                  </a:lnTo>
                  <a:lnTo>
                    <a:pt x="4656083" y="1051034"/>
                  </a:lnTo>
                  <a:lnTo>
                    <a:pt x="1650125" y="1051034"/>
                  </a:lnTo>
                  <a:lnTo>
                    <a:pt x="1650125" y="388882"/>
                  </a:lnTo>
                  <a:lnTo>
                    <a:pt x="0" y="388882"/>
                  </a:lnTo>
                  <a:lnTo>
                    <a:pt x="0" y="504496"/>
                  </a:lnTo>
                </a:path>
              </a:pathLst>
            </a:custGeom>
            <a:solidFill>
              <a:schemeClr val="bg2">
                <a:alpha val="5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ru-RU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969187" y="1440101"/>
              <a:ext cx="18914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 smtClean="0">
                  <a:effectLst>
                    <a:glow rad="152400">
                      <a:schemeClr val="bg2">
                        <a:alpha val="30000"/>
                      </a:schemeClr>
                    </a:glow>
                  </a:effectLst>
                  <a:latin typeface="+mj-lt"/>
                </a:rPr>
                <a:t>WriteBack</a:t>
              </a:r>
              <a:endParaRPr lang="ru-RU" sz="3200" dirty="0" smtClean="0">
                <a:effectLst>
                  <a:glow rad="152400">
                    <a:schemeClr val="bg2">
                      <a:alpha val="30000"/>
                    </a:schemeClr>
                  </a:glow>
                </a:effectLst>
                <a:latin typeface="+mj-lt"/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4575595" y="5226107"/>
            <a:ext cx="4464408" cy="940554"/>
            <a:chOff x="4575595" y="5226107"/>
            <a:chExt cx="4464408" cy="940554"/>
          </a:xfrm>
        </p:grpSpPr>
        <p:sp>
          <p:nvSpPr>
            <p:cNvPr id="166" name="Rectangle 165"/>
            <p:cNvSpPr/>
            <p:nvPr/>
          </p:nvSpPr>
          <p:spPr bwMode="auto">
            <a:xfrm>
              <a:off x="6132758" y="5539298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F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6835669" y="5539298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D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7213291" y="5539298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E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7916202" y="5539298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M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8619114" y="5539298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W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271853" y="5226107"/>
              <a:ext cx="441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2</a:t>
              </a:r>
              <a:r>
                <a:rPr lang="en-US" sz="1400" dirty="0" smtClean="0">
                  <a:latin typeface="+mj-lt"/>
                </a:rPr>
                <a:t>ns</a:t>
              </a:r>
              <a:endParaRPr lang="ru-RU" sz="1400" dirty="0" smtClean="0">
                <a:latin typeface="+mj-lt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853604" y="5226107"/>
              <a:ext cx="441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1ns</a:t>
              </a:r>
              <a:endParaRPr lang="ru-RU" sz="1400" dirty="0" smtClean="0">
                <a:latin typeface="+mj-lt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7435355" y="5226107"/>
              <a:ext cx="441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2</a:t>
              </a:r>
              <a:r>
                <a:rPr lang="en-US" sz="1400" dirty="0" smtClean="0">
                  <a:latin typeface="+mj-lt"/>
                </a:rPr>
                <a:t>ns</a:t>
              </a:r>
              <a:endParaRPr lang="ru-RU" sz="1400" dirty="0" smtClean="0">
                <a:latin typeface="+mj-lt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8017106" y="5226107"/>
              <a:ext cx="441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2</a:t>
              </a:r>
              <a:r>
                <a:rPr lang="en-US" sz="1400" dirty="0" smtClean="0">
                  <a:latin typeface="+mj-lt"/>
                </a:rPr>
                <a:t>ns</a:t>
              </a:r>
              <a:endParaRPr lang="ru-RU" sz="1400" dirty="0" smtClean="0">
                <a:latin typeface="+mj-lt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8598857" y="5226107"/>
              <a:ext cx="441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1ns</a:t>
              </a:r>
              <a:endParaRPr lang="ru-RU" sz="1400" dirty="0" smtClean="0">
                <a:latin typeface="+mj-lt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575595" y="5552377"/>
              <a:ext cx="1384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+mj-lt"/>
                </a:rPr>
                <a:t>Fig.: </a:t>
              </a:r>
              <a:r>
                <a:rPr lang="en-US" sz="1600" dirty="0">
                  <a:latin typeface="+mj-lt"/>
                </a:rPr>
                <a:t>the</a:t>
              </a:r>
              <a:r>
                <a:rPr lang="en-US" sz="1600" dirty="0" smtClean="0">
                  <a:latin typeface="+mj-lt"/>
                </a:rPr>
                <a:t> MIPS main stages</a:t>
              </a:r>
              <a:endParaRPr lang="ru-RU" sz="1600" dirty="0" smtClean="0">
                <a:latin typeface="+mj-lt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621908"/>
      </p:ext>
    </p:extLst>
  </p:cSld>
  <p:clrMapOvr>
    <a:masterClrMapping/>
  </p:clrMapOvr>
  <p:transition advTm="925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723" x="6089650" y="2044700"/>
          <p14:tracePt t="3739" x="6099175" y="2044700"/>
          <p14:tracePt t="3755" x="6108700" y="2044700"/>
          <p14:tracePt t="3859" x="6081713" y="2044700"/>
          <p14:tracePt t="3869" x="6045200" y="2044700"/>
          <p14:tracePt t="3881" x="5902325" y="2044700"/>
          <p14:tracePt t="3900" x="5518150" y="2044700"/>
          <p14:tracePt t="3919" x="5126038" y="2098675"/>
          <p14:tracePt t="3940" x="4911725" y="2152650"/>
          <p14:tracePt t="3959" x="4697413" y="2232025"/>
          <p14:tracePt t="3980" x="4241800" y="2401888"/>
          <p14:tracePt t="4000" x="3875088" y="2465388"/>
          <p14:tracePt t="4020" x="2946400" y="2465388"/>
          <p14:tracePt t="4040" x="2330450" y="2419350"/>
          <p14:tracePt t="4060" x="1527175" y="2268538"/>
          <p14:tracePt t="4079" x="1312863" y="2214563"/>
          <p14:tracePt t="4100" x="1169988" y="2133600"/>
          <p14:tracePt t="4120" x="1152525" y="2125663"/>
          <p14:tracePt t="4140" x="1143000" y="2125663"/>
          <p14:tracePt t="4160" x="1143000" y="2116138"/>
          <p14:tracePt t="4180" x="1143000" y="2089150"/>
          <p14:tracePt t="4200" x="1143000" y="2054225"/>
          <p14:tracePt t="4220" x="1062038" y="1946275"/>
          <p14:tracePt t="4240" x="919163" y="1857375"/>
          <p14:tracePt t="4260" x="608013" y="1768475"/>
          <p14:tracePt t="4280" x="455613" y="1768475"/>
          <p14:tracePt t="4300" x="223838" y="1768475"/>
          <p14:tracePt t="4320" x="115888" y="1768475"/>
          <p14:tracePt t="4340" x="0" y="1776413"/>
          <p14:tracePt t="4420" x="80963" y="1812925"/>
          <p14:tracePt t="4440" x="196850" y="1847850"/>
          <p14:tracePt t="4460" x="276225" y="1874838"/>
          <p14:tracePt t="4780" x="285750" y="1866900"/>
          <p14:tracePt t="4803" x="295275" y="1857375"/>
          <p14:tracePt t="4827" x="295275" y="1847850"/>
          <p14:tracePt t="4837" x="295275" y="1839913"/>
          <p14:tracePt t="4862" x="295275" y="1847850"/>
          <p14:tracePt t="4880" x="295275" y="1857375"/>
          <p14:tracePt t="4900" x="312738" y="1893888"/>
          <p14:tracePt t="4920" x="322263" y="1893888"/>
          <p14:tracePt t="4940" x="322263" y="1884363"/>
          <p14:tracePt t="4960" x="330200" y="1847850"/>
          <p14:tracePt t="4980" x="330200" y="1795463"/>
          <p14:tracePt t="5000" x="339725" y="1751013"/>
          <p14:tracePt t="5020" x="366713" y="1687513"/>
          <p14:tracePt t="5040" x="393700" y="1643063"/>
          <p14:tracePt t="5060" x="438150" y="1589088"/>
          <p14:tracePt t="5080" x="500063" y="1554163"/>
          <p14:tracePt t="5100" x="608013" y="1509713"/>
          <p14:tracePt t="5120" x="696913" y="1482725"/>
          <p14:tracePt t="5140" x="830263" y="1428750"/>
          <p14:tracePt t="5160" x="911225" y="1411288"/>
          <p14:tracePt t="5180" x="1036638" y="1384300"/>
          <p14:tracePt t="5200" x="1187450" y="1357313"/>
          <p14:tracePt t="5220" x="1303338" y="1339850"/>
          <p14:tracePt t="5240" x="1374775" y="1330325"/>
          <p14:tracePt t="5260" x="1446213" y="1312863"/>
          <p14:tracePt t="5280" x="1473200" y="1312863"/>
          <p14:tracePt t="5320" x="1482725" y="1312863"/>
          <p14:tracePt t="5341" x="1482725" y="1330325"/>
          <p14:tracePt t="5360" x="1500188" y="1357313"/>
          <p14:tracePt t="5364" x="1509713" y="1374775"/>
          <p14:tracePt t="5380" x="1527175" y="1419225"/>
          <p14:tracePt t="5400" x="1581150" y="1544638"/>
          <p14:tracePt t="5420" x="1660525" y="1714500"/>
          <p14:tracePt t="5440" x="1714500" y="1857375"/>
          <p14:tracePt t="5460" x="1751013" y="2071688"/>
          <p14:tracePt t="5480" x="1768475" y="2197100"/>
          <p14:tracePt t="5500" x="1785938" y="2438400"/>
          <p14:tracePt t="5520" x="1785938" y="2589213"/>
          <p14:tracePt t="5540" x="1785938" y="2830513"/>
          <p14:tracePt t="5560" x="1785938" y="2982913"/>
          <p14:tracePt t="5580" x="1785938" y="3089275"/>
          <p14:tracePt t="5600" x="1785938" y="3214688"/>
          <p14:tracePt t="5620" x="1803400" y="3313113"/>
          <p14:tracePt t="5640" x="1803400" y="3375025"/>
          <p14:tracePt t="5660" x="1803400" y="3465513"/>
          <p14:tracePt t="5680" x="1803400" y="3517900"/>
          <p14:tracePt t="5700" x="1795463" y="3598863"/>
          <p14:tracePt t="5720" x="1795463" y="3633788"/>
          <p14:tracePt t="5740" x="1795463" y="3660775"/>
          <p14:tracePt t="5780" x="1795463" y="3670300"/>
          <p14:tracePt t="5801" x="1785938" y="3679825"/>
          <p14:tracePt t="5820" x="1785938" y="3697288"/>
          <p14:tracePt t="5840" x="1776413" y="3697288"/>
          <p14:tracePt t="5860" x="1758950" y="3714750"/>
          <p14:tracePt t="5923" x="1751013" y="3714750"/>
          <p14:tracePt t="5940" x="1731963" y="3705225"/>
          <p14:tracePt t="5950" x="1724025" y="3705225"/>
          <p14:tracePt t="5960" x="1714500" y="3687763"/>
          <p14:tracePt t="5980" x="1660525" y="3670300"/>
          <p14:tracePt t="6001" x="1633538" y="3660775"/>
          <p14:tracePt t="6020" x="1598613" y="3643313"/>
          <p14:tracePt t="6040" x="1581150" y="3643313"/>
          <p14:tracePt t="6060" x="1554163" y="3616325"/>
          <p14:tracePt t="6080" x="1527175" y="3598863"/>
          <p14:tracePt t="6100" x="1455738" y="3581400"/>
          <p14:tracePt t="6120" x="1401763" y="3581400"/>
          <p14:tracePt t="6140" x="1322388" y="3581400"/>
          <p14:tracePt t="6160" x="1285875" y="3589338"/>
          <p14:tracePt t="6180" x="1241425" y="3598863"/>
          <p14:tracePt t="6200" x="1231900" y="3608388"/>
          <p14:tracePt t="6244" x="1223963" y="3608388"/>
          <p14:tracePt t="6260" x="1214438" y="3598863"/>
          <p14:tracePt t="6280" x="1196975" y="3589338"/>
          <p14:tracePt t="6301" x="1187450" y="3589338"/>
          <p14:tracePt t="6320" x="1187450" y="3598863"/>
          <p14:tracePt t="6404" x="1196975" y="3598863"/>
          <p14:tracePt t="6452" x="1204913" y="3598863"/>
          <p14:tracePt t="6468" x="1214438" y="3589338"/>
          <p14:tracePt t="6480" x="1223963" y="3589338"/>
          <p14:tracePt t="6500" x="1241425" y="3581400"/>
          <p14:tracePt t="6520" x="1250950" y="3571875"/>
          <p14:tracePt t="6588" x="1258888" y="3571875"/>
          <p14:tracePt t="6820" x="1258888" y="3562350"/>
          <p14:tracePt t="6876" x="1258888" y="3554413"/>
          <p14:tracePt t="6892" x="1268413" y="3554413"/>
          <p14:tracePt t="6908" x="1268413" y="3544888"/>
          <p14:tracePt t="6932" x="1268413" y="3536950"/>
          <p14:tracePt t="6944" x="1276350" y="3536950"/>
          <p14:tracePt t="6964" x="1285875" y="3527425"/>
          <p14:tracePt t="6980" x="1295400" y="3517900"/>
          <p14:tracePt t="7000" x="1295400" y="3509963"/>
          <p14:tracePt t="7125" x="1295400" y="3500438"/>
          <p14:tracePt t="7140" x="1303338" y="3500438"/>
          <p14:tracePt t="7164" x="1303338" y="3490913"/>
          <p14:tracePt t="7180" x="1312863" y="3482975"/>
          <p14:tracePt t="7200" x="1330325" y="3473450"/>
          <p14:tracePt t="7220" x="1339850" y="3465513"/>
          <p14:tracePt t="7260" x="1347788" y="3446463"/>
          <p14:tracePt t="7280" x="1347788" y="3438525"/>
          <p14:tracePt t="7301" x="1357313" y="3411538"/>
          <p14:tracePt t="7340" x="1366838" y="3402013"/>
          <p14:tracePt t="7381" x="1366838" y="3394075"/>
          <p14:tracePt t="7400" x="1374775" y="3394075"/>
          <p14:tracePt t="7422" x="1374775" y="3384550"/>
          <p14:tracePt t="7440" x="1384300" y="3375025"/>
          <p14:tracePt t="7460" x="1384300" y="3357563"/>
          <p14:tracePt t="7480" x="1384300" y="3330575"/>
          <p14:tracePt t="7501" x="1384300" y="3303588"/>
          <p14:tracePt t="7520" x="1384300" y="3276600"/>
          <p14:tracePt t="7540" x="1374775" y="3224213"/>
          <p14:tracePt t="7560" x="1347788" y="3170238"/>
          <p14:tracePt t="7580" x="1322388" y="3089275"/>
          <p14:tracePt t="7600" x="1322388" y="3054350"/>
          <p14:tracePt t="7620" x="1322388" y="3027363"/>
          <p14:tracePt t="7660" x="1322388" y="3017838"/>
          <p14:tracePt t="7684" x="1330325" y="3009900"/>
          <p14:tracePt t="7701" x="1339850" y="3009900"/>
          <p14:tracePt t="7720" x="1347788" y="3009900"/>
          <p14:tracePt t="7740" x="1384300" y="3009900"/>
          <p14:tracePt t="7760" x="1411288" y="3009900"/>
          <p14:tracePt t="7780" x="1446213" y="2990850"/>
          <p14:tracePt t="7801" x="1473200" y="2990850"/>
          <p14:tracePt t="7820" x="1482725" y="2982913"/>
          <p14:tracePt t="7840" x="1490663" y="2982913"/>
          <p14:tracePt t="7861" x="1490663" y="2965450"/>
          <p14:tracePt t="7880" x="1490663" y="2955925"/>
          <p14:tracePt t="7900" x="1490663" y="2946400"/>
          <p14:tracePt t="7920" x="1490663" y="2938463"/>
          <p14:tracePt t="7940" x="1490663" y="2928938"/>
          <p14:tracePt t="7960" x="1490663" y="2919413"/>
          <p14:tracePt t="7980" x="1490663" y="2901950"/>
          <p14:tracePt t="8000" x="1490663" y="2884488"/>
          <p14:tracePt t="8021" x="1517650" y="2847975"/>
          <p14:tracePt t="8040" x="1536700" y="2830513"/>
          <p14:tracePt t="8060" x="1571625" y="2776538"/>
          <p14:tracePt t="8080" x="1589088" y="2751138"/>
          <p14:tracePt t="8100" x="1608138" y="2732088"/>
          <p14:tracePt t="8120" x="1625600" y="2714625"/>
          <p14:tracePt t="8141" x="1625600" y="2697163"/>
          <p14:tracePt t="8161" x="1633538" y="2687638"/>
          <p14:tracePt t="8308" x="1633538" y="2679700"/>
          <p14:tracePt t="8364" x="1633538" y="2670175"/>
          <p14:tracePt t="8377" x="1633538" y="2660650"/>
          <p14:tracePt t="8389" x="1633538" y="2652713"/>
          <p14:tracePt t="8405" x="1652588" y="2633663"/>
          <p14:tracePt t="8422" x="1652588" y="2625725"/>
          <p14:tracePt t="8440" x="1660525" y="2598738"/>
          <p14:tracePt t="8460" x="1660525" y="2589213"/>
          <p14:tracePt t="11142" x="1670050" y="2581275"/>
          <p14:tracePt t="11151" x="1679575" y="2581275"/>
          <p14:tracePt t="11163" x="1687513" y="2571750"/>
          <p14:tracePt t="11182" x="1758950" y="2517775"/>
          <p14:tracePt t="11201" x="1785938" y="2500313"/>
          <p14:tracePt t="11222" x="1822450" y="2473325"/>
          <p14:tracePt t="11241" x="1857375" y="2446338"/>
          <p14:tracePt t="11262" x="1938338" y="2384425"/>
          <p14:tracePt t="11281" x="2000250" y="2312988"/>
          <p14:tracePt t="11302" x="2098675" y="2251075"/>
          <p14:tracePt t="11321" x="2251075" y="2187575"/>
          <p14:tracePt t="11342" x="2411413" y="2160588"/>
          <p14:tracePt t="11362" x="2554288" y="2133600"/>
          <p14:tracePt t="11382" x="2857500" y="2133600"/>
          <p14:tracePt t="11401" x="3054350" y="2133600"/>
          <p14:tracePt t="11422" x="3402013" y="2133600"/>
          <p14:tracePt t="11441" x="3643313" y="2170113"/>
          <p14:tracePt t="11462" x="4054475" y="2205038"/>
          <p14:tracePt t="11481" x="4224338" y="2205038"/>
          <p14:tracePt t="11502" x="4348163" y="2214563"/>
          <p14:tracePt t="11521" x="4384675" y="2224088"/>
          <p14:tracePt t="11542" x="4384675" y="2232025"/>
          <p14:tracePt t="11561" x="4384675" y="2241550"/>
          <p14:tracePt t="11582" x="4384675" y="2286000"/>
          <p14:tracePt t="11601" x="4375150" y="2322513"/>
          <p14:tracePt t="11622" x="4375150" y="2446338"/>
          <p14:tracePt t="11641" x="4375150" y="2527300"/>
          <p14:tracePt t="11663" x="4375150" y="2652713"/>
          <p14:tracePt t="11681" x="4375150" y="2697163"/>
          <p14:tracePt t="11702" x="4375150" y="2732088"/>
          <p14:tracePt t="11721" x="4375150" y="2751138"/>
          <p14:tracePt t="11742" x="4375150" y="2822575"/>
          <p14:tracePt t="11761" x="4402138" y="2884488"/>
          <p14:tracePt t="11782" x="4456113" y="3017838"/>
          <p14:tracePt t="11802" x="4473575" y="3062288"/>
          <p14:tracePt t="11823" x="4500563" y="3133725"/>
          <p14:tracePt t="11841" x="4500563" y="3160713"/>
          <p14:tracePt t="11863" x="4510088" y="3214688"/>
          <p14:tracePt t="11881" x="4500563" y="3241675"/>
          <p14:tracePt t="11902" x="4438650" y="3286125"/>
          <p14:tracePt t="11921" x="4375150" y="3303588"/>
          <p14:tracePt t="11942" x="4251325" y="3330575"/>
          <p14:tracePt t="11961" x="4125913" y="3340100"/>
          <p14:tracePt t="11982" x="3867150" y="3340100"/>
          <p14:tracePt t="12001" x="3705225" y="3375025"/>
          <p14:tracePt t="12023" x="3429000" y="3419475"/>
          <p14:tracePt t="12041" x="3303588" y="3438525"/>
          <p14:tracePt t="12062" x="3152775" y="3465513"/>
          <p14:tracePt t="12081" x="3081338" y="3482975"/>
          <p14:tracePt t="12102" x="3009900" y="3490913"/>
          <p14:tracePt t="12121" x="2973388" y="3509963"/>
          <p14:tracePt t="12142" x="2946400" y="3527425"/>
          <p14:tracePt t="12161" x="2938463" y="3554413"/>
          <p14:tracePt t="12183" x="2928938" y="3562350"/>
          <p14:tracePt t="12201" x="2919413" y="3571875"/>
          <p14:tracePt t="12222" x="2894013" y="3598863"/>
          <p14:tracePt t="12241" x="2847975" y="3633788"/>
          <p14:tracePt t="12263" x="2768600" y="3724275"/>
          <p14:tracePt t="12281" x="2732088" y="3776663"/>
          <p14:tracePt t="12302" x="2705100" y="3840163"/>
          <p14:tracePt t="12321" x="2687638" y="3911600"/>
          <p14:tracePt t="12342" x="2687638" y="3965575"/>
          <p14:tracePt t="12362" x="2714625" y="4054475"/>
          <p14:tracePt t="12382" x="2751138" y="4143375"/>
          <p14:tracePt t="12401" x="2786063" y="4224338"/>
          <p14:tracePt t="12423" x="2822575" y="4330700"/>
          <p14:tracePt t="12441" x="2830513" y="4367213"/>
          <p14:tracePt t="12462" x="2840038" y="4465638"/>
          <p14:tracePt t="12481" x="2840038" y="4537075"/>
          <p14:tracePt t="12502" x="2822575" y="4679950"/>
          <p14:tracePt t="12521" x="2822575" y="4751388"/>
          <p14:tracePt t="12542" x="2822575" y="4813300"/>
          <p14:tracePt t="12561" x="2822575" y="4857750"/>
          <p14:tracePt t="12582" x="2822575" y="4911725"/>
          <p14:tracePt t="12601" x="2830513" y="4946650"/>
          <p14:tracePt t="12623" x="2894013" y="5027613"/>
          <p14:tracePt t="12641" x="2938463" y="5072063"/>
          <p14:tracePt t="12662" x="3009900" y="5126038"/>
          <p14:tracePt t="12681" x="3054350" y="5160963"/>
          <p14:tracePt t="12702" x="3125788" y="5241925"/>
          <p14:tracePt t="12721" x="3160713" y="5295900"/>
          <p14:tracePt t="12743" x="3251200" y="5419725"/>
          <p14:tracePt t="12761" x="3303588" y="5500688"/>
          <p14:tracePt t="12782" x="3340100" y="5581650"/>
          <p14:tracePt t="12802" x="3348038" y="5626100"/>
          <p14:tracePt t="12822" x="3384550" y="5697538"/>
          <p14:tracePt t="12841" x="3402013" y="5732463"/>
          <p14:tracePt t="12863" x="3419475" y="5795963"/>
          <p14:tracePt t="12881" x="3429000" y="5813425"/>
          <p14:tracePt t="12903" x="3429000" y="5875338"/>
          <p14:tracePt t="12921" x="3429000" y="5919788"/>
          <p14:tracePt t="12943" x="3429000" y="5991225"/>
          <p14:tracePt t="12961" x="3429000" y="6018213"/>
          <p14:tracePt t="12982" x="3429000" y="6045200"/>
          <p14:tracePt t="13001" x="3429000" y="6062663"/>
          <p14:tracePt t="13023" x="3419475" y="6081713"/>
          <p14:tracePt t="13041" x="3411538" y="6099175"/>
          <p14:tracePt t="13062" x="3402013" y="6099175"/>
          <p14:tracePt t="13081" x="3384550" y="6108700"/>
          <p14:tracePt t="13102" x="3348038" y="6126163"/>
          <p14:tracePt t="13121" x="3322638" y="6134100"/>
          <p14:tracePt t="13142" x="3276600" y="6153150"/>
          <p14:tracePt t="13162" x="3259138" y="6170613"/>
          <p14:tracePt t="13183" x="3241675" y="6170613"/>
          <p14:tracePt t="13201" x="3241675" y="6180138"/>
          <p14:tracePt t="13238" x="3241675" y="6188075"/>
          <p14:tracePt t="13248" x="3232150" y="6188075"/>
          <p14:tracePt t="13278" x="3224213" y="6188075"/>
          <p14:tracePt t="13288" x="3224213" y="6170613"/>
          <p14:tracePt t="13302" x="3205163" y="6161088"/>
          <p14:tracePt t="13321" x="3179763" y="6126163"/>
          <p14:tracePt t="13343" x="3133725" y="6072188"/>
          <p14:tracePt t="13362" x="3116263" y="6054725"/>
          <p14:tracePt t="13438" x="3116263" y="6045200"/>
          <p14:tracePt t="13455" x="3116263" y="6037263"/>
          <p14:tracePt t="13471" x="3116263" y="6027738"/>
          <p14:tracePt t="13487" x="3116263" y="6018213"/>
          <p14:tracePt t="13502" x="3116263" y="5991225"/>
          <p14:tracePt t="13521" x="3116263" y="5965825"/>
          <p14:tracePt t="13543" x="3108325" y="5919788"/>
          <p14:tracePt t="13561" x="3108325" y="5902325"/>
          <p14:tracePt t="13606" x="3108325" y="5894388"/>
          <p14:tracePt t="13623" x="3108325" y="5884863"/>
          <p14:tracePt t="13641" x="3108325" y="5848350"/>
          <p14:tracePt t="13663" x="3170238" y="5697538"/>
          <p14:tracePt t="13681" x="3232150" y="5562600"/>
          <p14:tracePt t="13702" x="3340100" y="5322888"/>
          <p14:tracePt t="13722" x="3394075" y="5197475"/>
          <p14:tracePt t="13743" x="3402013" y="4965700"/>
          <p14:tracePt t="13761" x="3402013" y="4813300"/>
          <p14:tracePt t="13783" x="3295650" y="4537075"/>
          <p14:tracePt t="13802" x="3197225" y="4394200"/>
          <p14:tracePt t="13822" x="3108325" y="4276725"/>
          <p14:tracePt t="13841" x="3081338" y="4232275"/>
          <p14:tracePt t="13862" x="3062288" y="4205288"/>
          <p14:tracePt t="13865" x="3062288" y="4187825"/>
          <p14:tracePt t="13881" x="3062288" y="4179888"/>
          <p14:tracePt t="14014" x="3054350" y="4170363"/>
          <p14:tracePt t="14025" x="3044825" y="4170363"/>
          <p14:tracePt t="14041" x="3017838" y="4143375"/>
          <p14:tracePt t="14063" x="2982913" y="4116388"/>
          <p14:tracePt t="14082" x="2965450" y="4098925"/>
          <p14:tracePt t="14103" x="2938463" y="4089400"/>
          <p14:tracePt t="14121" x="2928938" y="4089400"/>
          <p14:tracePt t="14143" x="2867025" y="4081463"/>
          <p14:tracePt t="14162" x="2822575" y="4071938"/>
          <p14:tracePt t="14182" x="2759075" y="4071938"/>
          <p14:tracePt t="14201" x="2741613" y="4098925"/>
          <p14:tracePt t="14223" x="2732088" y="4143375"/>
          <p14:tracePt t="14241" x="2724150" y="4179888"/>
          <p14:tracePt t="14263" x="2724150" y="4187825"/>
          <p14:tracePt t="14302" x="2724150" y="4197350"/>
          <p14:tracePt t="14350" x="2724150" y="4205288"/>
          <p14:tracePt t="14414" x="2732088" y="4205288"/>
          <p14:tracePt t="14430" x="2741613" y="4205288"/>
          <p14:tracePt t="14441" x="2751138" y="4205288"/>
          <p14:tracePt t="14463" x="2776538" y="4143375"/>
          <p14:tracePt t="14482" x="2786063" y="4081463"/>
          <p14:tracePt t="14502" x="2786063" y="3973513"/>
          <p14:tracePt t="14522" x="2776538" y="3902075"/>
          <p14:tracePt t="14543" x="2751138" y="3848100"/>
          <p14:tracePt t="14562" x="2741613" y="3822700"/>
          <p14:tracePt t="14583" x="2732088" y="3813175"/>
          <p14:tracePt t="14602" x="2724150" y="3813175"/>
          <p14:tracePt t="14783" x="2732088" y="3813175"/>
          <p14:tracePt t="14798" x="2741613" y="3813175"/>
          <p14:tracePt t="14811" x="2741613" y="3822700"/>
          <p14:tracePt t="14823" x="2768600" y="3848100"/>
          <p14:tracePt t="14842" x="2786063" y="3857625"/>
          <p14:tracePt t="14863" x="2803525" y="3875088"/>
          <p14:tracePt t="14882" x="2803525" y="3911600"/>
          <p14:tracePt t="14903" x="2813050" y="3938588"/>
          <p14:tracePt t="14922" x="2847975" y="4017963"/>
          <p14:tracePt t="14943" x="2973388" y="4268788"/>
          <p14:tracePt t="14962" x="3054350" y="4438650"/>
          <p14:tracePt t="14983" x="3143250" y="4643438"/>
          <p14:tracePt t="15002" x="3179763" y="4741863"/>
          <p14:tracePt t="15023" x="3197225" y="4929188"/>
          <p14:tracePt t="15042" x="3197225" y="5027613"/>
          <p14:tracePt t="15063" x="3179763" y="5133975"/>
          <p14:tracePt t="15082" x="3152775" y="5187950"/>
          <p14:tracePt t="15103" x="3133725" y="5205413"/>
          <p14:tracePt t="15122" x="3133725" y="5214938"/>
          <p14:tracePt t="15143" x="3125788" y="5232400"/>
          <p14:tracePt t="15162" x="3125788" y="5241925"/>
          <p14:tracePt t="15183" x="3116263" y="5251450"/>
          <p14:tracePt t="15202" x="3116263" y="5268913"/>
          <p14:tracePt t="15223" x="3108325" y="5276850"/>
          <p14:tracePt t="15278" x="3098800" y="5276850"/>
          <p14:tracePt t="15295" x="3089275" y="5276850"/>
          <p14:tracePt t="15311" x="3081338" y="5276850"/>
          <p14:tracePt t="15335" x="3071813" y="5276850"/>
          <p14:tracePt t="15351" x="3062288" y="5276850"/>
          <p14:tracePt t="15398" x="3054350" y="5276850"/>
          <p14:tracePt t="15415" x="3044825" y="5276850"/>
          <p14:tracePt t="15431" x="3036888" y="5276850"/>
          <p14:tracePt t="15442" x="3017838" y="5259388"/>
          <p14:tracePt t="15463" x="2990850" y="5214938"/>
          <p14:tracePt t="15482" x="2965450" y="5187950"/>
          <p14:tracePt t="15502" x="2938463" y="5108575"/>
          <p14:tracePt t="15522" x="2928938" y="5027613"/>
          <p14:tracePt t="15543" x="2894013" y="4830763"/>
          <p14:tracePt t="15562" x="2857500" y="4679950"/>
          <p14:tracePt t="15583" x="2776538" y="4465638"/>
          <p14:tracePt t="15602" x="2751138" y="4384675"/>
          <p14:tracePt t="15623" x="2732088" y="4303713"/>
          <p14:tracePt t="15642" x="2724150" y="4268788"/>
          <p14:tracePt t="15663" x="2724150" y="4224338"/>
          <p14:tracePt t="15682" x="2724150" y="4205288"/>
          <p14:tracePt t="15703" x="2724150" y="4160838"/>
          <p14:tracePt t="15722" x="2724150" y="4098925"/>
          <p14:tracePt t="15743" x="2714625" y="4027488"/>
          <p14:tracePt t="15762" x="2697163" y="3973513"/>
          <p14:tracePt t="15783" x="2652713" y="3884613"/>
          <p14:tracePt t="15803" x="2633663" y="3822700"/>
          <p14:tracePt t="15823" x="2554288" y="3679825"/>
          <p14:tracePt t="15842" x="2490788" y="3562350"/>
          <p14:tracePt t="15863" x="2374900" y="3384550"/>
          <p14:tracePt t="15882" x="2312988" y="3303588"/>
          <p14:tracePt t="15903" x="2259013" y="3224213"/>
          <p14:tracePt t="15922" x="2224088" y="3179763"/>
          <p14:tracePt t="15943" x="2205038" y="3152775"/>
          <p14:tracePt t="15962" x="2205038" y="3143250"/>
          <p14:tracePt t="15991" x="2214563" y="3143250"/>
          <p14:tracePt t="16002" x="2224088" y="3143250"/>
          <p14:tracePt t="16024" x="2232025" y="3152775"/>
          <p14:tracePt t="16042" x="2241550" y="3152775"/>
          <p14:tracePt t="16063" x="2259013" y="3152775"/>
          <p14:tracePt t="16119" x="2268538" y="3160713"/>
          <p14:tracePt t="16130" x="2268538" y="3170238"/>
          <p14:tracePt t="16144" x="2268538" y="3179763"/>
          <p14:tracePt t="16162" x="2276475" y="3205163"/>
          <p14:tracePt t="16183" x="2286000" y="3241675"/>
          <p14:tracePt t="16202" x="2303463" y="3259138"/>
          <p14:tracePt t="16224" x="2330450" y="3313113"/>
          <p14:tracePt t="16242" x="2374900" y="3384550"/>
          <p14:tracePt t="16263" x="2500313" y="3536950"/>
          <p14:tracePt t="16282" x="2554288" y="3616325"/>
          <p14:tracePt t="16303" x="2589213" y="3714750"/>
          <p14:tracePt t="16322" x="2589213" y="3759200"/>
          <p14:tracePt t="16343" x="2589213" y="3786188"/>
          <p14:tracePt t="16362" x="2598738" y="3803650"/>
          <p14:tracePt t="16383" x="2598738" y="3822700"/>
          <p14:tracePt t="16402" x="2598738" y="3830638"/>
          <p14:tracePt t="16463" x="2598738" y="3840163"/>
          <p14:tracePt t="16495" x="2589213" y="3840163"/>
          <p14:tracePt t="16505" x="2581275" y="3840163"/>
          <p14:tracePt t="16522" x="2562225" y="3840163"/>
          <p14:tracePt t="16542" x="2554288" y="3840163"/>
          <p14:tracePt t="21256" x="2509838" y="3857625"/>
          <p14:tracePt t="21266" x="2500313" y="3875088"/>
          <p14:tracePt t="21282" x="2517775" y="3946525"/>
          <p14:tracePt t="21303" x="2660650" y="4062413"/>
          <p14:tracePt t="21323" x="2768600" y="4143375"/>
          <p14:tracePt t="21344" x="2786063" y="4160838"/>
          <p14:tracePt t="21417" x="2786063" y="4152900"/>
          <p14:tracePt t="21426" x="2786063" y="4143375"/>
          <p14:tracePt t="21443" x="2786063" y="4125913"/>
          <p14:tracePt t="21463" x="2786063" y="4108450"/>
          <p14:tracePt t="21483" x="2795588" y="4098925"/>
          <p14:tracePt t="21503" x="2795588" y="4089400"/>
          <p14:tracePt t="21523" x="2813050" y="4054475"/>
          <p14:tracePt t="21544" x="2813050" y="4000500"/>
          <p14:tracePt t="21563" x="2813050" y="3919538"/>
          <p14:tracePt t="21584" x="2803525" y="3884613"/>
          <p14:tracePt t="21603" x="2795588" y="3830638"/>
          <p14:tracePt t="21623" x="2795588" y="3803650"/>
          <p14:tracePt t="21643" x="2795588" y="3759200"/>
          <p14:tracePt t="21664" x="2795588" y="3732213"/>
          <p14:tracePt t="21683" x="2795588" y="3697288"/>
          <p14:tracePt t="21703" x="2795588" y="3687763"/>
          <p14:tracePt t="21723" x="2803525" y="3660775"/>
          <p14:tracePt t="21743" x="2803525" y="3652838"/>
          <p14:tracePt t="21763" x="2813050" y="3643313"/>
          <p14:tracePt t="21783" x="2813050" y="3633788"/>
          <p14:tracePt t="21803" x="2813050" y="3625850"/>
          <p14:tracePt t="21823" x="2813050" y="3616325"/>
          <p14:tracePt t="21843" x="2813050" y="3598863"/>
          <p14:tracePt t="21863" x="2822575" y="3562350"/>
          <p14:tracePt t="21883" x="2830513" y="3509963"/>
          <p14:tracePt t="21903" x="2847975" y="3473450"/>
          <p14:tracePt t="21923" x="2867025" y="3419475"/>
          <p14:tracePt t="21944" x="2884488" y="3384550"/>
          <p14:tracePt t="21963" x="2901950" y="3367088"/>
          <p14:tracePt t="21985" x="2901950" y="3357563"/>
          <p14:tracePt t="22009" x="2894013" y="3357563"/>
          <p14:tracePt t="22023" x="2884488" y="3357563"/>
          <p14:tracePt t="22043" x="2741613" y="3473450"/>
          <p14:tracePt t="22063" x="2724150" y="3544888"/>
          <p14:tracePt t="22545" x="2724150" y="3536950"/>
          <p14:tracePt t="22555" x="2724150" y="3527425"/>
          <p14:tracePt t="22565" x="2732088" y="3527425"/>
          <p14:tracePt t="22583" x="2732088" y="3536950"/>
          <p14:tracePt t="22603" x="2741613" y="3544888"/>
          <p14:tracePt t="22623" x="2759075" y="3554413"/>
          <p14:tracePt t="22643" x="2786063" y="3571875"/>
          <p14:tracePt t="22665" x="2803525" y="3589338"/>
          <p14:tracePt t="22683" x="2813050" y="3589338"/>
          <p14:tracePt t="22785" x="2822575" y="3589338"/>
          <p14:tracePt t="22817" x="2822575" y="3598863"/>
          <p14:tracePt t="22827" x="2830513" y="3598863"/>
          <p14:tracePt t="22843" x="2840038" y="3598863"/>
          <p14:tracePt t="22863" x="2867025" y="3598863"/>
          <p14:tracePt t="22883" x="2901950" y="3598863"/>
          <p14:tracePt t="22903" x="2938463" y="3608388"/>
          <p14:tracePt t="22923" x="3009900" y="3616325"/>
          <p14:tracePt t="22943" x="3054350" y="3625850"/>
          <p14:tracePt t="22963" x="3160713" y="3643313"/>
          <p14:tracePt t="22983" x="3214688" y="3643313"/>
          <p14:tracePt t="23003" x="3286125" y="3643313"/>
          <p14:tracePt t="23023" x="3313113" y="3643313"/>
          <p14:tracePt t="23043" x="3357563" y="3633788"/>
          <p14:tracePt t="23063" x="3384550" y="3625850"/>
          <p14:tracePt t="23083" x="3446463" y="3616325"/>
          <p14:tracePt t="23103" x="3490913" y="3608388"/>
          <p14:tracePt t="23123" x="3608388" y="3562350"/>
          <p14:tracePt t="23143" x="3714750" y="3517900"/>
          <p14:tracePt t="23164" x="3919538" y="3482975"/>
          <p14:tracePt t="23183" x="4044950" y="3446463"/>
          <p14:tracePt t="23203" x="4187825" y="3394075"/>
          <p14:tracePt t="23223" x="4375150" y="3367088"/>
          <p14:tracePt t="23243" x="4527550" y="3313113"/>
          <p14:tracePt t="23263" x="4608513" y="3276600"/>
          <p14:tracePt t="23283" x="4687888" y="3251200"/>
          <p14:tracePt t="23305" x="4724400" y="3241675"/>
          <p14:tracePt t="23323" x="4732338" y="3232150"/>
          <p14:tracePt t="23343" x="4741863" y="3232150"/>
          <p14:tracePt t="23363" x="4759325" y="3241675"/>
          <p14:tracePt t="23383" x="4768850" y="3259138"/>
          <p14:tracePt t="23387" x="4768850" y="3268663"/>
          <p14:tracePt t="23403" x="4776788" y="3286125"/>
          <p14:tracePt t="23423" x="4776788" y="3303588"/>
          <p14:tracePt t="23443" x="4776788" y="3313113"/>
          <p14:tracePt t="23463" x="4776788" y="3322638"/>
          <p14:tracePt t="23554" x="4768850" y="3322638"/>
          <p14:tracePt t="23569" x="4759325" y="3322638"/>
          <p14:tracePt t="23586" x="4759325" y="3313113"/>
          <p14:tracePt t="23617" x="4759325" y="3303588"/>
          <p14:tracePt t="23627" x="4751388" y="3303588"/>
          <p14:tracePt t="23658" x="4751388" y="3295650"/>
          <p14:tracePt t="23697" x="4741863" y="3295650"/>
          <p14:tracePt t="23707" x="4741863" y="3286125"/>
          <p14:tracePt t="23737" x="4732338" y="3276600"/>
          <p14:tracePt t="23753" x="4732338" y="3268663"/>
          <p14:tracePt t="23766" x="4724400" y="3241675"/>
          <p14:tracePt t="23783" x="4714875" y="3187700"/>
          <p14:tracePt t="23804" x="4687888" y="3071813"/>
          <p14:tracePt t="23824" x="4670425" y="2938463"/>
          <p14:tracePt t="23844" x="4652963" y="2803525"/>
          <p14:tracePt t="23864" x="4633913" y="2741613"/>
          <p14:tracePt t="23884" x="4616450" y="2633663"/>
          <p14:tracePt t="23904" x="4608513" y="2562225"/>
          <p14:tracePt t="23924" x="4589463" y="2455863"/>
          <p14:tracePt t="23944" x="4581525" y="2401888"/>
          <p14:tracePt t="23964" x="4581525" y="2339975"/>
          <p14:tracePt t="23984" x="4581525" y="2312988"/>
          <p14:tracePt t="24003" x="4581525" y="2276475"/>
          <p14:tracePt t="24025" x="4581525" y="2241550"/>
          <p14:tracePt t="24043" x="4589463" y="2224088"/>
          <p14:tracePt t="24063" x="4598988" y="2224088"/>
          <p14:tracePt t="24226" x="4589463" y="2214563"/>
          <p14:tracePt t="24235" x="4581525" y="2214563"/>
          <p14:tracePt t="24246" x="4572000" y="2205038"/>
          <p14:tracePt t="24263" x="4500563" y="2170113"/>
          <p14:tracePt t="24283" x="4473575" y="2152650"/>
          <p14:tracePt t="24304" x="4438650" y="2133600"/>
          <p14:tracePt t="24323" x="4357688" y="2098675"/>
          <p14:tracePt t="24343" x="4268788" y="2081213"/>
          <p14:tracePt t="24364" x="4089400" y="2062163"/>
          <p14:tracePt t="24369" x="4062413" y="2062163"/>
          <p14:tracePt t="24384" x="3990975" y="2062163"/>
          <p14:tracePt t="24403" x="3840163" y="2071688"/>
          <p14:tracePt t="24423" x="3768725" y="2071688"/>
          <p14:tracePt t="24444" x="3697288" y="2071688"/>
          <p14:tracePt t="24463" x="3633788" y="2071688"/>
          <p14:tracePt t="24483" x="3554413" y="2071688"/>
          <p14:tracePt t="24503" x="3500438" y="2071688"/>
          <p14:tracePt t="24524" x="3419475" y="2081213"/>
          <p14:tracePt t="24543" x="3384550" y="2089150"/>
          <p14:tracePt t="24564" x="3313113" y="2108200"/>
          <p14:tracePt t="24584" x="3268663" y="2108200"/>
          <p14:tracePt t="24603" x="3241675" y="2125663"/>
          <p14:tracePt t="24690" x="3232150" y="2125663"/>
          <p14:tracePt t="24699" x="3224213" y="2133600"/>
          <p14:tracePt t="24714" x="3205163" y="2152650"/>
          <p14:tracePt t="24724" x="3187700" y="2170113"/>
          <p14:tracePt t="24743" x="3160713" y="2205038"/>
          <p14:tracePt t="24764" x="3098800" y="2251075"/>
          <p14:tracePt t="24783" x="3071813" y="2286000"/>
          <p14:tracePt t="24804" x="3017838" y="2347913"/>
          <p14:tracePt t="24823" x="3000375" y="2374900"/>
          <p14:tracePt t="24843" x="2982913" y="2438400"/>
          <p14:tracePt t="24863" x="2973388" y="2473325"/>
          <p14:tracePt t="24884" x="2955925" y="2509838"/>
          <p14:tracePt t="24903" x="2946400" y="2544763"/>
          <p14:tracePt t="24923" x="2946400" y="2571750"/>
          <p14:tracePt t="24944" x="2955925" y="2616200"/>
          <p14:tracePt t="24963" x="2990850" y="2697163"/>
          <p14:tracePt t="24984" x="3017838" y="2741613"/>
          <p14:tracePt t="25003" x="3027363" y="2768600"/>
          <p14:tracePt t="25024" x="3027363" y="2776538"/>
          <p14:tracePt t="26194" x="3027363" y="2786063"/>
          <p14:tracePt t="26204" x="3027363" y="2795588"/>
          <p14:tracePt t="26223" x="3027363" y="2803525"/>
          <p14:tracePt t="26244" x="3027363" y="2830513"/>
          <p14:tracePt t="26264" x="3027363" y="2857500"/>
          <p14:tracePt t="26467" x="3036888" y="2857500"/>
          <p14:tracePt t="26477" x="3054350" y="2857500"/>
          <p14:tracePt t="26487" x="3062288" y="2867025"/>
          <p14:tracePt t="26504" x="3143250" y="2874963"/>
          <p14:tracePt t="26525" x="3348038" y="2901950"/>
          <p14:tracePt t="26544" x="3473450" y="2901950"/>
          <p14:tracePt t="26564" x="3724275" y="2901950"/>
          <p14:tracePt t="26584" x="4081463" y="2847975"/>
          <p14:tracePt t="26604" x="4402138" y="2795588"/>
          <p14:tracePt t="26624" x="4581525" y="2741613"/>
          <p14:tracePt t="26644" x="4768850" y="2660650"/>
          <p14:tracePt t="26664" x="4813300" y="2625725"/>
          <p14:tracePt t="26684" x="4848225" y="2581275"/>
          <p14:tracePt t="26704" x="4857750" y="2571750"/>
          <p14:tracePt t="26724" x="4867275" y="2562225"/>
          <p14:tracePt t="26744" x="4884738" y="2562225"/>
          <p14:tracePt t="26764" x="4902200" y="2554288"/>
          <p14:tracePt t="26784" x="4911725" y="2544763"/>
          <p14:tracePt t="26805" x="4919663" y="2544763"/>
          <p14:tracePt t="26824" x="4929188" y="2544763"/>
          <p14:tracePt t="26844" x="4965700" y="2527300"/>
          <p14:tracePt t="26864" x="4983163" y="2500313"/>
          <p14:tracePt t="26884" x="4991100" y="2446338"/>
          <p14:tracePt t="26904" x="4991100" y="2419350"/>
          <p14:tracePt t="26924" x="4991100" y="2393950"/>
          <p14:tracePt t="26944" x="4973638" y="2374900"/>
          <p14:tracePt t="26964" x="4938713" y="2357438"/>
          <p14:tracePt t="26984" x="4919663" y="2339975"/>
          <p14:tracePt t="27004" x="4911725" y="2330450"/>
          <p14:tracePt t="27024" x="4902200" y="2312988"/>
          <p14:tracePt t="27044" x="4894263" y="2295525"/>
          <p14:tracePt t="27064" x="4894263" y="2276475"/>
          <p14:tracePt t="27084" x="4894263" y="2268538"/>
          <p14:tracePt t="27107" x="4894263" y="2259013"/>
          <p14:tracePt t="27131" x="4902200" y="2259013"/>
          <p14:tracePt t="27147" x="4911725" y="2251075"/>
          <p14:tracePt t="27164" x="4929188" y="2251075"/>
          <p14:tracePt t="27184" x="4965700" y="2251075"/>
          <p14:tracePt t="27204" x="5027613" y="2251075"/>
          <p14:tracePt t="27224" x="5108575" y="2259013"/>
          <p14:tracePt t="27244" x="5214938" y="2276475"/>
          <p14:tracePt t="27264" x="5303838" y="2295525"/>
          <p14:tracePt t="27284" x="5473700" y="2322513"/>
          <p14:tracePt t="27304" x="5589588" y="2339975"/>
          <p14:tracePt t="27324" x="5751513" y="2347913"/>
          <p14:tracePt t="27344" x="5848350" y="2347913"/>
          <p14:tracePt t="27364" x="5911850" y="2339975"/>
          <p14:tracePt t="27384" x="5919788" y="2339975"/>
          <p14:tracePt t="27499" x="5929313" y="2339975"/>
          <p14:tracePt t="27508" x="5929313" y="2330450"/>
          <p14:tracePt t="27531" x="5929313" y="2322513"/>
          <p14:tracePt t="27544" x="5938838" y="2322513"/>
          <p14:tracePt t="27570" x="5946775" y="2322513"/>
          <p14:tracePt t="27587" x="5956300" y="2322513"/>
          <p14:tracePt t="27618" x="5956300" y="2330450"/>
          <p14:tracePt t="27631" x="5946775" y="2339975"/>
          <p14:tracePt t="27644" x="5884863" y="2393950"/>
          <p14:tracePt t="28099" x="5884863" y="2384425"/>
          <p14:tracePt t="28115" x="5884863" y="2374900"/>
          <p14:tracePt t="28131" x="5884863" y="2347913"/>
          <p14:tracePt t="28144" x="5875338" y="2339975"/>
          <p14:tracePt t="28165" x="5875338" y="2322513"/>
          <p14:tracePt t="28184" x="5884863" y="2322513"/>
          <p14:tracePt t="28204" x="5946775" y="2339975"/>
          <p14:tracePt t="28224" x="5973763" y="2339975"/>
          <p14:tracePt t="28244" x="6062663" y="2374900"/>
          <p14:tracePt t="28264" x="6126163" y="2393950"/>
          <p14:tracePt t="28284" x="6224588" y="2419350"/>
          <p14:tracePt t="28305" x="6296025" y="2428875"/>
          <p14:tracePt t="28324" x="6419850" y="2465388"/>
          <p14:tracePt t="28345" x="6456363" y="2482850"/>
          <p14:tracePt t="28364" x="6483350" y="2517775"/>
          <p14:tracePt t="28384" x="6491288" y="2536825"/>
          <p14:tracePt t="28405" x="6491288" y="2581275"/>
          <p14:tracePt t="28424" x="6491288" y="2608263"/>
          <p14:tracePt t="28444" x="6491288" y="2660650"/>
          <p14:tracePt t="28464" x="6483350" y="2705100"/>
          <p14:tracePt t="28484" x="6473825" y="2759075"/>
          <p14:tracePt t="28504" x="6465888" y="2847975"/>
          <p14:tracePt t="28525" x="6446838" y="2911475"/>
          <p14:tracePt t="28544" x="6438900" y="2965450"/>
          <p14:tracePt t="28564" x="6438900" y="3017838"/>
          <p14:tracePt t="28584" x="6438900" y="3044825"/>
          <p14:tracePt t="28604" x="6438900" y="3098800"/>
          <p14:tracePt t="28624" x="6438900" y="3133725"/>
          <p14:tracePt t="28644" x="6446838" y="3205163"/>
          <p14:tracePt t="28665" x="6456363" y="3251200"/>
          <p14:tracePt t="28684" x="6456363" y="3303588"/>
          <p14:tracePt t="28704" x="6456363" y="3375025"/>
          <p14:tracePt t="28724" x="6438900" y="3438525"/>
          <p14:tracePt t="28745" x="6429375" y="3500438"/>
          <p14:tracePt t="28764" x="6402388" y="3598863"/>
          <p14:tracePt t="28784" x="6394450" y="3660775"/>
          <p14:tracePt t="28805" x="6394450" y="3751263"/>
          <p14:tracePt t="28824" x="6394450" y="3795713"/>
          <p14:tracePt t="28844" x="6394450" y="3894138"/>
          <p14:tracePt t="28864" x="6394450" y="3919538"/>
          <p14:tracePt t="28885" x="6402388" y="3973513"/>
          <p14:tracePt t="28905" x="6411913" y="4010025"/>
          <p14:tracePt t="28924" x="6419850" y="4054475"/>
          <p14:tracePt t="28944" x="6419850" y="4081463"/>
          <p14:tracePt t="28964" x="6419850" y="4125913"/>
          <p14:tracePt t="28984" x="6419850" y="4152900"/>
          <p14:tracePt t="29004" x="6411913" y="4214813"/>
          <p14:tracePt t="29025" x="6402388" y="4241800"/>
          <p14:tracePt t="29044" x="6394450" y="4268788"/>
          <p14:tracePt t="29065" x="6384925" y="4286250"/>
          <p14:tracePt t="29084" x="6375400" y="4322763"/>
          <p14:tracePt t="29105" x="6375400" y="4348163"/>
          <p14:tracePt t="29124" x="6375400" y="4394200"/>
          <p14:tracePt t="29145" x="6375400" y="4429125"/>
          <p14:tracePt t="29165" x="6375400" y="4456113"/>
          <p14:tracePt t="29185" x="6375400" y="4465638"/>
          <p14:tracePt t="29205" x="6367463" y="4465638"/>
          <p14:tracePt t="29243" x="6367463" y="4456113"/>
          <p14:tracePt t="29253" x="6357938" y="4456113"/>
          <p14:tracePt t="29267" x="6348413" y="4446588"/>
          <p14:tracePt t="29284" x="6313488" y="4419600"/>
          <p14:tracePt t="29305" x="6269038" y="4402138"/>
          <p14:tracePt t="29325" x="6215063" y="4384675"/>
          <p14:tracePt t="29344" x="6126163" y="4375150"/>
          <p14:tracePt t="29364" x="6045200" y="4375150"/>
          <p14:tracePt t="29385" x="5983288" y="4384675"/>
          <p14:tracePt t="29388" x="5938838" y="4394200"/>
          <p14:tracePt t="29404" x="5875338" y="4402138"/>
          <p14:tracePt t="29424" x="5822950" y="4402138"/>
          <p14:tracePt t="29444" x="5741988" y="4402138"/>
          <p14:tracePt t="29464" x="5688013" y="4402138"/>
          <p14:tracePt t="29484" x="5653088" y="4402138"/>
          <p14:tracePt t="29504" x="5643563" y="4402138"/>
          <p14:tracePt t="29635" x="5643563" y="4394200"/>
          <p14:tracePt t="29676" x="5643563" y="4384675"/>
          <p14:tracePt t="29739" x="5643563" y="4375150"/>
          <p14:tracePt t="29755" x="5643563" y="4367213"/>
          <p14:tracePt t="29768" x="5643563" y="4357688"/>
          <p14:tracePt t="29785" x="5643563" y="4348163"/>
          <p14:tracePt t="29805" x="5643563" y="4340225"/>
          <p14:tracePt t="29824" x="5643563" y="4313238"/>
          <p14:tracePt t="29845" x="5643563" y="4241800"/>
          <p14:tracePt t="29865" x="5643563" y="4179888"/>
          <p14:tracePt t="29885" x="5670550" y="4108450"/>
          <p14:tracePt t="29905" x="5688013" y="4081463"/>
          <p14:tracePt t="29925" x="5715000" y="4044950"/>
          <p14:tracePt t="29945" x="5724525" y="4044950"/>
          <p14:tracePt t="30180" x="5724525" y="4037013"/>
          <p14:tracePt t="30196" x="5724525" y="4017963"/>
          <p14:tracePt t="30206" x="5715000" y="4017963"/>
          <p14:tracePt t="30224" x="5688013" y="3946525"/>
          <p14:tracePt t="30245" x="5661025" y="3830638"/>
          <p14:tracePt t="30265" x="5661025" y="3759200"/>
          <p14:tracePt t="30285" x="5661025" y="3670300"/>
          <p14:tracePt t="30306" x="5661025" y="3633788"/>
          <p14:tracePt t="30325" x="5680075" y="3562350"/>
          <p14:tracePt t="30345" x="5697538" y="3490913"/>
          <p14:tracePt t="30365" x="5732463" y="3394075"/>
          <p14:tracePt t="30385" x="5751513" y="3295650"/>
          <p14:tracePt t="30389" x="5751513" y="3268663"/>
          <p14:tracePt t="30405" x="5724525" y="3224213"/>
          <p14:tracePt t="30425" x="5697538" y="3197225"/>
          <p14:tracePt t="30445" x="5634038" y="3133725"/>
          <p14:tracePt t="30465" x="5599113" y="3089275"/>
          <p14:tracePt t="30485" x="5537200" y="3017838"/>
          <p14:tracePt t="30505" x="5518150" y="2973388"/>
          <p14:tracePt t="30525" x="5491163" y="2928938"/>
          <p14:tracePt t="30545" x="5473700" y="2901950"/>
          <p14:tracePt t="30565" x="5456238" y="2874963"/>
          <p14:tracePt t="30585" x="5438775" y="2857500"/>
          <p14:tracePt t="30605" x="5411788" y="2840038"/>
          <p14:tracePt t="30625" x="5384800" y="2830513"/>
          <p14:tracePt t="30645" x="5375275" y="2813050"/>
          <p14:tracePt t="30685" x="5375275" y="2803525"/>
          <p14:tracePt t="30705" x="5375275" y="2795588"/>
          <p14:tracePt t="30725" x="5411788" y="2776538"/>
          <p14:tracePt t="30745" x="5429250" y="2759075"/>
          <p14:tracePt t="30765" x="5473700" y="2732088"/>
          <p14:tracePt t="30785" x="5500688" y="2724150"/>
          <p14:tracePt t="30806" x="5518150" y="2714625"/>
          <p14:tracePt t="32300" x="5527675" y="2705100"/>
          <p14:tracePt t="32312" x="5545138" y="2697163"/>
          <p14:tracePt t="32325" x="5581650" y="2679700"/>
          <p14:tracePt t="32345" x="5626100" y="2643188"/>
          <p14:tracePt t="32365" x="5768975" y="2633663"/>
          <p14:tracePt t="32385" x="5857875" y="2633663"/>
          <p14:tracePt t="32388" x="5894388" y="2633663"/>
          <p14:tracePt t="32405" x="5902325" y="2633663"/>
          <p14:tracePt t="32428" x="5902325" y="2625725"/>
          <p14:tracePt t="32445" x="5902325" y="2598738"/>
          <p14:tracePt t="32465" x="5938838" y="2544763"/>
          <p14:tracePt t="32485" x="6126163" y="2473325"/>
          <p14:tracePt t="32505" x="6411913" y="2428875"/>
          <p14:tracePt t="32526" x="6680200" y="2401888"/>
          <p14:tracePt t="32545" x="6919913" y="2401888"/>
          <p14:tracePt t="32565" x="7251700" y="2401888"/>
          <p14:tracePt t="32585" x="7394575" y="2401888"/>
          <p14:tracePt t="32605" x="7500938" y="2411413"/>
          <p14:tracePt t="32625" x="7527925" y="2419350"/>
          <p14:tracePt t="32645" x="7537450" y="2419350"/>
          <p14:tracePt t="32773" x="7545388" y="2419350"/>
          <p14:tracePt t="32783" x="7554913" y="2419350"/>
          <p14:tracePt t="32805" x="7581900" y="2419350"/>
          <p14:tracePt t="32825" x="7608888" y="2411413"/>
          <p14:tracePt t="32845" x="7688263" y="2374900"/>
          <p14:tracePt t="32865" x="7742238" y="2347913"/>
          <p14:tracePt t="32886" x="7796213" y="2347913"/>
          <p14:tracePt t="32905" x="7804150" y="2347913"/>
          <p14:tracePt t="32925" x="7804150" y="2339975"/>
          <p14:tracePt t="32965" x="7813675" y="2339975"/>
          <p14:tracePt t="32988" x="7823200" y="2339975"/>
          <p14:tracePt t="32998" x="7831138" y="2347913"/>
          <p14:tracePt t="33009" x="7848600" y="2366963"/>
          <p14:tracePt t="33025" x="7885113" y="2401888"/>
          <p14:tracePt t="33045" x="7939088" y="2455863"/>
          <p14:tracePt t="33065" x="7974013" y="2517775"/>
          <p14:tracePt t="33085" x="8037513" y="2697163"/>
          <p14:tracePt t="33106" x="8062913" y="2795588"/>
          <p14:tracePt t="33125" x="8072438" y="2901950"/>
          <p14:tracePt t="33145" x="8072438" y="3054350"/>
          <p14:tracePt t="33166" x="8001000" y="3251200"/>
          <p14:tracePt t="33185" x="7966075" y="3429000"/>
          <p14:tracePt t="33205" x="7929563" y="3714750"/>
          <p14:tracePt t="33225" x="7929563" y="3813175"/>
          <p14:tracePt t="33245" x="7956550" y="3902075"/>
          <p14:tracePt t="33265" x="7966075" y="3929063"/>
          <p14:tracePt t="33285" x="7974013" y="4000500"/>
          <p14:tracePt t="33306" x="7974013" y="4044950"/>
          <p14:tracePt t="33326" x="7974013" y="4089400"/>
          <p14:tracePt t="33345" x="7974013" y="4116388"/>
          <p14:tracePt t="33366" x="7974013" y="4143375"/>
          <p14:tracePt t="33386" x="7974013" y="4160838"/>
          <p14:tracePt t="33389" x="7966075" y="4170363"/>
          <p14:tracePt t="33406" x="7966075" y="4187825"/>
          <p14:tracePt t="33425" x="7956550" y="4197350"/>
          <p14:tracePt t="33494" x="7947025" y="4205288"/>
          <p14:tracePt t="33504" x="7939088" y="4214813"/>
          <p14:tracePt t="33525" x="7912100" y="4241800"/>
          <p14:tracePt t="33545" x="7858125" y="4268788"/>
          <p14:tracePt t="33565" x="7786688" y="4322763"/>
          <p14:tracePt t="33585" x="7697788" y="4357688"/>
          <p14:tracePt t="33605" x="7554913" y="4384675"/>
          <p14:tracePt t="33625" x="7473950" y="4394200"/>
          <p14:tracePt t="33645" x="7375525" y="4394200"/>
          <p14:tracePt t="33665" x="7323138" y="4375150"/>
          <p14:tracePt t="33686" x="7205663" y="4330700"/>
          <p14:tracePt t="33705" x="7153275" y="4313238"/>
          <p14:tracePt t="33725" x="7089775" y="4286250"/>
          <p14:tracePt t="33745" x="7072313" y="4276725"/>
          <p14:tracePt t="33765" x="7062788" y="4276725"/>
          <p14:tracePt t="33785" x="7062788" y="4268788"/>
          <p14:tracePt t="33806" x="7062788" y="4259263"/>
          <p14:tracePt t="33825" x="7054850" y="4251325"/>
          <p14:tracePt t="33845" x="7054850" y="4241800"/>
          <p14:tracePt t="33865" x="7054850" y="4232275"/>
          <p14:tracePt t="33886" x="7045325" y="4214813"/>
          <p14:tracePt t="33905" x="7027863" y="4179888"/>
          <p14:tracePt t="33925" x="6991350" y="4133850"/>
          <p14:tracePt t="33945" x="6973888" y="4108450"/>
          <p14:tracePt t="33965" x="6946900" y="4081463"/>
          <p14:tracePt t="33985" x="6938963" y="4071938"/>
          <p14:tracePt t="34013" x="6929438" y="4071938"/>
          <p14:tracePt t="34026" x="6919913" y="4062413"/>
          <p14:tracePt t="34045" x="6823075" y="4010025"/>
          <p14:tracePt t="34065" x="6724650" y="3946525"/>
          <p14:tracePt t="34085" x="6572250" y="3822700"/>
          <p14:tracePt t="34105" x="6545263" y="3813175"/>
          <p14:tracePt t="35445" x="6545263" y="3786188"/>
          <p14:tracePt t="35461" x="6545263" y="3776663"/>
          <p14:tracePt t="35472" x="6545263" y="3768725"/>
          <p14:tracePt t="35486" x="6562725" y="3724275"/>
          <p14:tracePt t="35506" x="6661150" y="3660775"/>
          <p14:tracePt t="35526" x="6884988" y="3589338"/>
          <p14:tracePt t="35546" x="7027863" y="3536950"/>
          <p14:tracePt t="35566" x="7161213" y="3438525"/>
          <p14:tracePt t="35586" x="7205663" y="3384550"/>
          <p14:tracePt t="35606" x="7304088" y="3276600"/>
          <p14:tracePt t="35626" x="7402513" y="3205163"/>
          <p14:tracePt t="35646" x="7510463" y="3152775"/>
          <p14:tracePt t="35666" x="7653338" y="3108325"/>
          <p14:tracePt t="35686" x="7813675" y="3098800"/>
          <p14:tracePt t="35706" x="7947025" y="3098800"/>
          <p14:tracePt t="35726" x="8188325" y="3098800"/>
          <p14:tracePt t="35746" x="8304213" y="3071813"/>
          <p14:tracePt t="35766" x="8394700" y="3062288"/>
          <p14:tracePt t="35786" x="8394700" y="3054350"/>
          <p14:tracePt t="35886" x="8402638" y="3054350"/>
          <p14:tracePt t="35909" x="8402638" y="3062288"/>
          <p14:tracePt t="35919" x="8402638" y="3089275"/>
          <p14:tracePt t="35930" x="8412163" y="3108325"/>
          <p14:tracePt t="35946" x="8412163" y="3143250"/>
          <p14:tracePt t="35966" x="8420100" y="3170238"/>
          <p14:tracePt t="35986" x="8429625" y="3179763"/>
          <p14:tracePt t="36006" x="8439150" y="3241675"/>
          <p14:tracePt t="36026" x="8439150" y="3276600"/>
          <p14:tracePt t="36046" x="8439150" y="3375025"/>
          <p14:tracePt t="36066" x="8429625" y="3419475"/>
          <p14:tracePt t="36086" x="8412163" y="3509963"/>
          <p14:tracePt t="36106" x="8402638" y="3625850"/>
          <p14:tracePt t="36126" x="8385175" y="3759200"/>
          <p14:tracePt t="36146" x="8385175" y="3857625"/>
          <p14:tracePt t="36166" x="8385175" y="4000500"/>
          <p14:tracePt t="36186" x="8385175" y="4098925"/>
          <p14:tracePt t="36206" x="8367713" y="4232275"/>
          <p14:tracePt t="36226" x="8358188" y="4286250"/>
          <p14:tracePt t="36246" x="8323263" y="4357688"/>
          <p14:tracePt t="36266" x="8304213" y="4375150"/>
          <p14:tracePt t="36286" x="8232775" y="4429125"/>
          <p14:tracePt t="36306" x="8116888" y="4491038"/>
          <p14:tracePt t="36326" x="7983538" y="4537075"/>
          <p14:tracePt t="36346" x="7875588" y="4562475"/>
          <p14:tracePt t="36366" x="7653338" y="4608513"/>
          <p14:tracePt t="36386" x="7446963" y="4652963"/>
          <p14:tracePt t="36389" x="7269163" y="4660900"/>
          <p14:tracePt t="36406" x="7027863" y="4660900"/>
          <p14:tracePt t="36426" x="6777038" y="4660900"/>
          <p14:tracePt t="36446" x="6242050" y="4660900"/>
          <p14:tracePt t="36466" x="6116638" y="4687888"/>
          <p14:tracePt t="36486" x="6108700" y="4687888"/>
          <p14:tracePt t="36506" x="6153150" y="4687888"/>
          <p14:tracePt t="36526" x="6224588" y="4687888"/>
          <p14:tracePt t="36546" x="6232525" y="4687888"/>
          <p14:tracePt t="38254" x="6242050" y="4687888"/>
          <p14:tracePt t="38266" x="6259513" y="4687888"/>
          <p14:tracePt t="38286" x="6402388" y="4625975"/>
          <p14:tracePt t="38306" x="6562725" y="4554538"/>
          <p14:tracePt t="38327" x="6867525" y="4367213"/>
          <p14:tracePt t="38346" x="6965950" y="4286250"/>
          <p14:tracePt t="38367" x="7000875" y="4224338"/>
          <p14:tracePt t="38386" x="6946900" y="4143375"/>
          <p14:tracePt t="38389" x="6929438" y="4116388"/>
          <p14:tracePt t="38406" x="6732588" y="3813175"/>
          <p14:tracePt t="38426" x="6545263" y="3544888"/>
          <p14:tracePt t="38447" x="6197600" y="3205163"/>
          <p14:tracePt t="38466" x="5929313" y="2990850"/>
          <p14:tracePt t="38487" x="5259388" y="2697163"/>
          <p14:tracePt t="38506" x="4902200" y="2509838"/>
          <p14:tracePt t="38527" x="4429125" y="2357438"/>
          <p14:tracePt t="38546" x="4214813" y="2347913"/>
          <p14:tracePt t="38567" x="4017963" y="2401888"/>
          <p14:tracePt t="38846" x="4010025" y="2401888"/>
          <p14:tracePt t="38862" x="3973513" y="2401888"/>
          <p14:tracePt t="38873" x="3965575" y="2401888"/>
          <p14:tracePt t="38894" x="3973513" y="2393950"/>
          <p14:tracePt t="38906" x="3983038" y="2393950"/>
          <p14:tracePt t="38927" x="4037013" y="2330450"/>
          <p14:tracePt t="38946" x="4071938" y="2276475"/>
          <p14:tracePt t="38967" x="4152900" y="2152650"/>
          <p14:tracePt t="38986" x="4313238" y="2036763"/>
          <p14:tracePt t="39007" x="4518025" y="1884363"/>
          <p14:tracePt t="39026" x="4608513" y="1822450"/>
          <p14:tracePt t="39047" x="4697413" y="1795463"/>
          <p14:tracePt t="39066" x="4894263" y="1795463"/>
          <p14:tracePt t="39087" x="5099050" y="1847850"/>
          <p14:tracePt t="39106" x="5276850" y="1893888"/>
          <p14:tracePt t="39127" x="5626100" y="1946275"/>
          <p14:tracePt t="39146" x="5848350" y="1973263"/>
          <p14:tracePt t="39167" x="6188075" y="2000250"/>
          <p14:tracePt t="39186" x="6394450" y="2000250"/>
          <p14:tracePt t="39207" x="6715125" y="1955800"/>
          <p14:tracePt t="39226" x="6867525" y="1884363"/>
          <p14:tracePt t="39247" x="7027863" y="1812925"/>
          <p14:tracePt t="39266" x="7062788" y="1803400"/>
          <p14:tracePt t="39286" x="7072313" y="1795463"/>
          <p14:tracePt t="39319" x="7072313" y="1785938"/>
          <p14:tracePt t="39398" x="7062788" y="1785938"/>
          <p14:tracePt t="39415" x="7054850" y="1785938"/>
          <p14:tracePt t="39427" x="7027863" y="1785938"/>
          <p14:tracePt t="39447" x="6991350" y="1776413"/>
          <p14:tracePt t="39467" x="6983413" y="1768475"/>
          <p14:tracePt t="39487" x="6938963" y="1768475"/>
          <p14:tracePt t="39506" x="6840538" y="1768475"/>
          <p14:tracePt t="39527" x="6742113" y="1751013"/>
          <p14:tracePt t="39547" x="6661150" y="1731963"/>
          <p14:tracePt t="39567" x="6562725" y="1714500"/>
          <p14:tracePt t="39587" x="6518275" y="1714500"/>
          <p14:tracePt t="39607" x="6429375" y="1714500"/>
          <p14:tracePt t="39627" x="6348413" y="1724025"/>
          <p14:tracePt t="39647" x="6188075" y="1731963"/>
          <p14:tracePt t="39667" x="6143625" y="1731963"/>
          <p14:tracePt t="39687" x="6116638" y="1731963"/>
          <p14:tracePt t="39706" x="6108700" y="1731963"/>
          <p14:tracePt t="39727" x="6099175" y="1731963"/>
          <p14:tracePt t="39747" x="6089650" y="1731963"/>
          <p14:tracePt t="39767" x="6018213" y="1731963"/>
          <p14:tracePt t="39786" x="5973763" y="1731963"/>
          <p14:tracePt t="39807" x="5938838" y="1731963"/>
          <p14:tracePt t="39826" x="5929313" y="1731963"/>
          <p14:tracePt t="39879" x="5929313" y="1741488"/>
          <p14:tracePt t="39890" x="5938838" y="1741488"/>
          <p14:tracePt t="39906" x="5991225" y="1768475"/>
          <p14:tracePt t="39927" x="6062663" y="1776413"/>
          <p14:tracePt t="39946" x="6134100" y="1785938"/>
          <p14:tracePt t="39967" x="6259513" y="1795463"/>
          <p14:tracePt t="39986" x="6357938" y="1795463"/>
          <p14:tracePt t="40007" x="6562725" y="1812925"/>
          <p14:tracePt t="40026" x="6697663" y="1839913"/>
          <p14:tracePt t="40047" x="6884988" y="1901825"/>
          <p14:tracePt t="40066" x="6956425" y="1938338"/>
          <p14:tracePt t="40087" x="7027863" y="1973263"/>
          <p14:tracePt t="40106" x="7072313" y="2000250"/>
          <p14:tracePt t="40127" x="7108825" y="2009775"/>
          <p14:tracePt t="40147" x="7134225" y="2009775"/>
          <p14:tracePt t="40166" x="7161213" y="2017713"/>
          <p14:tracePt t="40208" x="7153275" y="2017713"/>
          <p14:tracePt t="40227" x="7116763" y="2017713"/>
          <p14:tracePt t="40247" x="7018338" y="2017713"/>
          <p14:tracePt t="40266" x="6938963" y="2017713"/>
          <p14:tracePt t="40288" x="6831013" y="2062163"/>
          <p14:tracePt t="40307" x="6804025" y="2081213"/>
          <p14:tracePt t="40346" x="6804025" y="2062163"/>
          <p14:tracePt t="40368" x="6813550" y="2027238"/>
          <p14:tracePt t="40387" x="6813550" y="2009775"/>
          <p14:tracePt t="40407" x="6751638" y="1965325"/>
          <p14:tracePt t="40427" x="6705600" y="1938338"/>
          <p14:tracePt t="40447" x="6572250" y="1893888"/>
          <p14:tracePt t="40466" x="6500813" y="1874838"/>
          <p14:tracePt t="40487" x="6402388" y="1874838"/>
          <p14:tracePt t="40506" x="6340475" y="1893888"/>
          <p14:tracePt t="40527" x="6286500" y="1911350"/>
          <p14:tracePt t="40547" x="6242050" y="1938338"/>
          <p14:tracePt t="40586" x="6251575" y="1938338"/>
          <p14:tracePt t="40607" x="6340475" y="1901825"/>
          <p14:tracePt t="40627" x="6419850" y="1866900"/>
          <p14:tracePt t="40647" x="6572250" y="1795463"/>
          <p14:tracePt t="40667" x="6653213" y="1731963"/>
          <p14:tracePt t="40687" x="6742113" y="1670050"/>
          <p14:tracePt t="40707" x="6759575" y="1625600"/>
          <p14:tracePt t="40728" x="6786563" y="1598613"/>
          <p14:tracePt t="40747" x="6786563" y="1581150"/>
          <p14:tracePt t="40768" x="6769100" y="1544638"/>
          <p14:tracePt t="40787" x="6724650" y="1536700"/>
          <p14:tracePt t="40808" x="6634163" y="1509713"/>
          <p14:tracePt t="40827" x="6572250" y="1490663"/>
          <p14:tracePt t="40848" x="6465888" y="1465263"/>
          <p14:tracePt t="40867" x="6330950" y="1438275"/>
          <p14:tracePt t="40887" x="6180138" y="1419225"/>
          <p14:tracePt t="40889" x="6054725" y="1411288"/>
          <p14:tracePt t="40907" x="5830888" y="1401763"/>
          <p14:tracePt t="40928" x="5411788" y="1401763"/>
          <p14:tracePt t="40947" x="5108575" y="1357313"/>
          <p14:tracePt t="40967" x="4732338" y="1303338"/>
          <p14:tracePt t="40986" x="4330700" y="1250950"/>
          <p14:tracePt t="41007" x="4054475" y="1214438"/>
          <p14:tracePt t="41027" x="3919538" y="1204913"/>
          <p14:tracePt t="41048" x="3830638" y="1204913"/>
          <p14:tracePt t="41095" x="3840163" y="1204913"/>
          <p14:tracePt t="41106" x="3848100" y="1214438"/>
          <p14:tracePt t="41128" x="3919538" y="1231900"/>
          <p14:tracePt t="41147" x="4044950" y="1268413"/>
          <p14:tracePt t="41168" x="4357688" y="1339850"/>
          <p14:tracePt t="41186" x="4956175" y="1455738"/>
          <p14:tracePt t="41207" x="5483225" y="1536700"/>
          <p14:tracePt t="41227" x="5875338" y="1581150"/>
          <p14:tracePt t="41247" x="6340475" y="1679575"/>
          <p14:tracePt t="41266" x="6500813" y="1714500"/>
          <p14:tracePt t="41288" x="6697663" y="1822450"/>
          <p14:tracePt t="41307" x="6786563" y="1893888"/>
          <p14:tracePt t="41328" x="6902450" y="1973263"/>
          <p14:tracePt t="41347" x="6946900" y="2000250"/>
          <p14:tracePt t="41368" x="6983413" y="2017713"/>
          <p14:tracePt t="41387" x="7027863" y="2062163"/>
          <p14:tracePt t="41408" x="7081838" y="2089150"/>
          <p14:tracePt t="41427" x="7116763" y="2116138"/>
          <p14:tracePt t="41448" x="7180263" y="2143125"/>
          <p14:tracePt t="41467" x="7242175" y="2160588"/>
          <p14:tracePt t="41487" x="7348538" y="2205038"/>
          <p14:tracePt t="41507" x="7402513" y="2259013"/>
          <p14:tracePt t="41527" x="7456488" y="2295525"/>
          <p14:tracePt t="41547" x="7491413" y="2322513"/>
          <p14:tracePt t="41568" x="7491413" y="2330450"/>
          <p14:tracePt t="41608" x="7473950" y="2347913"/>
          <p14:tracePt t="41655" x="7473950" y="2357438"/>
          <p14:tracePt t="41679" x="7473950" y="2366963"/>
          <p14:tracePt t="41711" x="7491413" y="2374900"/>
          <p14:tracePt t="41723" x="7518400" y="2384425"/>
          <p14:tracePt t="41735" x="7616825" y="2419350"/>
          <p14:tracePt t="41747" x="7705725" y="2438400"/>
          <p14:tracePt t="41767" x="7929563" y="2517775"/>
          <p14:tracePt t="41787" x="8054975" y="2581275"/>
          <p14:tracePt t="41808" x="8153400" y="2652713"/>
          <p14:tracePt t="41827" x="8215313" y="2679700"/>
          <p14:tracePt t="41848" x="8232775" y="2697163"/>
          <p14:tracePt t="41867" x="8259763" y="2705100"/>
          <p14:tracePt t="41887" x="8277225" y="2705100"/>
          <p14:tracePt t="41889" x="8286750" y="2705100"/>
          <p14:tracePt t="41911" x="8296275" y="2705100"/>
          <p14:tracePt t="41928" x="8304213" y="2705100"/>
          <p14:tracePt t="41947" x="8331200" y="2705100"/>
          <p14:tracePt t="41968" x="8439150" y="2705100"/>
          <p14:tracePt t="41987" x="8474075" y="2705100"/>
          <p14:tracePt t="42008" x="8491538" y="2714625"/>
          <p14:tracePt t="42049" x="8501063" y="2714625"/>
          <p14:tracePt t="42067" x="8510588" y="2714625"/>
          <p14:tracePt t="42088" x="8528050" y="2714625"/>
          <p14:tracePt t="42107" x="8545513" y="2714625"/>
          <p14:tracePt t="42127" x="8555038" y="2714625"/>
          <p14:tracePt t="42147" x="8562975" y="2724150"/>
          <p14:tracePt t="42168" x="8599488" y="2776538"/>
          <p14:tracePt t="42187" x="8643938" y="2867025"/>
          <p14:tracePt t="42208" x="8715375" y="3133725"/>
          <p14:tracePt t="42227" x="8742363" y="3348038"/>
          <p14:tracePt t="42248" x="8742363" y="3571875"/>
          <p14:tracePt t="42267" x="8742363" y="3714750"/>
          <p14:tracePt t="42288" x="8769350" y="3875088"/>
          <p14:tracePt t="42307" x="8786813" y="3946525"/>
          <p14:tracePt t="42327" x="8813800" y="4071938"/>
          <p14:tracePt t="42347" x="8823325" y="4125913"/>
          <p14:tracePt t="42368" x="8823325" y="4197350"/>
          <p14:tracePt t="42387" x="8823325" y="4224338"/>
          <p14:tracePt t="42408" x="8804275" y="4259263"/>
          <p14:tracePt t="42427" x="8769350" y="4276725"/>
          <p14:tracePt t="42448" x="8732838" y="4286250"/>
          <p14:tracePt t="42467" x="8688388" y="4313238"/>
          <p14:tracePt t="42488" x="8670925" y="4330700"/>
          <p14:tracePt t="42507" x="8661400" y="4348163"/>
          <p14:tracePt t="42527" x="8653463" y="4375150"/>
          <p14:tracePt t="42547" x="8643938" y="4411663"/>
          <p14:tracePt t="42568" x="8643938" y="4456113"/>
          <p14:tracePt t="42587" x="8643938" y="4500563"/>
          <p14:tracePt t="42608" x="8643938" y="4616450"/>
          <p14:tracePt t="42627" x="8653463" y="4679950"/>
          <p14:tracePt t="42648" x="8653463" y="4776788"/>
          <p14:tracePt t="42667" x="8616950" y="4894263"/>
          <p14:tracePt t="42688" x="8572500" y="4983163"/>
          <p14:tracePt t="42707" x="8518525" y="5027613"/>
          <p14:tracePt t="42728" x="8402638" y="5081588"/>
          <p14:tracePt t="42747" x="8323263" y="5108575"/>
          <p14:tracePt t="42768" x="8089900" y="5143500"/>
          <p14:tracePt t="42787" x="7920038" y="5143500"/>
          <p14:tracePt t="42808" x="7572375" y="5133975"/>
          <p14:tracePt t="42827" x="7331075" y="5089525"/>
          <p14:tracePt t="42847" x="7000875" y="5089525"/>
          <p14:tracePt t="42867" x="6634163" y="5126038"/>
          <p14:tracePt t="42888" x="6394450" y="5170488"/>
          <p14:tracePt t="42890" x="6330950" y="5170488"/>
          <p14:tracePt t="42907" x="6081713" y="5170488"/>
          <p14:tracePt t="42928" x="5661025" y="5160963"/>
          <p14:tracePt t="42947" x="5394325" y="5116513"/>
          <p14:tracePt t="42968" x="5081588" y="5108575"/>
          <p14:tracePt t="42987" x="4911725" y="5108575"/>
          <p14:tracePt t="43008" x="4589463" y="5108575"/>
          <p14:tracePt t="43027" x="4384675" y="5108575"/>
          <p14:tracePt t="43048" x="4116388" y="5099050"/>
          <p14:tracePt t="43067" x="3965575" y="5072063"/>
          <p14:tracePt t="43088" x="3813175" y="5027613"/>
          <p14:tracePt t="43107" x="3741738" y="4991100"/>
          <p14:tracePt t="43128" x="3660775" y="4938713"/>
          <p14:tracePt t="43147" x="3608388" y="4902200"/>
          <p14:tracePt t="43168" x="3473450" y="4803775"/>
          <p14:tracePt t="43187" x="3384550" y="4732338"/>
          <p14:tracePt t="43208" x="3232150" y="4616450"/>
          <p14:tracePt t="43227" x="3170238" y="4562475"/>
          <p14:tracePt t="43248" x="3116263" y="4500563"/>
          <p14:tracePt t="43267" x="3116263" y="4473575"/>
          <p14:tracePt t="43288" x="3116263" y="4438650"/>
          <p14:tracePt t="43307" x="3152775" y="4394200"/>
          <p14:tracePt t="43328" x="3232150" y="4357688"/>
          <p14:tracePt t="43347" x="3303588" y="4330700"/>
          <p14:tracePt t="43368" x="3384550" y="4313238"/>
          <p14:tracePt t="43387" x="3384550" y="4303713"/>
          <p14:tracePt t="49898" x="3394075" y="4313238"/>
          <p14:tracePt t="49908" x="3438525" y="4357688"/>
          <p14:tracePt t="49928" x="3490913" y="4411663"/>
          <p14:tracePt t="49948" x="3509963" y="4429125"/>
          <p14:tracePt t="50114" x="3517900" y="4429125"/>
          <p14:tracePt t="50124" x="3527425" y="4429125"/>
          <p14:tracePt t="50148" x="3608388" y="4438650"/>
          <p14:tracePt t="50168" x="3786188" y="4518025"/>
          <p14:tracePt t="50188" x="3946525" y="4625975"/>
          <p14:tracePt t="50208" x="4017963" y="4679950"/>
          <p14:tracePt t="50228" x="4251325" y="4822825"/>
          <p14:tracePt t="50249" x="4537075" y="4956175"/>
          <p14:tracePt t="50269" x="4983163" y="5170488"/>
          <p14:tracePt t="50288" x="5187950" y="5268913"/>
          <p14:tracePt t="50308" x="5357813" y="5411788"/>
          <p14:tracePt t="50328" x="5402263" y="5465763"/>
          <p14:tracePt t="50348" x="5419725" y="5518150"/>
          <p14:tracePt t="50368" x="5402263" y="5518150"/>
          <p14:tracePt t="50388" x="5394325" y="5537200"/>
          <p14:tracePt t="50634" x="5402263" y="5527675"/>
          <p14:tracePt t="50644" x="5402263" y="5518150"/>
          <p14:tracePt t="50655" x="5411788" y="5500688"/>
          <p14:tracePt t="50668" x="5473700" y="5438775"/>
          <p14:tracePt t="50689" x="5510213" y="5411788"/>
          <p14:tracePt t="50708" x="5572125" y="5402263"/>
          <p14:tracePt t="50728" x="5634038" y="5402263"/>
          <p14:tracePt t="50749" x="5786438" y="5375275"/>
          <p14:tracePt t="50768" x="5867400" y="5367338"/>
          <p14:tracePt t="50788" x="5919788" y="5348288"/>
          <p14:tracePt t="50808" x="5983288" y="5348288"/>
          <p14:tracePt t="50829" x="6062663" y="5348288"/>
          <p14:tracePt t="50848" x="6126163" y="5348288"/>
          <p14:tracePt t="50868" x="6215063" y="5348288"/>
          <p14:tracePt t="50888" x="6259513" y="5348288"/>
          <p14:tracePt t="50891" x="6276975" y="5348288"/>
          <p14:tracePt t="50908" x="6313488" y="5348288"/>
          <p14:tracePt t="50928" x="6330950" y="5348288"/>
          <p14:tracePt t="50948" x="6367463" y="5348288"/>
          <p14:tracePt t="50968" x="6384925" y="5348288"/>
          <p14:tracePt t="50988" x="6394450" y="5348288"/>
          <p14:tracePt t="51008" x="6402388" y="5367338"/>
          <p14:tracePt t="51028" x="6429375" y="5402263"/>
          <p14:tracePt t="51048" x="6446838" y="5446713"/>
          <p14:tracePt t="51068" x="6465888" y="5500688"/>
          <p14:tracePt t="51088" x="6483350" y="5518150"/>
          <p14:tracePt t="51108" x="6491288" y="5527675"/>
          <p14:tracePt t="51170" x="6500813" y="5527675"/>
          <p14:tracePt t="51194" x="6510338" y="5527675"/>
          <p14:tracePt t="51204" x="6518275" y="5527675"/>
          <p14:tracePt t="51730" x="6510338" y="5527675"/>
          <p14:tracePt t="51740" x="6491288" y="5527675"/>
          <p14:tracePt t="51751" x="6473825" y="5510213"/>
          <p14:tracePt t="51769" x="6446838" y="5500688"/>
          <p14:tracePt t="51788" x="6446838" y="5491163"/>
          <p14:tracePt t="53195" x="6438900" y="5491163"/>
          <p14:tracePt t="53795" x="6456363" y="5491163"/>
          <p14:tracePt t="53805" x="6465888" y="5491163"/>
          <p14:tracePt t="53829" x="6634163" y="5473700"/>
          <p14:tracePt t="53849" x="6831013" y="5473700"/>
          <p14:tracePt t="53869" x="7134225" y="5518150"/>
          <p14:tracePt t="53889" x="7180263" y="5537200"/>
          <p14:tracePt t="53892" x="7197725" y="5545138"/>
          <p14:tracePt t="53909" x="7259638" y="5589588"/>
          <p14:tracePt t="53929" x="7367588" y="5626100"/>
          <p14:tracePt t="53949" x="7466013" y="5670550"/>
          <p14:tracePt t="53969" x="7626350" y="5715000"/>
          <p14:tracePt t="53989" x="7751763" y="5724525"/>
          <p14:tracePt t="54009" x="7786688" y="5732463"/>
          <p14:tracePt t="54029" x="7804150" y="5732463"/>
          <p14:tracePt t="54084" x="7796213" y="5732463"/>
          <p14:tracePt t="54108" x="7796213" y="5724525"/>
          <p14:tracePt t="54118" x="7786688" y="5724525"/>
          <p14:tracePt t="54132" x="7769225" y="5705475"/>
          <p14:tracePt t="54149" x="7742238" y="5670550"/>
          <p14:tracePt t="54169" x="7724775" y="5643563"/>
          <p14:tracePt t="54189" x="7724775" y="5608638"/>
          <p14:tracePt t="54209" x="7724775" y="5589588"/>
          <p14:tracePt t="54229" x="7670800" y="5562600"/>
          <p14:tracePt t="54249" x="7653338" y="5545138"/>
          <p14:tracePt t="54269" x="7634288" y="5545138"/>
          <p14:tracePt t="54299" x="7626350" y="5545138"/>
          <p14:tracePt t="54310" x="7616825" y="5545138"/>
          <p14:tracePt t="54329" x="7608888" y="5554663"/>
          <p14:tracePt t="54349" x="7581900" y="5572125"/>
          <p14:tracePt t="54369" x="7572375" y="5581650"/>
          <p14:tracePt t="54389" x="7537450" y="5599113"/>
          <p14:tracePt t="54409" x="7419975" y="5608638"/>
          <p14:tracePt t="54429" x="7304088" y="5626100"/>
          <p14:tracePt t="54449" x="7224713" y="5634038"/>
          <p14:tracePt t="54469" x="7062788" y="5634038"/>
          <p14:tracePt t="54489" x="6973888" y="5634038"/>
          <p14:tracePt t="54509" x="6813550" y="5616575"/>
          <p14:tracePt t="54529" x="6751638" y="5608638"/>
          <p14:tracePt t="54549" x="6697663" y="5608638"/>
          <p14:tracePt t="54569" x="6688138" y="5608638"/>
          <p14:tracePt t="54589" x="6670675" y="5616575"/>
          <p14:tracePt t="54609" x="6643688" y="5634038"/>
          <p14:tracePt t="54629" x="6626225" y="5661025"/>
          <p14:tracePt t="54649" x="6608763" y="5680075"/>
          <p14:tracePt t="54669" x="6581775" y="5715000"/>
          <p14:tracePt t="54689" x="6572250" y="5724525"/>
          <p14:tracePt t="54709" x="6572250" y="5732463"/>
          <p14:tracePt t="54731" x="6572250" y="5741988"/>
          <p14:tracePt t="54756" x="6562725" y="5751513"/>
          <p14:tracePt t="54780" x="6562725" y="5759450"/>
          <p14:tracePt t="54795" x="6562725" y="5768975"/>
          <p14:tracePt t="54811" x="6562725" y="5776913"/>
          <p14:tracePt t="54844" x="6572250" y="5776913"/>
          <p14:tracePt t="54854" x="6572250" y="5786438"/>
          <p14:tracePt t="54924" x="6581775" y="5786438"/>
          <p14:tracePt t="54948" x="6589713" y="5786438"/>
          <p14:tracePt t="54958" x="6589713" y="5795963"/>
          <p14:tracePt t="54970" x="6599238" y="5795963"/>
          <p14:tracePt t="54989" x="6616700" y="5803900"/>
          <p14:tracePt t="55009" x="6616700" y="5813425"/>
          <p14:tracePt t="55029" x="6626225" y="5830888"/>
          <p14:tracePt t="55049" x="6643688" y="5867400"/>
          <p14:tracePt t="55069" x="6653213" y="5884863"/>
          <p14:tracePt t="55089" x="6661150" y="5894388"/>
          <p14:tracePt t="55109" x="6661150" y="5902325"/>
          <p14:tracePt t="55129" x="6661150" y="5911850"/>
          <p14:tracePt t="55149" x="6661150" y="5919788"/>
          <p14:tracePt t="55172" x="6661150" y="5929313"/>
          <p14:tracePt t="55189" x="6653213" y="5929313"/>
          <p14:tracePt t="55209" x="6643688" y="5938838"/>
          <p14:tracePt t="55229" x="6626225" y="5956300"/>
          <p14:tracePt t="55249" x="6616700" y="5956300"/>
          <p14:tracePt t="55269" x="6616700" y="5965825"/>
          <p14:tracePt t="55427" x="6616700" y="5973763"/>
          <p14:tracePt t="55440" x="6608763" y="5973763"/>
          <p14:tracePt t="55460" x="6599238" y="5973763"/>
          <p14:tracePt t="55470" x="6599238" y="5983288"/>
          <p14:tracePt t="55489" x="6589713" y="5991225"/>
          <p14:tracePt t="55509" x="6581775" y="5991225"/>
          <p14:tracePt t="55529" x="6581775" y="6000750"/>
          <p14:tracePt t="55668" x="6581775" y="6010275"/>
          <p14:tracePt t="55708" x="6589713" y="6010275"/>
          <p14:tracePt t="55828" x="6589713" y="6000750"/>
          <p14:tracePt t="55838" x="6589713" y="5991225"/>
          <p14:tracePt t="55849" x="6589713" y="5983288"/>
          <p14:tracePt t="55869" x="6589713" y="5973763"/>
          <p14:tracePt t="55908" x="6589713" y="5965825"/>
          <p14:tracePt t="56172" x="6581775" y="5973763"/>
          <p14:tracePt t="56196" x="6581775" y="5983288"/>
          <p14:tracePt t="56212" x="6581775" y="5991225"/>
          <p14:tracePt t="56236" x="6581775" y="6000750"/>
          <p14:tracePt t="56252" x="6572250" y="6000750"/>
          <p14:tracePt t="56268" x="6572250" y="6010275"/>
          <p14:tracePt t="56348" x="6562725" y="6010275"/>
          <p14:tracePt t="56372" x="6554788" y="6010275"/>
          <p14:tracePt t="56772" x="6562725" y="6010275"/>
          <p14:tracePt t="56782" x="6581775" y="6010275"/>
          <p14:tracePt t="56792" x="6589713" y="6010275"/>
          <p14:tracePt t="56809" x="6626225" y="6010275"/>
          <p14:tracePt t="56830" x="6732588" y="6027738"/>
          <p14:tracePt t="56849" x="6777038" y="6037263"/>
          <p14:tracePt t="56869" x="6840538" y="6045200"/>
          <p14:tracePt t="56889" x="6867525" y="6054725"/>
          <p14:tracePt t="56892" x="6875463" y="6054725"/>
          <p14:tracePt t="56909" x="6884988" y="6054725"/>
          <p14:tracePt t="56929" x="6902450" y="6054725"/>
          <p14:tracePt t="56949" x="6919913" y="6054725"/>
          <p14:tracePt t="56970" x="6938963" y="6054725"/>
          <p14:tracePt t="56990" x="6983413" y="6037263"/>
          <p14:tracePt t="57009" x="6991350" y="6037263"/>
          <p14:tracePt t="57076" x="7000875" y="6037263"/>
          <p14:tracePt t="57197" x="7010400" y="6037263"/>
          <p14:tracePt t="57206" x="7018338" y="6037263"/>
          <p14:tracePt t="57229" x="7054850" y="6037263"/>
          <p14:tracePt t="57249" x="7089775" y="6037263"/>
          <p14:tracePt t="57269" x="7170738" y="6037263"/>
          <p14:tracePt t="57289" x="7215188" y="6037263"/>
          <p14:tracePt t="57310" x="7296150" y="6037263"/>
          <p14:tracePt t="57330" x="7340600" y="6037263"/>
          <p14:tracePt t="57350" x="7419975" y="6037263"/>
          <p14:tracePt t="57370" x="7491413" y="6037263"/>
          <p14:tracePt t="57389" x="7527925" y="6037263"/>
          <p14:tracePt t="57410" x="7545388" y="6037263"/>
          <p14:tracePt t="57430" x="7572375" y="6037263"/>
          <p14:tracePt t="57450" x="7581900" y="6037263"/>
          <p14:tracePt t="57668" x="7589838" y="6037263"/>
          <p14:tracePt t="57680" x="7599363" y="6037263"/>
          <p14:tracePt t="57691" x="7608888" y="6037263"/>
          <p14:tracePt t="57710" x="7715250" y="6037263"/>
          <p14:tracePt t="57730" x="7840663" y="6054725"/>
          <p14:tracePt t="57750" x="8045450" y="6072188"/>
          <p14:tracePt t="57770" x="8161338" y="6072188"/>
          <p14:tracePt t="57790" x="8232775" y="6072188"/>
          <p14:tracePt t="57810" x="8286750" y="6072188"/>
          <p14:tracePt t="57830" x="8304213" y="6072188"/>
          <p14:tracePt t="57850" x="8323263" y="6072188"/>
          <p14:tracePt t="57870" x="8367713" y="6072188"/>
          <p14:tracePt t="57890" x="8394700" y="6072188"/>
          <p14:tracePt t="57892" x="8402638" y="6072188"/>
          <p14:tracePt t="57910" x="8412163" y="6072188"/>
          <p14:tracePt t="58269" x="8420100" y="6072188"/>
          <p14:tracePt t="58285" x="8429625" y="6072188"/>
          <p14:tracePt t="58295" x="8456613" y="6072188"/>
          <p14:tracePt t="58310" x="8483600" y="6072188"/>
          <p14:tracePt t="58330" x="8528050" y="6072188"/>
          <p14:tracePt t="58350" x="8599488" y="6072188"/>
          <p14:tracePt t="58370" x="8634413" y="6072188"/>
          <p14:tracePt t="58390" x="8697913" y="6072188"/>
          <p14:tracePt t="58410" x="8742363" y="6072188"/>
          <p14:tracePt t="58430" x="8777288" y="6062663"/>
          <p14:tracePt t="58450" x="8796338" y="6054725"/>
          <p14:tracePt t="58470" x="8813800" y="6045200"/>
          <p14:tracePt t="58973" x="8796338" y="6054725"/>
          <p14:tracePt t="58982" x="8777288" y="6054725"/>
          <p14:tracePt t="58995" x="8724900" y="6054725"/>
          <p14:tracePt t="59010" x="8589963" y="6062663"/>
          <p14:tracePt t="59030" x="8304213" y="6062663"/>
          <p14:tracePt t="59050" x="8143875" y="6062663"/>
          <p14:tracePt t="59070" x="7929563" y="6062663"/>
          <p14:tracePt t="59090" x="7751763" y="6054725"/>
          <p14:tracePt t="59110" x="7491413" y="6010275"/>
          <p14:tracePt t="59130" x="7375525" y="5991225"/>
          <p14:tracePt t="59150" x="7232650" y="5956300"/>
          <p14:tracePt t="59170" x="7170738" y="5946775"/>
          <p14:tracePt t="59190" x="7099300" y="5929313"/>
          <p14:tracePt t="59210" x="7072313" y="5911850"/>
          <p14:tracePt t="59230" x="7045325" y="5902325"/>
          <p14:tracePt t="59250" x="7027863" y="5894388"/>
          <p14:tracePt t="59270" x="7000875" y="5884863"/>
          <p14:tracePt t="59290" x="6946900" y="5867400"/>
          <p14:tracePt t="59310" x="6884988" y="5857875"/>
          <p14:tracePt t="59330" x="6858000" y="5857875"/>
          <p14:tracePt t="59350" x="6823075" y="5840413"/>
          <p14:tracePt t="59370" x="6796088" y="5830888"/>
          <p14:tracePt t="59390" x="6697663" y="5803900"/>
          <p14:tracePt t="59410" x="6643688" y="5803900"/>
          <p14:tracePt t="59430" x="6562725" y="5786438"/>
          <p14:tracePt t="59450" x="6537325" y="5776913"/>
          <p14:tracePt t="59471" x="6500813" y="5776913"/>
          <p14:tracePt t="59490" x="6411913" y="5751513"/>
          <p14:tracePt t="59510" x="6296025" y="5732463"/>
          <p14:tracePt t="59530" x="6205538" y="5724525"/>
          <p14:tracePt t="59550" x="6126163" y="5715000"/>
          <p14:tracePt t="59570" x="6099175" y="5715000"/>
          <p14:tracePt t="59590" x="6089650" y="5715000"/>
          <p14:tracePt t="59630" x="6081713" y="5705475"/>
          <p14:tracePt t="59677" x="6081713" y="5697538"/>
          <p14:tracePt t="59693" x="6081713" y="5688013"/>
          <p14:tracePt t="59741" x="6081713" y="5680075"/>
          <p14:tracePt t="59781" x="6081713" y="5670550"/>
          <p14:tracePt t="59830" x="6089650" y="5670550"/>
          <p14:tracePt t="59846" x="6099175" y="5670550"/>
          <p14:tracePt t="59857" x="6108700" y="5670550"/>
          <p14:tracePt t="59870" x="6126163" y="5670550"/>
          <p14:tracePt t="59890" x="6153150" y="5670550"/>
          <p14:tracePt t="59910" x="6180138" y="5670550"/>
          <p14:tracePt t="59930" x="6205538" y="5680075"/>
          <p14:tracePt t="59950" x="6224588" y="5680075"/>
          <p14:tracePt t="59970" x="6224588" y="5688013"/>
          <p14:tracePt t="59990" x="6232525" y="5688013"/>
          <p14:tracePt t="60039" x="6242050" y="5688013"/>
          <p14:tracePt t="60056" x="6251575" y="5688013"/>
          <p14:tracePt t="60070" x="6269038" y="5688013"/>
          <p14:tracePt t="60090" x="6276975" y="5688013"/>
          <p14:tracePt t="60110" x="6313488" y="5688013"/>
          <p14:tracePt t="60130" x="6348413" y="5688013"/>
          <p14:tracePt t="60150" x="6357938" y="5688013"/>
          <p14:tracePt t="60170" x="6367463" y="5688013"/>
          <p14:tracePt t="60191" x="6384925" y="5688013"/>
          <p14:tracePt t="60210" x="6402388" y="5688013"/>
          <p14:tracePt t="60230" x="6419850" y="5680075"/>
          <p14:tracePt t="60250" x="6438900" y="5670550"/>
          <p14:tracePt t="60270" x="6473825" y="5670550"/>
          <p14:tracePt t="60290" x="6491288" y="5670550"/>
          <p14:tracePt t="60310" x="6527800" y="5670550"/>
          <p14:tracePt t="60331" x="6554788" y="5670550"/>
          <p14:tracePt t="60350" x="6599238" y="5670550"/>
          <p14:tracePt t="60370" x="6643688" y="5697538"/>
          <p14:tracePt t="60390" x="6742113" y="5732463"/>
          <p14:tracePt t="60410" x="6777038" y="5741988"/>
          <p14:tracePt t="60430" x="6813550" y="5751513"/>
          <p14:tracePt t="60450" x="6823075" y="5759450"/>
          <p14:tracePt t="60470" x="6858000" y="5759450"/>
          <p14:tracePt t="60490" x="6884988" y="5759450"/>
          <p14:tracePt t="60510" x="6973888" y="5751513"/>
          <p14:tracePt t="60530" x="7018338" y="5741988"/>
          <p14:tracePt t="60550" x="7054850" y="5724525"/>
          <p14:tracePt t="60710" x="7054850" y="5732463"/>
          <p14:tracePt t="60726" x="7054850" y="5741988"/>
          <p14:tracePt t="60736" x="7054850" y="5751513"/>
          <p14:tracePt t="60750" x="7045325" y="5759450"/>
          <p14:tracePt t="60770" x="7045325" y="5768975"/>
          <p14:tracePt t="60790" x="7045325" y="5822950"/>
          <p14:tracePt t="60810" x="7045325" y="5867400"/>
          <p14:tracePt t="60831" x="7037388" y="5938838"/>
          <p14:tracePt t="60850" x="7037388" y="5983288"/>
          <p14:tracePt t="60871" x="7045325" y="6045200"/>
          <p14:tracePt t="60891" x="7045325" y="6081713"/>
          <p14:tracePt t="60910" x="7045325" y="6108700"/>
          <p14:tracePt t="60950" x="7045325" y="6116638"/>
          <p14:tracePt t="61078" x="7027863" y="6116638"/>
          <p14:tracePt t="61089" x="7000875" y="6116638"/>
          <p14:tracePt t="61110" x="6983413" y="6108700"/>
          <p14:tracePt t="63014" x="6983413" y="6099175"/>
          <p14:tracePt t="63030" x="6991350" y="6072188"/>
          <p14:tracePt t="63042" x="6991350" y="6054725"/>
          <p14:tracePt t="63052" x="7000875" y="6027738"/>
          <p14:tracePt t="63071" x="7000875" y="5965825"/>
          <p14:tracePt t="63091" x="7000875" y="5919788"/>
          <p14:tracePt t="63111" x="7000875" y="5894388"/>
          <p14:tracePt t="63131" x="7000875" y="5875338"/>
          <p14:tracePt t="63151" x="7000875" y="5867400"/>
          <p14:tracePt t="63171" x="6983413" y="5857875"/>
          <p14:tracePt t="63191" x="6919913" y="5830888"/>
          <p14:tracePt t="63211" x="6858000" y="5803900"/>
          <p14:tracePt t="63231" x="6724650" y="5768975"/>
          <p14:tracePt t="63251" x="6643688" y="5732463"/>
          <p14:tracePt t="63271" x="6562725" y="5688013"/>
          <p14:tracePt t="63291" x="6554788" y="5680075"/>
          <p14:tracePt t="63311" x="6537325" y="5661025"/>
          <p14:tracePt t="63331" x="6527800" y="5661025"/>
          <p14:tracePt t="63351" x="6500813" y="5634038"/>
          <p14:tracePt t="63371" x="6500813" y="5626100"/>
          <p14:tracePt t="63391" x="6500813" y="5616575"/>
          <p14:tracePt t="63414" x="6491288" y="5616575"/>
          <p14:tracePt t="63671" x="6500813" y="5626100"/>
          <p14:tracePt t="63681" x="6500813" y="5634038"/>
          <p14:tracePt t="63692" x="6510338" y="5634038"/>
          <p14:tracePt t="63711" x="6510338" y="5653088"/>
          <p14:tracePt t="63731" x="6491288" y="5661025"/>
          <p14:tracePt t="63814" x="6491288" y="5653088"/>
          <p14:tracePt t="63831" x="6510338" y="5634038"/>
          <p14:tracePt t="63841" x="6510338" y="5626100"/>
          <p14:tracePt t="63853" x="6527800" y="5616575"/>
          <p14:tracePt t="63871" x="6562725" y="5581650"/>
          <p14:tracePt t="63891" x="6581775" y="5572125"/>
          <p14:tracePt t="63911" x="6634163" y="5562600"/>
          <p14:tracePt t="63931" x="6680200" y="5562600"/>
          <p14:tracePt t="63951" x="6705600" y="5562600"/>
          <p14:tracePt t="63971" x="6715125" y="5562600"/>
          <p14:tracePt t="63991" x="6724650" y="5562600"/>
          <p14:tracePt t="64023" x="6732588" y="5562600"/>
          <p14:tracePt t="64033" x="6742113" y="5562600"/>
          <p14:tracePt t="64051" x="6751638" y="5562600"/>
          <p14:tracePt t="64071" x="6759575" y="5562600"/>
          <p14:tracePt t="64091" x="6777038" y="5562600"/>
          <p14:tracePt t="64111" x="6786563" y="5562600"/>
          <p14:tracePt t="64131" x="6804025" y="5554663"/>
          <p14:tracePt t="64151" x="6823075" y="5554663"/>
          <p14:tracePt t="64171" x="6823075" y="5545138"/>
          <p14:tracePt t="64222" x="6813550" y="5545138"/>
          <p14:tracePt t="64335" x="6804025" y="5545138"/>
          <p14:tracePt t="64407" x="6804025" y="5554663"/>
          <p14:tracePt t="64423" x="6813550" y="5554663"/>
          <p14:tracePt t="64439" x="6840538" y="5554663"/>
          <p14:tracePt t="64451" x="6848475" y="5554663"/>
          <p14:tracePt t="64471" x="6965950" y="5554663"/>
          <p14:tracePt t="64491" x="7045325" y="5554663"/>
          <p14:tracePt t="64511" x="7242175" y="5554663"/>
          <p14:tracePt t="64531" x="7313613" y="5554663"/>
          <p14:tracePt t="64551" x="7358063" y="5554663"/>
          <p14:tracePt t="64571" x="7385050" y="5572125"/>
          <p14:tracePt t="64591" x="7419975" y="5589588"/>
          <p14:tracePt t="64611" x="7473950" y="5608638"/>
          <p14:tracePt t="64631" x="7732713" y="5670550"/>
          <p14:tracePt t="64651" x="7956550" y="5705475"/>
          <p14:tracePt t="64671" x="8242300" y="5751513"/>
          <p14:tracePt t="64692" x="8340725" y="5759450"/>
          <p14:tracePt t="64711" x="8358188" y="5759450"/>
          <p14:tracePt t="64807" x="8358188" y="5768975"/>
          <p14:tracePt t="64967" x="8348663" y="5768975"/>
          <p14:tracePt t="64977" x="8340725" y="5768975"/>
          <p14:tracePt t="64991" x="8313738" y="5768975"/>
          <p14:tracePt t="65012" x="8286750" y="5768975"/>
          <p14:tracePt t="65031" x="8259763" y="5768975"/>
          <p14:tracePt t="65051" x="8251825" y="5768975"/>
          <p14:tracePt t="65463" x="8242300" y="5768975"/>
          <p14:tracePt t="65487" x="8232775" y="5768975"/>
          <p14:tracePt t="65499" x="8224838" y="5768975"/>
          <p14:tracePt t="65519" x="8215313" y="5768975"/>
          <p14:tracePt t="65531" x="8215313" y="5759450"/>
          <p14:tracePt t="65551" x="8188325" y="5751513"/>
          <p14:tracePt t="65571" x="8180388" y="5741988"/>
          <p14:tracePt t="65591" x="8180388" y="5724525"/>
          <p14:tracePt t="65611" x="8180388" y="5715000"/>
          <p14:tracePt t="65631" x="8180388" y="5705475"/>
          <p14:tracePt t="65651" x="8180388" y="5697538"/>
          <p14:tracePt t="65671" x="8188325" y="5697538"/>
          <p14:tracePt t="65692" x="8224838" y="5688013"/>
          <p14:tracePt t="65711" x="8313738" y="5680075"/>
          <p14:tracePt t="65731" x="8375650" y="5661025"/>
          <p14:tracePt t="65751" x="8491538" y="5643563"/>
          <p14:tracePt t="65772" x="8518525" y="5643563"/>
          <p14:tracePt t="65815" x="8528050" y="5643563"/>
          <p14:tracePt t="65847" x="8537575" y="5653088"/>
          <p14:tracePt t="65859" x="8545513" y="5661025"/>
          <p14:tracePt t="65871" x="8562975" y="5688013"/>
          <p14:tracePt t="65891" x="8582025" y="5715000"/>
          <p14:tracePt t="65911" x="8582025" y="5768975"/>
          <p14:tracePt t="65931" x="8582025" y="5830888"/>
          <p14:tracePt t="65951" x="8572500" y="5938838"/>
          <p14:tracePt t="65971" x="8572500" y="5991225"/>
          <p14:tracePt t="65992" x="8599488" y="6045200"/>
          <p14:tracePt t="66011" x="8609013" y="6054725"/>
          <p14:tracePt t="66055" x="8609013" y="6062663"/>
          <p14:tracePt t="66175" x="8609013" y="6072188"/>
          <p14:tracePt t="66199" x="8609013" y="6081713"/>
          <p14:tracePt t="66247" x="8609013" y="6089650"/>
          <p14:tracePt t="66271" x="8609013" y="6099175"/>
          <p14:tracePt t="66335" x="8609013" y="6108700"/>
          <p14:tracePt t="66345" x="8599488" y="6108700"/>
          <p14:tracePt t="66356" x="8599488" y="6116638"/>
          <p14:tracePt t="66375" x="8589963" y="6116638"/>
          <p14:tracePt t="66393" x="8572500" y="6116638"/>
          <p14:tracePt t="66412" x="8501063" y="6116638"/>
          <p14:tracePt t="66431" x="8313738" y="6045200"/>
          <p14:tracePt t="66451" x="8126413" y="5991225"/>
          <p14:tracePt t="66471" x="8072438" y="5983288"/>
          <p14:tracePt t="68552" x="8072438" y="5965825"/>
          <p14:tracePt t="68561" x="8054975" y="5956300"/>
          <p14:tracePt t="68572" x="8027988" y="5956300"/>
          <p14:tracePt t="68592" x="8018463" y="5956300"/>
          <p14:tracePt t="68616" x="8018463" y="5946775"/>
          <p14:tracePt t="68633" x="8010525" y="5919788"/>
          <p14:tracePt t="68652" x="7974013" y="5902325"/>
          <p14:tracePt t="68673" x="7885113" y="5840413"/>
          <p14:tracePt t="68692" x="7867650" y="5813425"/>
          <p14:tracePt t="68713" x="7867650" y="5803900"/>
          <p14:tracePt t="68736" x="7875588" y="5803900"/>
          <p14:tracePt t="68792" x="7867650" y="5803900"/>
          <p14:tracePt t="68808" x="7848600" y="5803900"/>
          <p14:tracePt t="68818" x="7840663" y="5795963"/>
          <p14:tracePt t="68834" x="7831138" y="5786438"/>
          <p14:tracePt t="68852" x="7813675" y="5776913"/>
          <p14:tracePt t="68873" x="7804150" y="5768975"/>
          <p14:tracePt t="68892" x="7796213" y="5759450"/>
          <p14:tracePt t="68913" x="7777163" y="5751513"/>
          <p14:tracePt t="68932" x="7751763" y="5751513"/>
          <p14:tracePt t="69000" x="7751763" y="5741988"/>
          <p14:tracePt t="69016" x="7742238" y="5741988"/>
          <p14:tracePt t="69088" x="7742238" y="5732463"/>
          <p14:tracePt t="69098" x="7732713" y="5732463"/>
          <p14:tracePt t="69120" x="7724775" y="5724525"/>
          <p14:tracePt t="69132" x="7724775" y="5715000"/>
          <p14:tracePt t="69153" x="7705725" y="5688013"/>
          <p14:tracePt t="69172" x="7697788" y="5661025"/>
          <p14:tracePt t="69193" x="7697788" y="5643563"/>
          <p14:tracePt t="69288" x="7697788" y="5634038"/>
          <p14:tracePt t="69304" x="7697788" y="5626100"/>
          <p14:tracePt t="69321" x="7697788" y="5616575"/>
          <p14:tracePt t="69332" x="7697788" y="5608638"/>
          <p14:tracePt t="69352" x="7697788" y="5589588"/>
          <p14:tracePt t="69372" x="7697788" y="5581650"/>
          <p14:tracePt t="69393" x="7697788" y="5554663"/>
          <p14:tracePt t="69412" x="7688263" y="5545138"/>
          <p14:tracePt t="69432" x="7680325" y="5545138"/>
          <p14:tracePt t="76587" x="7670800" y="5545138"/>
          <p14:tracePt t="76611" x="7661275" y="5554663"/>
          <p14:tracePt t="76621" x="7653338" y="5562600"/>
          <p14:tracePt t="76634" x="7626350" y="5581650"/>
          <p14:tracePt t="76653" x="7581900" y="5599113"/>
          <p14:tracePt t="76673" x="7572375" y="5599113"/>
          <p14:tracePt t="76763" x="7572375" y="5589588"/>
          <p14:tracePt t="76773" x="7562850" y="5581650"/>
          <p14:tracePt t="76793" x="7554913" y="5572125"/>
          <p14:tracePt t="76813" x="7554913" y="5554663"/>
          <p14:tracePt t="76833" x="7554913" y="5545138"/>
          <p14:tracePt t="76854" x="7554913" y="5537200"/>
          <p14:tracePt t="76874" x="7562850" y="5537200"/>
          <p14:tracePt t="76893" x="7589838" y="5527675"/>
          <p14:tracePt t="76915" x="7643813" y="5527675"/>
          <p14:tracePt t="76933" x="7688263" y="5527675"/>
          <p14:tracePt t="76954" x="7724775" y="5527675"/>
          <p14:tracePt t="76973" x="7786688" y="5527675"/>
          <p14:tracePt t="76995" x="7840663" y="5518150"/>
          <p14:tracePt t="77013" x="7858125" y="5510213"/>
          <p14:tracePt t="77034" x="7867650" y="5510213"/>
          <p14:tracePt t="77053" x="7894638" y="5510213"/>
          <p14:tracePt t="77074" x="7902575" y="5510213"/>
          <p14:tracePt t="77093" x="7974013" y="5510213"/>
          <p14:tracePt t="77114" x="8010525" y="5518150"/>
          <p14:tracePt t="77134" x="8072438" y="5527675"/>
          <p14:tracePt t="77154" x="8126413" y="5545138"/>
          <p14:tracePt t="77173" x="8188325" y="5545138"/>
          <p14:tracePt t="79300" x="8205788" y="5554663"/>
          <p14:tracePt t="79310" x="8215313" y="5562600"/>
          <p14:tracePt t="79334" x="8358188" y="5599113"/>
          <p14:tracePt t="79355" x="8491538" y="5616575"/>
          <p14:tracePt t="79374" x="8518525" y="5616575"/>
          <p14:tracePt t="79414" x="8456613" y="5589588"/>
          <p14:tracePt t="79434" x="8277225" y="5483225"/>
          <p14:tracePt t="79454" x="7966075" y="5322888"/>
          <p14:tracePt t="79474" x="7804150" y="5197475"/>
          <p14:tracePt t="79494" x="7777163" y="5133975"/>
          <p14:tracePt t="79514" x="7759700" y="5054600"/>
          <p14:tracePt t="79534" x="7473950" y="4830763"/>
          <p14:tracePt t="79554" x="7188200" y="4670425"/>
          <p14:tracePt t="79574" x="6473825" y="4286250"/>
          <p14:tracePt t="79594" x="6089650" y="4062413"/>
          <p14:tracePt t="79614" x="5510213" y="3643313"/>
          <p14:tracePt t="79635" x="5313363" y="3446463"/>
          <p14:tracePt t="79654" x="5259388" y="3375025"/>
          <p14:tracePt t="79674" x="5251450" y="3357563"/>
          <p14:tracePt t="79714" x="5251450" y="3348038"/>
          <p14:tracePt t="79734" x="5286375" y="3322638"/>
          <p14:tracePt t="79754" x="5340350" y="3286125"/>
          <p14:tracePt t="79774" x="5518150" y="3152775"/>
          <p14:tracePt t="79794" x="5643563" y="3054350"/>
          <p14:tracePt t="79814" x="5795963" y="2911475"/>
          <p14:tracePt t="79834" x="5822950" y="2867025"/>
          <p14:tracePt t="79854" x="5857875" y="2795588"/>
          <p14:tracePt t="79874" x="5902325" y="2679700"/>
          <p14:tracePt t="79894" x="5938838" y="2571750"/>
          <p14:tracePt t="79914" x="5973763" y="2455863"/>
          <p14:tracePt t="79934" x="6018213" y="2251075"/>
          <p14:tracePt t="79954" x="6027738" y="2160588"/>
          <p14:tracePt t="79974" x="6027738" y="2089150"/>
          <p14:tracePt t="79994" x="6027738" y="2081213"/>
          <p14:tracePt t="80052" x="6027738" y="2071688"/>
          <p14:tracePt t="80068" x="6018213" y="2062163"/>
          <p14:tracePt t="80078" x="6010275" y="2062163"/>
          <p14:tracePt t="80094" x="5973763" y="2054225"/>
          <p14:tracePt t="80114" x="5946775" y="2044700"/>
          <p14:tracePt t="80135" x="5938838" y="2044700"/>
          <p14:tracePt t="80154" x="5929313" y="2044700"/>
          <p14:tracePt t="80174" x="5894388" y="2027238"/>
          <p14:tracePt t="80194" x="5867400" y="1982788"/>
          <p14:tracePt t="80214" x="5848350" y="1938338"/>
          <p14:tracePt t="80234" x="5848350" y="1928813"/>
          <p14:tracePt t="80254" x="5848350" y="1901825"/>
          <p14:tracePt t="80274" x="5848350" y="1884363"/>
          <p14:tracePt t="80294" x="5857875" y="1866900"/>
          <p14:tracePt t="80314" x="5884863" y="1847850"/>
          <p14:tracePt t="80334" x="5902325" y="1847850"/>
          <p14:tracePt t="80355" x="5919788" y="1847850"/>
          <p14:tracePt t="80374" x="5919788" y="1839913"/>
          <p14:tracePt t="80394" x="5919788" y="1822450"/>
          <p14:tracePt t="80414" x="5857875" y="1776413"/>
          <p14:tracePt t="80434" x="5848350" y="1768475"/>
          <p14:tracePt t="82965" x="5857875" y="1768475"/>
          <p14:tracePt t="82989" x="5867400" y="1768475"/>
          <p14:tracePt t="83005" x="5867400" y="1785938"/>
          <p14:tracePt t="83016" x="5867400" y="1795463"/>
          <p14:tracePt t="83034" x="5867400" y="1812925"/>
          <p14:tracePt t="83054" x="5867400" y="1830388"/>
          <p14:tracePt t="83074" x="5884863" y="1857375"/>
          <p14:tracePt t="83094" x="5929313" y="1919288"/>
          <p14:tracePt t="83114" x="5991225" y="1973263"/>
          <p14:tracePt t="83135" x="6153150" y="2133600"/>
          <p14:tracePt t="83155" x="6259513" y="2286000"/>
          <p14:tracePt t="83174" x="6527800" y="2643188"/>
          <p14:tracePt t="83195" x="6688138" y="2857500"/>
          <p14:tracePt t="83215" x="7134225" y="3384550"/>
          <p14:tracePt t="83235" x="7358063" y="3652838"/>
          <p14:tracePt t="83254" x="7572375" y="3946525"/>
          <p14:tracePt t="83275" x="7751763" y="4232275"/>
          <p14:tracePt t="83294" x="7831138" y="4429125"/>
          <p14:tracePt t="83315" x="7858125" y="4562475"/>
          <p14:tracePt t="83334" x="7848600" y="4759325"/>
          <p14:tracePt t="83355" x="7831138" y="4830763"/>
          <p14:tracePt t="83374" x="7831138" y="4902200"/>
          <p14:tracePt t="83395" x="7831138" y="4911725"/>
          <p14:tracePt t="83398" x="7831138" y="4919663"/>
          <p14:tracePt t="83415" x="7831138" y="4938713"/>
          <p14:tracePt t="83435" x="7848600" y="4983163"/>
          <p14:tracePt t="83455" x="7894638" y="5116513"/>
          <p14:tracePt t="83475" x="7902575" y="5180013"/>
          <p14:tracePt t="83495" x="7912100" y="5251450"/>
          <p14:tracePt t="83515" x="7885113" y="5322888"/>
          <p14:tracePt t="83534" x="7777163" y="5465763"/>
          <p14:tracePt t="83555" x="7705725" y="5545138"/>
          <p14:tracePt t="83575" x="7527925" y="5670550"/>
          <p14:tracePt t="83595" x="7385050" y="5759450"/>
          <p14:tracePt t="83614" x="7197725" y="5867400"/>
          <p14:tracePt t="83635" x="7161213" y="5902325"/>
          <p14:tracePt t="83655" x="7153275" y="5919788"/>
          <p14:tracePt t="83741" x="7153275" y="5911850"/>
          <p14:tracePt t="83751" x="7153275" y="5902325"/>
          <p14:tracePt t="83761" x="7153275" y="5894388"/>
          <p14:tracePt t="83775" x="7143750" y="5884863"/>
          <p14:tracePt t="83795" x="7134225" y="5867400"/>
          <p14:tracePt t="83815" x="7134225" y="5848350"/>
          <p14:tracePt t="83835" x="7134225" y="5830888"/>
          <p14:tracePt t="83855" x="7126288" y="5813425"/>
          <p14:tracePt t="83875" x="7108825" y="5803900"/>
          <p14:tracePt t="83895" x="7099300" y="5776913"/>
          <p14:tracePt t="83915" x="7081838" y="5759450"/>
          <p14:tracePt t="83935" x="7072313" y="5751513"/>
          <p14:tracePt t="83955" x="7062788" y="5732463"/>
          <p14:tracePt t="83975" x="7045325" y="5705475"/>
          <p14:tracePt t="83995" x="7037388" y="5697538"/>
          <p14:tracePt t="84015" x="7027863" y="5688013"/>
          <p14:tracePt t="84035" x="7027863" y="5680075"/>
          <p14:tracePt t="84055" x="7018338" y="5661025"/>
          <p14:tracePt t="84075" x="7010400" y="5643563"/>
          <p14:tracePt t="84095" x="6991350" y="5626100"/>
          <p14:tracePt t="84115" x="6973888" y="5616575"/>
          <p14:tracePt t="84221" x="6983413" y="5616575"/>
          <p14:tracePt t="84232" x="6991350" y="5616575"/>
          <p14:tracePt t="84254" x="7037388" y="5616575"/>
          <p14:tracePt t="84275" x="7089775" y="5608638"/>
          <p14:tracePt t="84295" x="7153275" y="5599113"/>
          <p14:tracePt t="84315" x="7170738" y="5581650"/>
          <p14:tracePt t="84335" x="7180263" y="5572125"/>
          <p14:tracePt t="84355" x="7188200" y="5562600"/>
          <p14:tracePt t="84437" x="7180263" y="5562600"/>
          <p14:tracePt t="84469" x="7180263" y="5572125"/>
          <p14:tracePt t="84511" x="7180263" y="5581650"/>
          <p14:tracePt t="84520" x="7180263" y="5589588"/>
          <p14:tracePt t="84535" x="7180263" y="5599113"/>
          <p14:tracePt t="84555" x="7188200" y="5626100"/>
          <p14:tracePt t="84575" x="7224713" y="5643563"/>
          <p14:tracePt t="84595" x="7224713" y="5653088"/>
          <p14:tracePt t="84615" x="7232650" y="5688013"/>
          <p14:tracePt t="84635" x="7251700" y="5724525"/>
          <p14:tracePt t="84655" x="7296150" y="5848350"/>
          <p14:tracePt t="84675" x="7304088" y="5919788"/>
          <p14:tracePt t="84695" x="7313613" y="5973763"/>
          <p14:tracePt t="84715" x="7323138" y="6000750"/>
          <p14:tracePt t="84735" x="7331075" y="6027738"/>
          <p14:tracePt t="84755" x="7331075" y="6054725"/>
          <p14:tracePt t="84775" x="7331075" y="6072188"/>
          <p14:tracePt t="84795" x="7331075" y="6099175"/>
          <p14:tracePt t="84815" x="7348538" y="6134100"/>
          <p14:tracePt t="84835" x="7367588" y="6153150"/>
          <p14:tracePt t="84855" x="7367588" y="6180138"/>
          <p14:tracePt t="84875" x="7367588" y="6188075"/>
          <p14:tracePt t="84895" x="7358063" y="6197600"/>
          <p14:tracePt t="84915" x="7348538" y="6205538"/>
          <p14:tracePt t="84965" x="7340600" y="6205538"/>
          <p14:tracePt t="84976" x="7340600" y="6215063"/>
          <p14:tracePt t="84995" x="7331075" y="6215063"/>
          <p14:tracePt t="85015" x="7313613" y="6215063"/>
          <p14:tracePt t="85035" x="7296150" y="6215063"/>
          <p14:tracePt t="85055" x="7286625" y="6215063"/>
          <p14:tracePt t="85075" x="7269163" y="6215063"/>
          <p14:tracePt t="85095" x="7232650" y="6205538"/>
          <p14:tracePt t="85115" x="7205663" y="6188075"/>
          <p14:tracePt t="85135" x="7153275" y="6180138"/>
          <p14:tracePt t="85155" x="7116763" y="6153150"/>
          <p14:tracePt t="85175" x="7108825" y="6143625"/>
          <p14:tracePt t="85195" x="7099300" y="6143625"/>
          <p14:tracePt t="85215" x="7099300" y="6126163"/>
          <p14:tracePt t="85235" x="7089775" y="6126163"/>
          <p14:tracePt t="85318" x="7081838" y="6126163"/>
          <p14:tracePt t="85341" x="7072313" y="6126163"/>
          <p14:tracePt t="85357" x="7062788" y="6126163"/>
          <p14:tracePt t="85374" x="7054850" y="6134100"/>
          <p14:tracePt t="85398" x="7045325" y="6143625"/>
          <p14:tracePt t="85409" x="7045325" y="6161088"/>
          <p14:tracePt t="85422" x="7045325" y="6170613"/>
          <p14:tracePt t="85435" x="7045325" y="6180138"/>
          <p14:tracePt t="85455" x="7045325" y="6205538"/>
          <p14:tracePt t="85475" x="7045325" y="6224588"/>
          <p14:tracePt t="85662" x="7045325" y="6215063"/>
          <p14:tracePt t="85678" x="7037388" y="6215063"/>
          <p14:tracePt t="85695" x="7037388" y="6205538"/>
          <p14:tracePt t="85715" x="7037388" y="6197600"/>
          <p14:tracePt t="85781" x="7037388" y="6188075"/>
          <p14:tracePt t="85806" x="7037388" y="6180138"/>
          <p14:tracePt t="85822" x="7037388" y="6153150"/>
          <p14:tracePt t="85835" x="7037388" y="6143625"/>
          <p14:tracePt t="85856" x="7054850" y="6081713"/>
          <p14:tracePt t="85875" x="7072313" y="6045200"/>
          <p14:tracePt t="85895" x="7081838" y="5919788"/>
          <p14:tracePt t="85915" x="7099300" y="5857875"/>
          <p14:tracePt t="85935" x="7108825" y="5751513"/>
          <p14:tracePt t="85955" x="7108825" y="5705475"/>
          <p14:tracePt t="85975" x="7108825" y="5661025"/>
          <p14:tracePt t="85995" x="7108825" y="5643563"/>
          <p14:tracePt t="86015" x="7116763" y="5626100"/>
          <p14:tracePt t="86035" x="7126288" y="5626100"/>
          <p14:tracePt t="86055" x="7134225" y="5626100"/>
          <p14:tracePt t="86075" x="7134225" y="5616575"/>
          <p14:tracePt t="86095" x="7153275" y="5608638"/>
          <p14:tracePt t="86115" x="7180263" y="5599113"/>
          <p14:tracePt t="86135" x="7205663" y="5589588"/>
          <p14:tracePt t="86155" x="7205663" y="5581650"/>
          <p14:tracePt t="86175" x="7215188" y="5572125"/>
          <p14:tracePt t="86246" x="7224713" y="5572125"/>
          <p14:tracePt t="86262" x="7224713" y="5581650"/>
          <p14:tracePt t="86278" x="7224713" y="5589588"/>
          <p14:tracePt t="86295" x="7224713" y="5634038"/>
          <p14:tracePt t="86315" x="7224713" y="5680075"/>
          <p14:tracePt t="86335" x="7224713" y="5751513"/>
          <p14:tracePt t="86355" x="7224713" y="5768975"/>
          <p14:tracePt t="86375" x="7224713" y="5803900"/>
          <p14:tracePt t="86395" x="7232650" y="5822950"/>
          <p14:tracePt t="86398" x="7232650" y="5830888"/>
          <p14:tracePt t="86415" x="7232650" y="5848350"/>
          <p14:tracePt t="86435" x="7232650" y="5875338"/>
          <p14:tracePt t="86455" x="7242175" y="5938838"/>
          <p14:tracePt t="86475" x="7259638" y="5983288"/>
          <p14:tracePt t="86495" x="7269163" y="6037263"/>
          <p14:tracePt t="86515" x="7269163" y="6054725"/>
          <p14:tracePt t="86535" x="7269163" y="6072188"/>
          <p14:tracePt t="86556" x="7269163" y="6081713"/>
          <p14:tracePt t="86598" x="7269163" y="6089650"/>
          <p14:tracePt t="86758" x="7259638" y="6089650"/>
          <p14:tracePt t="86774" x="7251700" y="6081713"/>
          <p14:tracePt t="86784" x="7242175" y="6081713"/>
          <p14:tracePt t="86795" x="7232650" y="6081713"/>
          <p14:tracePt t="86815" x="7224713" y="6081713"/>
          <p14:tracePt t="86835" x="7215188" y="6081713"/>
          <p14:tracePt t="86856" x="7215188" y="6108700"/>
          <p14:tracePt t="86875" x="7215188" y="6126163"/>
          <p14:tracePt t="86895" x="7215188" y="6143625"/>
          <p14:tracePt t="86915" x="7215188" y="6153150"/>
          <p14:tracePt t="86935" x="7215188" y="6170613"/>
          <p14:tracePt t="86998" x="7215188" y="6180138"/>
          <p14:tracePt t="87030" x="7215188" y="6188075"/>
          <p14:tracePt t="87040" x="7205663" y="6188075"/>
          <p14:tracePt t="87055" x="7197725" y="6197600"/>
          <p14:tracePt t="87075" x="7188200" y="6197600"/>
          <p14:tracePt t="87118" x="7180263" y="6197600"/>
          <p14:tracePt t="87136" x="7170738" y="6197600"/>
          <p14:tracePt t="87155" x="7161213" y="6197600"/>
          <p14:tracePt t="87175" x="7143750" y="6197600"/>
          <p14:tracePt t="87195" x="7134225" y="6197600"/>
          <p14:tracePt t="87216" x="7108825" y="6180138"/>
          <p14:tracePt t="87235" x="7089775" y="6180138"/>
          <p14:tracePt t="87255" x="7054850" y="6170613"/>
          <p14:tracePt t="87275" x="7037388" y="6170613"/>
          <p14:tracePt t="87295" x="7018338" y="6170613"/>
          <p14:tracePt t="87315" x="7010400" y="6170613"/>
          <p14:tracePt t="87366" x="7000875" y="6170613"/>
          <p14:tracePt t="87414" x="6991350" y="6170613"/>
          <p14:tracePt t="87438" x="6983413" y="6170613"/>
          <p14:tracePt t="87470" x="6983413" y="6153150"/>
          <p14:tracePt t="87486" x="6983413" y="6143625"/>
          <p14:tracePt t="87497" x="6983413" y="6134100"/>
          <p14:tracePt t="87515" x="6983413" y="6116638"/>
          <p14:tracePt t="87535" x="6983413" y="6099175"/>
          <p14:tracePt t="87556" x="6983413" y="6072188"/>
          <p14:tracePt t="87575" x="6973888" y="6045200"/>
          <p14:tracePt t="87595" x="6973888" y="6018213"/>
          <p14:tracePt t="87615" x="6973888" y="5946775"/>
          <p14:tracePt t="87635" x="6983413" y="5894388"/>
          <p14:tracePt t="87655" x="6991350" y="5803900"/>
          <p14:tracePt t="87675" x="6991350" y="5768975"/>
          <p14:tracePt t="87695" x="6991350" y="5715000"/>
          <p14:tracePt t="87716" x="6991350" y="5680075"/>
          <p14:tracePt t="87735" x="7000875" y="5626100"/>
          <p14:tracePt t="87755" x="7010400" y="5599113"/>
          <p14:tracePt t="87775" x="7010400" y="5581650"/>
          <p14:tracePt t="87795" x="7018338" y="5572125"/>
          <p14:tracePt t="87815" x="7027863" y="5572125"/>
          <p14:tracePt t="87835" x="7037388" y="5572125"/>
          <p14:tracePt t="87856" x="7045325" y="5572125"/>
          <p14:tracePt t="87875" x="7062788" y="5572125"/>
          <p14:tracePt t="87895" x="7089775" y="5572125"/>
          <p14:tracePt t="87915" x="7126288" y="5572125"/>
          <p14:tracePt t="87935" x="7153275" y="5572125"/>
          <p14:tracePt t="88102" x="7153275" y="5581650"/>
          <p14:tracePt t="88112" x="7161213" y="5581650"/>
          <p14:tracePt t="88135" x="7197725" y="5589588"/>
          <p14:tracePt t="88155" x="7242175" y="5599113"/>
          <p14:tracePt t="88175" x="7375525" y="5616575"/>
          <p14:tracePt t="88196" x="7491413" y="5643563"/>
          <p14:tracePt t="88216" x="7732713" y="5680075"/>
          <p14:tracePt t="88235" x="7823200" y="5680075"/>
          <p14:tracePt t="88255" x="7956550" y="5680075"/>
          <p14:tracePt t="88275" x="8010525" y="5680075"/>
          <p14:tracePt t="88296" x="8054975" y="5697538"/>
          <p14:tracePt t="88315" x="8089900" y="5705475"/>
          <p14:tracePt t="88335" x="8143875" y="5732463"/>
          <p14:tracePt t="88356" x="8197850" y="5741988"/>
          <p14:tracePt t="88375" x="8304213" y="5751513"/>
          <p14:tracePt t="88395" x="8367713" y="5751513"/>
          <p14:tracePt t="88399" x="8385175" y="5751513"/>
          <p14:tracePt t="88416" x="8394700" y="5751513"/>
          <p14:tracePt t="88435" x="8402638" y="5741988"/>
          <p14:tracePt t="88455" x="8412163" y="5732463"/>
          <p14:tracePt t="88475" x="8412163" y="5724525"/>
          <p14:tracePt t="88496" x="8429625" y="5715000"/>
          <p14:tracePt t="88515" x="8429625" y="5705475"/>
          <p14:tracePt t="88535" x="8447088" y="5697538"/>
          <p14:tracePt t="88556" x="8466138" y="5688013"/>
          <p14:tracePt t="88576" x="8474075" y="5670550"/>
          <p14:tracePt t="88595" x="8491538" y="5661025"/>
          <p14:tracePt t="88615" x="8518525" y="5634038"/>
          <p14:tracePt t="88635" x="8528050" y="5626100"/>
          <p14:tracePt t="88655" x="8518525" y="5616575"/>
          <p14:tracePt t="88678" x="8518525" y="5608638"/>
          <p14:tracePt t="88702" x="8501063" y="5589588"/>
          <p14:tracePt t="88716" x="8491538" y="5572125"/>
          <p14:tracePt t="89023" x="8483600" y="5589588"/>
          <p14:tracePt t="89095" x="8483600" y="5599113"/>
          <p14:tracePt t="89119" x="8491538" y="5599113"/>
          <p14:tracePt t="89135" x="8501063" y="5599113"/>
          <p14:tracePt t="89147" x="8518525" y="5599113"/>
          <p14:tracePt t="89159" x="8555038" y="5599113"/>
          <p14:tracePt t="89176" x="8589963" y="5599113"/>
          <p14:tracePt t="89196" x="8609013" y="5599113"/>
          <p14:tracePt t="89216" x="8616950" y="5599113"/>
          <p14:tracePt t="89236" x="8634413" y="5589588"/>
          <p14:tracePt t="89256" x="8688388" y="5581650"/>
          <p14:tracePt t="89276" x="8742363" y="5572125"/>
          <p14:tracePt t="89296" x="8840788" y="5562600"/>
          <p14:tracePt t="89316" x="8885238" y="5562600"/>
          <p14:tracePt t="89336" x="8947150" y="5562600"/>
          <p14:tracePt t="89356" x="8966200" y="5562600"/>
          <p14:tracePt t="89376" x="8991600" y="5562600"/>
          <p14:tracePt t="89423" x="8991600" y="5572125"/>
          <p14:tracePt t="89436" x="9001125" y="5581650"/>
          <p14:tracePt t="89456" x="9001125" y="5626100"/>
          <p14:tracePt t="89476" x="9001125" y="5643563"/>
          <p14:tracePt t="89496" x="9001125" y="5670550"/>
          <p14:tracePt t="89516" x="9001125" y="5697538"/>
          <p14:tracePt t="89536" x="9010650" y="5741988"/>
          <p14:tracePt t="89556" x="9018588" y="5751513"/>
          <p14:tracePt t="89576" x="9037638" y="5768975"/>
          <p14:tracePt t="89596" x="9055100" y="5795963"/>
          <p14:tracePt t="89616" x="9090025" y="5857875"/>
          <p14:tracePt t="89636" x="9099550" y="5894388"/>
          <p14:tracePt t="89656" x="9134475" y="5956300"/>
          <p14:tracePt t="89796" x="9134475" y="6116638"/>
          <p14:tracePt t="89816" x="9126538" y="6116638"/>
          <p14:tracePt t="89836" x="9117013" y="6116638"/>
          <p14:tracePt t="89857" x="9109075" y="6126163"/>
          <p14:tracePt t="89876" x="9099550" y="6126163"/>
          <p14:tracePt t="89896" x="9090025" y="6126163"/>
          <p14:tracePt t="89916" x="9082088" y="6126163"/>
          <p14:tracePt t="89936" x="9028113" y="6126163"/>
          <p14:tracePt t="89956" x="8991600" y="6126163"/>
          <p14:tracePt t="89976" x="8956675" y="6126163"/>
          <p14:tracePt t="89996" x="8947150" y="6116638"/>
          <p14:tracePt t="90016" x="8929688" y="6116638"/>
          <p14:tracePt t="90036" x="8920163" y="6116638"/>
          <p14:tracePt t="90056" x="8920163" y="61087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 of Single-Cycle Implementation</a:t>
            </a:r>
            <a:endParaRPr lang="ru-RU" dirty="0"/>
          </a:p>
        </p:txBody>
      </p:sp>
      <p:sp>
        <p:nvSpPr>
          <p:cNvPr id="60" name="Content Placeholder 59"/>
          <p:cNvSpPr>
            <a:spLocks noGrp="1"/>
          </p:cNvSpPr>
          <p:nvPr>
            <p:ph idx="1"/>
          </p:nvPr>
        </p:nvSpPr>
        <p:spPr>
          <a:xfrm>
            <a:off x="494846" y="4097141"/>
            <a:ext cx="8228012" cy="1798766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200" dirty="0" smtClean="0"/>
              <a:t>Throughput is 1 instruction per clock (8ns)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200" dirty="0" smtClean="0"/>
              <a:t>Is it efficient?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Most of the time stages do nothing and just wait until the other stages complete their job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200" dirty="0" smtClean="0"/>
              <a:t>Can we make it faster? </a:t>
            </a:r>
            <a:endParaRPr lang="ru-RU" sz="2200" dirty="0">
              <a:solidFill>
                <a:schemeClr val="accent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557163" y="1836495"/>
            <a:ext cx="2865791" cy="627363"/>
            <a:chOff x="1557163" y="1836495"/>
            <a:chExt cx="2865791" cy="627363"/>
          </a:xfrm>
        </p:grpSpPr>
        <p:sp>
          <p:nvSpPr>
            <p:cNvPr id="6" name="Rectangle 5"/>
            <p:cNvSpPr/>
            <p:nvPr/>
          </p:nvSpPr>
          <p:spPr bwMode="auto">
            <a:xfrm>
              <a:off x="1557163" y="1836495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F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260074" y="1836495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D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637696" y="1836495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E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340607" y="1836495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M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043519" y="1836495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W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14702" y="1950121"/>
            <a:ext cx="6899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PC</a:t>
            </a:r>
            <a:endParaRPr lang="ru-RU" sz="2000" dirty="0" smtClean="0"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422954" y="2467115"/>
            <a:ext cx="2865791" cy="627363"/>
            <a:chOff x="1557162" y="2070884"/>
            <a:chExt cx="2865791" cy="627363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557162" y="2070884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F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260073" y="2070884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D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2637695" y="2070884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E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3340606" y="2070884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M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043518" y="2070884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W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2277" y="2580741"/>
            <a:ext cx="1032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PC + 4</a:t>
            </a:r>
            <a:endParaRPr lang="ru-RU" sz="2000" dirty="0" smtClean="0">
              <a:latin typeface="+mj-lt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288745" y="2980852"/>
            <a:ext cx="2676073" cy="915325"/>
            <a:chOff x="7288745" y="2980852"/>
            <a:chExt cx="2676073" cy="915325"/>
          </a:xfrm>
        </p:grpSpPr>
        <p:grpSp>
          <p:nvGrpSpPr>
            <p:cNvPr id="30" name="Group 29"/>
            <p:cNvGrpSpPr/>
            <p:nvPr/>
          </p:nvGrpSpPr>
          <p:grpSpPr>
            <a:xfrm>
              <a:off x="7288745" y="3094478"/>
              <a:ext cx="2490605" cy="627363"/>
              <a:chOff x="1557162" y="2070884"/>
              <a:chExt cx="2490605" cy="627363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1557162" y="207088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latin typeface="+mj-lt"/>
                    <a:cs typeface="Arial" pitchFamily="34" charset="0"/>
                  </a:rPr>
                  <a:t>F</a:t>
                </a:r>
                <a:endParaRPr lang="ru-RU" sz="2000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260073" y="207088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>
                    <a:latin typeface="+mj-lt"/>
                    <a:cs typeface="Arial" pitchFamily="34" charset="0"/>
                  </a:rPr>
                  <a:t>D</a:t>
                </a:r>
                <a:endParaRPr lang="ru-RU" sz="2000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2637695" y="207088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>
                    <a:latin typeface="+mj-lt"/>
                    <a:cs typeface="Arial" pitchFamily="34" charset="0"/>
                  </a:rPr>
                  <a:t>E</a:t>
                </a:r>
                <a:endParaRPr lang="ru-RU" sz="2000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3340606" y="207088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latin typeface="+mj-lt"/>
                    <a:cs typeface="Arial" pitchFamily="34" charset="0"/>
                  </a:rPr>
                  <a:t>M</a:t>
                </a:r>
                <a:endParaRPr lang="ru-RU" sz="2000" b="1" dirty="0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8482859" y="2980852"/>
              <a:ext cx="1481959" cy="9153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3000">
                  <a:srgbClr val="FFFFFF"/>
                </a:gs>
                <a:gs pos="17000">
                  <a:schemeClr val="bg1">
                    <a:alpha val="55000"/>
                  </a:schemeClr>
                </a:gs>
              </a:gsLst>
              <a:lin ang="0" scaled="1"/>
              <a:tileRect/>
            </a:gra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72277" y="3238459"/>
            <a:ext cx="103239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PC + 8</a:t>
            </a:r>
            <a:endParaRPr lang="ru-RU" sz="2000" dirty="0" smtClean="0">
              <a:latin typeface="+mj-lt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03439" y="856762"/>
            <a:ext cx="7731568" cy="646331"/>
            <a:chOff x="403439" y="856762"/>
            <a:chExt cx="7731568" cy="646331"/>
          </a:xfrm>
        </p:grpSpPr>
        <p:sp>
          <p:nvSpPr>
            <p:cNvPr id="44" name="Freeform 43"/>
            <p:cNvSpPr/>
            <p:nvPr/>
          </p:nvSpPr>
          <p:spPr bwMode="auto">
            <a:xfrm>
              <a:off x="1555531" y="1017949"/>
              <a:ext cx="6579476" cy="459266"/>
            </a:xfrm>
            <a:custGeom>
              <a:avLst/>
              <a:gdLst>
                <a:gd name="connsiteX0" fmla="*/ 0 w 6579476"/>
                <a:gd name="connsiteY0" fmla="*/ 536028 h 557048"/>
                <a:gd name="connsiteX1" fmla="*/ 1418897 w 6579476"/>
                <a:gd name="connsiteY1" fmla="*/ 536028 h 557048"/>
                <a:gd name="connsiteX2" fmla="*/ 1418897 w 6579476"/>
                <a:gd name="connsiteY2" fmla="*/ 0 h 557048"/>
                <a:gd name="connsiteX3" fmla="*/ 2858814 w 6579476"/>
                <a:gd name="connsiteY3" fmla="*/ 0 h 557048"/>
                <a:gd name="connsiteX4" fmla="*/ 2858814 w 6579476"/>
                <a:gd name="connsiteY4" fmla="*/ 557048 h 557048"/>
                <a:gd name="connsiteX5" fmla="*/ 4309241 w 6579476"/>
                <a:gd name="connsiteY5" fmla="*/ 557048 h 557048"/>
                <a:gd name="connsiteX6" fmla="*/ 4309241 w 6579476"/>
                <a:gd name="connsiteY6" fmla="*/ 10510 h 557048"/>
                <a:gd name="connsiteX7" fmla="*/ 5759669 w 6579476"/>
                <a:gd name="connsiteY7" fmla="*/ 10510 h 557048"/>
                <a:gd name="connsiteX8" fmla="*/ 5759669 w 6579476"/>
                <a:gd name="connsiteY8" fmla="*/ 557048 h 557048"/>
                <a:gd name="connsiteX9" fmla="*/ 6568966 w 6579476"/>
                <a:gd name="connsiteY9" fmla="*/ 557048 h 557048"/>
                <a:gd name="connsiteX10" fmla="*/ 6568966 w 6579476"/>
                <a:gd name="connsiteY10" fmla="*/ 546538 h 557048"/>
                <a:gd name="connsiteX11" fmla="*/ 6579476 w 6579476"/>
                <a:gd name="connsiteY11" fmla="*/ 546538 h 5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9476" h="557048">
                  <a:moveTo>
                    <a:pt x="0" y="536028"/>
                  </a:moveTo>
                  <a:lnTo>
                    <a:pt x="1418897" y="536028"/>
                  </a:lnTo>
                  <a:lnTo>
                    <a:pt x="1418897" y="0"/>
                  </a:lnTo>
                  <a:lnTo>
                    <a:pt x="2858814" y="0"/>
                  </a:lnTo>
                  <a:lnTo>
                    <a:pt x="2858814" y="557048"/>
                  </a:lnTo>
                  <a:lnTo>
                    <a:pt x="4309241" y="557048"/>
                  </a:lnTo>
                  <a:lnTo>
                    <a:pt x="4309241" y="10510"/>
                  </a:lnTo>
                  <a:lnTo>
                    <a:pt x="5759669" y="10510"/>
                  </a:lnTo>
                  <a:lnTo>
                    <a:pt x="5759669" y="557048"/>
                  </a:lnTo>
                  <a:lnTo>
                    <a:pt x="6568966" y="557048"/>
                  </a:lnTo>
                  <a:lnTo>
                    <a:pt x="6568966" y="546538"/>
                  </a:lnTo>
                  <a:lnTo>
                    <a:pt x="6579476" y="54653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3439" y="856762"/>
              <a:ext cx="120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Sync signal</a:t>
              </a:r>
            </a:p>
            <a:p>
              <a:pPr algn="ctr"/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(clocks) </a:t>
              </a:r>
              <a:endParaRPr lang="ru-RU" dirty="0" smtClean="0">
                <a:solidFill>
                  <a:srgbClr val="C00000"/>
                </a:solidFill>
                <a:latin typeface="+mj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57163" y="1458566"/>
            <a:ext cx="7315110" cy="2442600"/>
            <a:chOff x="1557163" y="1458566"/>
            <a:chExt cx="7315110" cy="2442600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>
              <a:off x="1557163" y="1836495"/>
              <a:ext cx="0" cy="2059682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>
              <a:off x="1557163" y="1848218"/>
              <a:ext cx="729254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 rot="16200000">
              <a:off x="1094546" y="3050773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instructions</a:t>
              </a:r>
              <a:endParaRPr lang="ru-RU" dirty="0" smtClean="0"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253193" y="1458566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time</a:t>
              </a:r>
              <a:endParaRPr lang="ru-RU" dirty="0" smtClean="0">
                <a:latin typeface="+mj-lt"/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2734635" y="1493779"/>
              <a:ext cx="513281" cy="394155"/>
              <a:chOff x="5288675" y="3647495"/>
              <a:chExt cx="513281" cy="394155"/>
            </a:xfrm>
          </p:grpSpPr>
          <p:sp>
            <p:nvSpPr>
              <p:cNvPr id="46" name="Oval 45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288675" y="3647495"/>
                <a:ext cx="513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+mj-lt"/>
                  </a:rPr>
                  <a:t>4ns</a:t>
                </a:r>
                <a:endParaRPr lang="ru-RU" dirty="0" smtClean="0">
                  <a:latin typeface="+mj-lt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4171891" y="1496119"/>
              <a:ext cx="513281" cy="394155"/>
              <a:chOff x="5288674" y="3647495"/>
              <a:chExt cx="513281" cy="394155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288674" y="3647495"/>
                <a:ext cx="513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8</a:t>
                </a:r>
                <a:r>
                  <a:rPr lang="en-US" dirty="0" smtClean="0">
                    <a:latin typeface="+mj-lt"/>
                  </a:rPr>
                  <a:t>ns</a:t>
                </a:r>
                <a:endParaRPr lang="ru-RU" dirty="0" smtClean="0">
                  <a:latin typeface="+mj-lt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551119" y="1483009"/>
              <a:ext cx="630301" cy="394155"/>
              <a:chOff x="5230165" y="3647495"/>
              <a:chExt cx="630301" cy="394155"/>
            </a:xfrm>
          </p:grpSpPr>
          <p:sp>
            <p:nvSpPr>
              <p:cNvPr id="53" name="Oval 52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230165" y="3647495"/>
                <a:ext cx="630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+mj-lt"/>
                  </a:rPr>
                  <a:t>12ns</a:t>
                </a:r>
                <a:endParaRPr lang="ru-RU" dirty="0" smtClean="0">
                  <a:latin typeface="+mj-lt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7000171" y="1487463"/>
              <a:ext cx="630301" cy="394155"/>
              <a:chOff x="5230165" y="3647495"/>
              <a:chExt cx="630301" cy="394155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30165" y="3647495"/>
                <a:ext cx="630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+mj-lt"/>
                  </a:rPr>
                  <a:t>16ns</a:t>
                </a:r>
                <a:endParaRPr lang="ru-RU" dirty="0" smtClean="0">
                  <a:latin typeface="+mj-lt"/>
                </a:endParaRP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2451010" y="4524699"/>
            <a:ext cx="851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+mj-lt"/>
              </a:rPr>
              <a:t>– </a:t>
            </a:r>
            <a:r>
              <a:rPr lang="en-US" sz="2200" dirty="0" smtClean="0">
                <a:solidFill>
                  <a:srgbClr val="FF0000"/>
                </a:solidFill>
                <a:latin typeface="+mj-lt"/>
              </a:rPr>
              <a:t>NO!</a:t>
            </a:r>
            <a:endParaRPr lang="ru-RU" sz="2200" dirty="0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25765" y="5668316"/>
            <a:ext cx="394531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kern="0" dirty="0">
                <a:solidFill>
                  <a:srgbClr val="061922"/>
                </a:solidFill>
                <a:latin typeface="+mj-lt"/>
              </a:rPr>
              <a:t>– </a:t>
            </a:r>
            <a:r>
              <a:rPr lang="en-US" sz="2200" kern="0" dirty="0">
                <a:solidFill>
                  <a:srgbClr val="00B050"/>
                </a:solidFill>
                <a:latin typeface="+mj-lt"/>
              </a:rPr>
              <a:t>YES</a:t>
            </a:r>
            <a:r>
              <a:rPr lang="en-US" sz="2200" kern="0" dirty="0">
                <a:solidFill>
                  <a:srgbClr val="061922"/>
                </a:solidFill>
                <a:latin typeface="+mj-lt"/>
              </a:rPr>
              <a:t>, with </a:t>
            </a:r>
            <a:r>
              <a:rPr lang="en-US" sz="2200" kern="0" dirty="0">
                <a:solidFill>
                  <a:srgbClr val="0071C5"/>
                </a:solidFill>
                <a:latin typeface="+mj-lt"/>
              </a:rPr>
              <a:t>pipelined execution </a:t>
            </a:r>
            <a:endParaRPr lang="ru-RU" sz="2200" dirty="0">
              <a:latin typeface="+mj-lt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0155867"/>
      </p:ext>
    </p:extLst>
  </p:cSld>
  <p:clrMapOvr>
    <a:masterClrMapping/>
  </p:clrMapOvr>
  <p:transition advTm="18584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6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6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/>
      <p:bldP spid="28" grpId="0"/>
      <p:bldP spid="37" grpId="0"/>
      <p:bldP spid="61" grpId="0"/>
      <p:bldP spid="62" grpId="0"/>
    </p:bldLst>
  </p:timing>
  <p:extLst mod="1">
    <p:ext uri="{3A86A75C-4F4B-4683-9AE1-C65F6400EC91}">
      <p14:laserTraceLst xmlns:p14="http://schemas.microsoft.com/office/powerpoint/2010/main">
        <p14:tracePtLst>
          <p14:tracePt t="26907" x="8920163" y="6089650"/>
          <p14:tracePt t="26915" x="8929688" y="6081713"/>
          <p14:tracePt t="26924" x="8983663" y="6000750"/>
          <p14:tracePt t="26944" x="9018588" y="5840413"/>
          <p14:tracePt t="26964" x="8947150" y="5537200"/>
          <p14:tracePt t="26984" x="8653463" y="5099050"/>
          <p14:tracePt t="27004" x="8412163" y="4813300"/>
          <p14:tracePt t="27024" x="8242300" y="4608513"/>
          <p14:tracePt t="27044" x="7902575" y="3990975"/>
          <p14:tracePt t="27064" x="7527925" y="3482975"/>
          <p14:tracePt t="27084" x="6626225" y="2776538"/>
          <p14:tracePt t="27104" x="6259513" y="2544763"/>
          <p14:tracePt t="27124" x="5929313" y="2232025"/>
          <p14:tracePt t="27144" x="5724525" y="2081213"/>
          <p14:tracePt t="27164" x="5473700" y="1965325"/>
          <p14:tracePt t="27184" x="5268913" y="1893888"/>
          <p14:tracePt t="27204" x="5108575" y="1839913"/>
          <p14:tracePt t="27224" x="5010150" y="1822450"/>
          <p14:tracePt t="27244" x="4786313" y="1795463"/>
          <p14:tracePt t="27264" x="4652963" y="1768475"/>
          <p14:tracePt t="27284" x="4330700" y="1679575"/>
          <p14:tracePt t="27304" x="4071938" y="1571625"/>
          <p14:tracePt t="27324" x="3616325" y="1384300"/>
          <p14:tracePt t="27344" x="3429000" y="1339850"/>
          <p14:tracePt t="27364" x="3143250" y="1322388"/>
          <p14:tracePt t="27384" x="2982913" y="1347788"/>
          <p14:tracePt t="27404" x="2795588" y="1366838"/>
          <p14:tracePt t="27424" x="2660650" y="1393825"/>
          <p14:tracePt t="27444" x="2473325" y="1438275"/>
          <p14:tracePt t="27464" x="2401888" y="1465263"/>
          <p14:tracePt t="27485" x="2286000" y="1517650"/>
          <p14:tracePt t="27504" x="2187575" y="1536700"/>
          <p14:tracePt t="27524" x="1973263" y="1571625"/>
          <p14:tracePt t="27544" x="1893888" y="1571625"/>
          <p14:tracePt t="27564" x="1866900" y="1571625"/>
          <p14:tracePt t="27604" x="1866900" y="1581150"/>
          <p14:tracePt t="27624" x="1866900" y="1598613"/>
          <p14:tracePt t="27644" x="1866900" y="1616075"/>
          <p14:tracePt t="27664" x="1866900" y="1643063"/>
          <p14:tracePt t="27684" x="1866900" y="1660525"/>
          <p14:tracePt t="27704" x="1866900" y="1670050"/>
          <p14:tracePt t="27724" x="1866900" y="1687513"/>
          <p14:tracePt t="27764" x="1847850" y="1714500"/>
          <p14:tracePt t="27784" x="1839913" y="1724025"/>
          <p14:tracePt t="27804" x="1839913" y="1731963"/>
          <p14:tracePt t="27824" x="1839913" y="1741488"/>
          <p14:tracePt t="27844" x="1857375" y="1758950"/>
          <p14:tracePt t="27864" x="1893888" y="1768475"/>
          <p14:tracePt t="27867" x="1911350" y="1768475"/>
          <p14:tracePt t="27884" x="1938338" y="1768475"/>
          <p14:tracePt t="27904" x="1982788" y="1768475"/>
          <p14:tracePt t="27924" x="2125663" y="1768475"/>
          <p14:tracePt t="27944" x="2251075" y="1758950"/>
          <p14:tracePt t="27964" x="2482850" y="1758950"/>
          <p14:tracePt t="27984" x="2581275" y="1758950"/>
          <p14:tracePt t="28004" x="2714625" y="1741488"/>
          <p14:tracePt t="28024" x="2776538" y="1741488"/>
          <p14:tracePt t="28044" x="2830513" y="1724025"/>
          <p14:tracePt t="28064" x="2857500" y="1724025"/>
          <p14:tracePt t="28084" x="2901950" y="1724025"/>
          <p14:tracePt t="28104" x="2938463" y="1704975"/>
          <p14:tracePt t="28124" x="2973388" y="1704975"/>
          <p14:tracePt t="28164" x="2990850" y="1704975"/>
          <p14:tracePt t="28184" x="3000375" y="1704975"/>
          <p14:tracePt t="28204" x="3027363" y="1704975"/>
          <p14:tracePt t="28224" x="3027363" y="1724025"/>
          <p14:tracePt t="28427" x="2990850" y="1741488"/>
          <p14:tracePt t="28436" x="2938463" y="1724025"/>
          <p14:tracePt t="28444" x="2919413" y="1704975"/>
          <p14:tracePt t="28464" x="2874963" y="1643063"/>
          <p14:tracePt t="28485" x="2867025" y="1625600"/>
          <p14:tracePt t="28504" x="2867025" y="1616075"/>
          <p14:tracePt t="28524" x="2901950" y="1608138"/>
          <p14:tracePt t="28544" x="2928938" y="1608138"/>
          <p14:tracePt t="28564" x="2982913" y="1608138"/>
          <p14:tracePt t="28585" x="3036888" y="1608138"/>
          <p14:tracePt t="28604" x="3160713" y="1608138"/>
          <p14:tracePt t="28624" x="3241675" y="1589088"/>
          <p14:tracePt t="28644" x="3402013" y="1571625"/>
          <p14:tracePt t="28664" x="3643313" y="1544638"/>
          <p14:tracePt t="28684" x="3938588" y="1544638"/>
          <p14:tracePt t="28704" x="4170363" y="1544638"/>
          <p14:tracePt t="28724" x="4518025" y="1544638"/>
          <p14:tracePt t="28744" x="4724400" y="1544638"/>
          <p14:tracePt t="28764" x="5143500" y="1544638"/>
          <p14:tracePt t="28784" x="5330825" y="1544638"/>
          <p14:tracePt t="28804" x="5680075" y="1544638"/>
          <p14:tracePt t="28824" x="5875338" y="1544638"/>
          <p14:tracePt t="28844" x="6205538" y="1544638"/>
          <p14:tracePt t="28864" x="6402388" y="1544638"/>
          <p14:tracePt t="28867" x="6446838" y="1544638"/>
          <p14:tracePt t="28884" x="6616700" y="1544638"/>
          <p14:tracePt t="28904" x="6858000" y="1544638"/>
          <p14:tracePt t="28924" x="7108825" y="1544638"/>
          <p14:tracePt t="28944" x="7269163" y="1544638"/>
          <p14:tracePt t="28964" x="7500938" y="1544638"/>
          <p14:tracePt t="28985" x="7608888" y="1544638"/>
          <p14:tracePt t="29004" x="7759700" y="1544638"/>
          <p14:tracePt t="29024" x="7875588" y="1544638"/>
          <p14:tracePt t="29044" x="8062913" y="1554163"/>
          <p14:tracePt t="29065" x="8153400" y="1562100"/>
          <p14:tracePt t="29084" x="8197850" y="1562100"/>
          <p14:tracePt t="29104" x="8205788" y="1562100"/>
          <p14:tracePt t="29124" x="8232775" y="1562100"/>
          <p14:tracePt t="29144" x="8242300" y="1562100"/>
          <p14:tracePt t="29164" x="8277225" y="1562100"/>
          <p14:tracePt t="29184" x="8286750" y="1562100"/>
          <p14:tracePt t="29204" x="8304213" y="1562100"/>
          <p14:tracePt t="29224" x="8313738" y="1562100"/>
          <p14:tracePt t="29276" x="8304213" y="1571625"/>
          <p14:tracePt t="29285" x="8296275" y="1581150"/>
          <p14:tracePt t="29304" x="8170863" y="1652588"/>
          <p14:tracePt t="29324" x="7867650" y="1768475"/>
          <p14:tracePt t="29344" x="7500938" y="1866900"/>
          <p14:tracePt t="29364" x="6626225" y="2027238"/>
          <p14:tracePt t="29384" x="6037263" y="2160588"/>
          <p14:tracePt t="29404" x="5099050" y="2259013"/>
          <p14:tracePt t="29424" x="4643438" y="2286000"/>
          <p14:tracePt t="29444" x="3679825" y="2357438"/>
          <p14:tracePt t="29464" x="3205163" y="2438400"/>
          <p14:tracePt t="29485" x="2840038" y="2509838"/>
          <p14:tracePt t="29504" x="2625725" y="2517775"/>
          <p14:tracePt t="29524" x="2428875" y="2517775"/>
          <p14:tracePt t="29544" x="2276475" y="2517775"/>
          <p14:tracePt t="29565" x="2044700" y="2517775"/>
          <p14:tracePt t="29584" x="1965325" y="2517775"/>
          <p14:tracePt t="29604" x="1857375" y="2536825"/>
          <p14:tracePt t="29625" x="1839913" y="2536825"/>
          <p14:tracePt t="29644" x="1758950" y="2536825"/>
          <p14:tracePt t="29664" x="1714500" y="2527300"/>
          <p14:tracePt t="29684" x="1714500" y="2509838"/>
          <p14:tracePt t="29704" x="1714500" y="2500313"/>
          <p14:tracePt t="29724" x="1714500" y="2482850"/>
          <p14:tracePt t="29744" x="1704975" y="2455863"/>
          <p14:tracePt t="29764" x="1660525" y="2393950"/>
          <p14:tracePt t="29785" x="1660525" y="2366963"/>
          <p14:tracePt t="29804" x="1643063" y="2322513"/>
          <p14:tracePt t="29824" x="1571625" y="2312988"/>
          <p14:tracePt t="29844" x="1330325" y="2419350"/>
          <p14:tracePt t="29864" x="1285875" y="2455863"/>
          <p14:tracePt t="30148" x="1276350" y="2455863"/>
          <p14:tracePt t="30156" x="1276350" y="2438400"/>
          <p14:tracePt t="30165" x="1276350" y="2419350"/>
          <p14:tracePt t="30184" x="1276350" y="2374900"/>
          <p14:tracePt t="30205" x="1258888" y="2322513"/>
          <p14:tracePt t="30224" x="1258888" y="2295525"/>
          <p14:tracePt t="30245" x="1303338" y="2224088"/>
          <p14:tracePt t="30264" x="1347788" y="2179638"/>
          <p14:tracePt t="30284" x="1428750" y="2108200"/>
          <p14:tracePt t="30304" x="1473200" y="2071688"/>
          <p14:tracePt t="30325" x="1500188" y="2027238"/>
          <p14:tracePt t="30345" x="1509713" y="2009775"/>
          <p14:tracePt t="30365" x="1536700" y="1990725"/>
          <p14:tracePt t="30384" x="1554163" y="1965325"/>
          <p14:tracePt t="30405" x="1589088" y="1928813"/>
          <p14:tracePt t="30425" x="1608138" y="1919288"/>
          <p14:tracePt t="30444" x="1625600" y="1901825"/>
          <p14:tracePt t="30464" x="1633538" y="1893888"/>
          <p14:tracePt t="30485" x="1652588" y="1884363"/>
          <p14:tracePt t="30504" x="1660525" y="1874838"/>
          <p14:tracePt t="30524" x="1670050" y="1866900"/>
          <p14:tracePt t="30644" x="1679575" y="1857375"/>
          <p14:tracePt t="31036" x="1679575" y="1866900"/>
          <p14:tracePt t="31044" x="1679575" y="1874838"/>
          <p14:tracePt t="31065" x="1687513" y="1884363"/>
          <p14:tracePt t="31085" x="1704975" y="1955800"/>
          <p14:tracePt t="31105" x="1724025" y="1982788"/>
          <p14:tracePt t="31125" x="1758950" y="2071688"/>
          <p14:tracePt t="31144" x="1795463" y="2125663"/>
          <p14:tracePt t="31165" x="1866900" y="2295525"/>
          <p14:tracePt t="31185" x="1901825" y="2428875"/>
          <p14:tracePt t="31205" x="1938338" y="2616200"/>
          <p14:tracePt t="31225" x="1946275" y="2768600"/>
          <p14:tracePt t="31245" x="1955800" y="2990850"/>
          <p14:tracePt t="31265" x="1973263" y="3081338"/>
          <p14:tracePt t="31285" x="2000250" y="3232150"/>
          <p14:tracePt t="31305" x="2017713" y="3330575"/>
          <p14:tracePt t="31325" x="2054225" y="3500438"/>
          <p14:tracePt t="31345" x="2054225" y="3554413"/>
          <p14:tracePt t="31725" x="2036763" y="3554413"/>
          <p14:tracePt t="31732" x="2017713" y="3544888"/>
          <p14:tracePt t="31744" x="2000250" y="3536950"/>
          <p14:tracePt t="31765" x="1928813" y="3562350"/>
          <p14:tracePt t="33949" x="1847850" y="3562350"/>
          <p14:tracePt t="33966" x="1704975" y="3544888"/>
          <p14:tracePt t="33985" x="1616075" y="3509963"/>
          <p14:tracePt t="34006" x="1554163" y="3429000"/>
          <p14:tracePt t="34025" x="1544638" y="3367088"/>
          <p14:tracePt t="34046" x="1536700" y="3241675"/>
          <p14:tracePt t="34066" x="1517650" y="3143250"/>
          <p14:tracePt t="34086" x="1490663" y="3000375"/>
          <p14:tracePt t="34105" x="1482725" y="2938463"/>
          <p14:tracePt t="34126" x="1473200" y="2884488"/>
          <p14:tracePt t="34349" x="1473200" y="2874963"/>
          <p14:tracePt t="34357" x="1455738" y="2867025"/>
          <p14:tracePt t="34374" x="1446213" y="2867025"/>
          <p14:tracePt t="34385" x="1428750" y="2847975"/>
          <p14:tracePt t="34405" x="1393825" y="2830513"/>
          <p14:tracePt t="34425" x="1393825" y="2813050"/>
          <p14:tracePt t="34446" x="1411288" y="2803525"/>
          <p14:tracePt t="34465" x="1446213" y="2786063"/>
          <p14:tracePt t="34486" x="1517650" y="2732088"/>
          <p14:tracePt t="34505" x="1562100" y="2697163"/>
          <p14:tracePt t="34526" x="1608138" y="2633663"/>
          <p14:tracePt t="34545" x="1616075" y="2598738"/>
          <p14:tracePt t="34566" x="1616075" y="2527300"/>
          <p14:tracePt t="34585" x="1598613" y="2482850"/>
          <p14:tracePt t="34606" x="1589088" y="2438400"/>
          <p14:tracePt t="34625" x="1571625" y="2401888"/>
          <p14:tracePt t="34646" x="1554163" y="2339975"/>
          <p14:tracePt t="34665" x="1554163" y="2322513"/>
          <p14:tracePt t="34685" x="1554163" y="2303463"/>
          <p14:tracePt t="34706" x="1544638" y="2295525"/>
          <p14:tracePt t="34726" x="1536700" y="2276475"/>
          <p14:tracePt t="34745" x="1517650" y="2259013"/>
          <p14:tracePt t="34766" x="1473200" y="2232025"/>
          <p14:tracePt t="34785" x="1455738" y="2214563"/>
          <p14:tracePt t="34807" x="1438275" y="2197100"/>
          <p14:tracePt t="34825" x="1411288" y="2187575"/>
          <p14:tracePt t="34846" x="1347788" y="2152650"/>
          <p14:tracePt t="34865" x="1285875" y="2116138"/>
          <p14:tracePt t="34886" x="1250950" y="2108200"/>
          <p14:tracePt t="34989" x="1268413" y="2108200"/>
          <p14:tracePt t="35006" x="1276350" y="2108200"/>
          <p14:tracePt t="35022" x="1295400" y="2108200"/>
          <p14:tracePt t="35029" x="1303338" y="2116138"/>
          <p14:tracePt t="35206" x="1303338" y="2125663"/>
          <p14:tracePt t="35334" x="1295400" y="2125663"/>
          <p14:tracePt t="35358" x="1285875" y="2125663"/>
          <p14:tracePt t="35366" x="1276350" y="2125663"/>
          <p14:tracePt t="35385" x="1268413" y="2125663"/>
          <p14:tracePt t="35407" x="1258888" y="2125663"/>
          <p14:tracePt t="35430" x="1250950" y="2125663"/>
          <p14:tracePt t="35447" x="1223963" y="2125663"/>
          <p14:tracePt t="35465" x="1187450" y="2133600"/>
          <p14:tracePt t="35486" x="1143000" y="2160588"/>
          <p14:tracePt t="35534" x="1143000" y="2170113"/>
          <p14:tracePt t="35558" x="1152525" y="2170113"/>
          <p14:tracePt t="35567" x="1179513" y="2179638"/>
          <p14:tracePt t="35585" x="1187450" y="2187575"/>
          <p14:tracePt t="35605" x="1196975" y="2187575"/>
          <p14:tracePt t="35638" x="1196975" y="2197100"/>
          <p14:tracePt t="35662" x="1196975" y="2205038"/>
          <p14:tracePt t="35670" x="1187450" y="2205038"/>
          <p14:tracePt t="35686" x="1152525" y="2214563"/>
          <p14:tracePt t="35706" x="1098550" y="2241550"/>
          <p14:tracePt t="35727" x="1017588" y="2286000"/>
          <p14:tracePt t="35745" x="1000125" y="2303463"/>
          <p14:tracePt t="35765" x="990600" y="2312988"/>
          <p14:tracePt t="35785" x="990600" y="2322513"/>
          <p14:tracePt t="35806" x="990600" y="2330450"/>
          <p14:tracePt t="35825" x="990600" y="2339975"/>
          <p14:tracePt t="35846" x="1009650" y="2347913"/>
          <p14:tracePt t="35865" x="1036638" y="2357438"/>
          <p14:tracePt t="35886" x="1081088" y="2366963"/>
          <p14:tracePt t="35905" x="1133475" y="2374900"/>
          <p14:tracePt t="35926" x="1214438" y="2374900"/>
          <p14:tracePt t="35946" x="1223963" y="2374900"/>
          <p14:tracePt t="35990" x="1214438" y="2374900"/>
          <p14:tracePt t="36110" x="1214438" y="2384425"/>
          <p14:tracePt t="36118" x="1214438" y="2393950"/>
          <p14:tracePt t="36134" x="1214438" y="2411413"/>
          <p14:tracePt t="36145" x="1214438" y="2419350"/>
          <p14:tracePt t="36167" x="1231900" y="2465388"/>
          <p14:tracePt t="36185" x="1231900" y="2500313"/>
          <p14:tracePt t="36207" x="1250950" y="2589213"/>
          <p14:tracePt t="36226" x="1250950" y="2643188"/>
          <p14:tracePt t="36247" x="1231900" y="2741613"/>
          <p14:tracePt t="36265" x="1204913" y="2795588"/>
          <p14:tracePt t="36287" x="1179513" y="2847975"/>
          <p14:tracePt t="36305" x="1169988" y="2867025"/>
          <p14:tracePt t="36327" x="1160463" y="2884488"/>
          <p14:tracePt t="36534" x="1152525" y="2884488"/>
          <p14:tracePt t="36542" x="1143000" y="2884488"/>
          <p14:tracePt t="36558" x="1133475" y="2884488"/>
          <p14:tracePt t="36567" x="1125538" y="2884488"/>
          <p14:tracePt t="36586" x="1098550" y="2884488"/>
          <p14:tracePt t="36607" x="1036638" y="2884488"/>
          <p14:tracePt t="36626" x="1017588" y="2884488"/>
          <p14:tracePt t="36646" x="1009650" y="2874963"/>
          <p14:tracePt t="36718" x="1009650" y="2867025"/>
          <p14:tracePt t="36742" x="1017588" y="2867025"/>
          <p14:tracePt t="36758" x="1036638" y="2867025"/>
          <p14:tracePt t="36782" x="1044575" y="2867025"/>
          <p14:tracePt t="36790" x="1044575" y="2857500"/>
          <p14:tracePt t="36830" x="1044575" y="2847975"/>
          <p14:tracePt t="36870" x="1044575" y="2840038"/>
          <p14:tracePt t="36918" x="1054100" y="2840038"/>
          <p14:tracePt t="36958" x="1062038" y="2840038"/>
          <p14:tracePt t="36982" x="1071563" y="2840038"/>
          <p14:tracePt t="37007" x="1081088" y="2840038"/>
          <p14:tracePt t="37022" x="1089025" y="2840038"/>
          <p14:tracePt t="37030" x="1098550" y="2847975"/>
          <p14:tracePt t="37047" x="1116013" y="2857500"/>
          <p14:tracePt t="37066" x="1133475" y="2884488"/>
          <p14:tracePt t="37087" x="1169988" y="2928938"/>
          <p14:tracePt t="37106" x="1196975" y="2973388"/>
          <p14:tracePt t="37127" x="1250950" y="3036888"/>
          <p14:tracePt t="37146" x="1276350" y="3081338"/>
          <p14:tracePt t="37167" x="1295400" y="3133725"/>
          <p14:tracePt t="37186" x="1303338" y="3187700"/>
          <p14:tracePt t="37207" x="1303338" y="3251200"/>
          <p14:tracePt t="37226" x="1303338" y="3286125"/>
          <p14:tracePt t="37247" x="1295400" y="3322638"/>
          <p14:tracePt t="37266" x="1295400" y="3340100"/>
          <p14:tracePt t="37287" x="1285875" y="3357563"/>
          <p14:tracePt t="37306" x="1285875" y="3367088"/>
          <p14:tracePt t="37326" x="1285875" y="3375025"/>
          <p14:tracePt t="37398" x="1285875" y="3384550"/>
          <p14:tracePt t="37422" x="1285875" y="3394075"/>
          <p14:tracePt t="37438" x="1276350" y="3402013"/>
          <p14:tracePt t="37455" x="1276350" y="3411538"/>
          <p14:tracePt t="37466" x="1268413" y="3419475"/>
          <p14:tracePt t="37487" x="1268413" y="3455988"/>
          <p14:tracePt t="38690" x="1285875" y="3455988"/>
          <p14:tracePt t="38710" x="1330325" y="3455988"/>
          <p14:tracePt t="38731" x="1401763" y="3455988"/>
          <p14:tracePt t="38750" x="1490663" y="3455988"/>
          <p14:tracePt t="38772" x="1598613" y="3455988"/>
          <p14:tracePt t="38790" x="1697038" y="3455988"/>
          <p14:tracePt t="38810" x="1768475" y="3455988"/>
          <p14:tracePt t="38830" x="1893888" y="3446463"/>
          <p14:tracePt t="38850" x="1955800" y="3438525"/>
          <p14:tracePt t="38870" x="2044700" y="3411538"/>
          <p14:tracePt t="38891" x="2081213" y="3411538"/>
          <p14:tracePt t="38910" x="2143125" y="3402013"/>
          <p14:tracePt t="38931" x="2152650" y="3402013"/>
          <p14:tracePt t="38949" x="2170113" y="3402013"/>
          <p14:tracePt t="38970" x="2187575" y="3402013"/>
          <p14:tracePt t="39390" x="2187575" y="3394075"/>
          <p14:tracePt t="39411" x="2205038" y="3367088"/>
          <p14:tracePt t="39430" x="2259013" y="3276600"/>
          <p14:tracePt t="39450" x="2366963" y="3170238"/>
          <p14:tracePt t="39470" x="2527300" y="2946400"/>
          <p14:tracePt t="39491" x="2616200" y="2776538"/>
          <p14:tracePt t="39509" x="2697163" y="2633663"/>
          <p14:tracePt t="39530" x="2919413" y="2330450"/>
          <p14:tracePt t="39550" x="3071813" y="2116138"/>
          <p14:tracePt t="39570" x="3152775" y="1866900"/>
          <p14:tracePt t="39590" x="3170238" y="1795463"/>
          <p14:tracePt t="39610" x="3187700" y="1741488"/>
          <p14:tracePt t="39631" x="3187700" y="1731963"/>
          <p14:tracePt t="39772" x="3187700" y="1724025"/>
          <p14:tracePt t="39790" x="3170238" y="1697038"/>
          <p14:tracePt t="39810" x="3027363" y="1608138"/>
          <p14:tracePt t="39830" x="2990850" y="1598613"/>
          <p14:tracePt t="39890" x="2990850" y="1704975"/>
          <p14:tracePt t="39910" x="2990850" y="1812925"/>
          <p14:tracePt t="39930" x="3071813" y="2062163"/>
          <p14:tracePt t="40367" x="3089275" y="2062163"/>
          <p14:tracePt t="40376" x="3089275" y="2054225"/>
          <p14:tracePt t="40386" x="3098800" y="2054225"/>
          <p14:tracePt t="40424" x="3089275" y="2054225"/>
          <p14:tracePt t="40431" x="3081338" y="2044700"/>
          <p14:tracePt t="40448" x="3071813" y="1982788"/>
          <p14:tracePt t="40466" x="3036888" y="1901825"/>
          <p14:tracePt t="40487" x="2946400" y="1830388"/>
          <p14:tracePt t="40506" x="2857500" y="1741488"/>
          <p14:tracePt t="40527" x="2840038" y="1679575"/>
          <p14:tracePt t="40546" x="2803525" y="1633538"/>
          <p14:tracePt t="40568" x="2697163" y="1527175"/>
          <p14:tracePt t="40586" x="2527300" y="1438275"/>
          <p14:tracePt t="40607" x="2197100" y="1330325"/>
          <p14:tracePt t="40626" x="2054225" y="1303338"/>
          <p14:tracePt t="40648" x="1928813" y="1285875"/>
          <p14:tracePt t="40666" x="1884363" y="1268413"/>
          <p14:tracePt t="40688" x="1857375" y="1250950"/>
          <p14:tracePt t="40800" x="1857375" y="1241425"/>
          <p14:tracePt t="40824" x="1847850" y="1231900"/>
          <p14:tracePt t="40840" x="1839913" y="1231900"/>
          <p14:tracePt t="40865" x="1830388" y="1231900"/>
          <p14:tracePt t="40871" x="1822450" y="1231900"/>
          <p14:tracePt t="40944" x="1830388" y="1231900"/>
          <p14:tracePt t="40951" x="1830388" y="1241425"/>
          <p14:tracePt t="40967" x="1839913" y="1241425"/>
          <p14:tracePt t="40986" x="1884363" y="1268413"/>
          <p14:tracePt t="41008" x="1911350" y="1285875"/>
          <p14:tracePt t="41026" x="1928813" y="1295400"/>
          <p14:tracePt t="41048" x="2027238" y="1303338"/>
          <p14:tracePt t="41067" x="2152650" y="1330325"/>
          <p14:tracePt t="41088" x="2339975" y="1366838"/>
          <p14:tracePt t="41106" x="2428875" y="1374775"/>
          <p14:tracePt t="41127" x="2527300" y="1384300"/>
          <p14:tracePt t="41146" x="2589213" y="1384300"/>
          <p14:tracePt t="41168" x="2625725" y="1393825"/>
          <p14:tracePt t="41186" x="2633663" y="1393825"/>
          <p14:tracePt t="41208" x="2652713" y="1393825"/>
          <p14:tracePt t="41227" x="2660650" y="1393825"/>
          <p14:tracePt t="41248" x="2705100" y="1393825"/>
          <p14:tracePt t="41266" x="2724150" y="1393825"/>
          <p14:tracePt t="41288" x="2776538" y="1374775"/>
          <p14:tracePt t="41306" x="2795588" y="1366838"/>
          <p14:tracePt t="41328" x="2830513" y="1357313"/>
          <p14:tracePt t="41346" x="2884488" y="1347788"/>
          <p14:tracePt t="41367" x="2911475" y="1339850"/>
          <p14:tracePt t="41387" x="2928938" y="1330325"/>
          <p14:tracePt t="41408" x="2946400" y="1322388"/>
          <p14:tracePt t="41427" x="2946400" y="1303338"/>
          <p14:tracePt t="41448" x="2946400" y="1268413"/>
          <p14:tracePt t="41466" x="2955925" y="1231900"/>
          <p14:tracePt t="41488" x="2965450" y="1179513"/>
          <p14:tracePt t="41506" x="2982913" y="1160463"/>
          <p14:tracePt t="41528" x="2990850" y="1133475"/>
          <p14:tracePt t="41546" x="3000375" y="1133475"/>
          <p14:tracePt t="41568" x="3036888" y="1133475"/>
          <p14:tracePt t="41586" x="3062288" y="1133475"/>
          <p14:tracePt t="41608" x="3108325" y="1116013"/>
          <p14:tracePt t="41627" x="3116263" y="1116013"/>
          <p14:tracePt t="41647" x="3125788" y="1108075"/>
          <p14:tracePt t="41696" x="3125788" y="1098550"/>
          <p14:tracePt t="41992" x="3125788" y="1108075"/>
          <p14:tracePt t="42032" x="3133725" y="1108075"/>
          <p14:tracePt t="42064" x="3133725" y="1116013"/>
          <p14:tracePt t="42112" x="3143250" y="1125538"/>
          <p14:tracePt t="42144" x="3152775" y="1125538"/>
          <p14:tracePt t="42264" x="3160713" y="1125538"/>
          <p14:tracePt t="42296" x="3170238" y="1125538"/>
          <p14:tracePt t="42304" x="3170238" y="1116013"/>
          <p14:tracePt t="42312" x="3179763" y="1116013"/>
          <p14:tracePt t="42328" x="3197225" y="1108075"/>
          <p14:tracePt t="42347" x="3214688" y="1098550"/>
          <p14:tracePt t="42368" x="3276600" y="1089025"/>
          <p14:tracePt t="42387" x="3330575" y="1089025"/>
          <p14:tracePt t="42408" x="3446463" y="1098550"/>
          <p14:tracePt t="42427" x="3571875" y="1125538"/>
          <p14:tracePt t="42448" x="3795713" y="1160463"/>
          <p14:tracePt t="42467" x="3946525" y="1179513"/>
          <p14:tracePt t="42488" x="4187825" y="1179513"/>
          <p14:tracePt t="42507" x="4295775" y="1179513"/>
          <p14:tracePt t="42528" x="4402138" y="1179513"/>
          <p14:tracePt t="42547" x="4438650" y="1179513"/>
          <p14:tracePt t="42568" x="4465638" y="1179513"/>
          <p14:tracePt t="42657" x="4473575" y="1179513"/>
          <p14:tracePt t="42680" x="4483100" y="1179513"/>
          <p14:tracePt t="42809" x="4483100" y="1187450"/>
          <p14:tracePt t="42825" x="4483100" y="1204913"/>
          <p14:tracePt t="42832" x="4483100" y="1214438"/>
          <p14:tracePt t="42848" x="4483100" y="1231900"/>
          <p14:tracePt t="42867" x="4465638" y="1303338"/>
          <p14:tracePt t="42888" x="4446588" y="1357313"/>
          <p14:tracePt t="42907" x="4438650" y="1366838"/>
          <p14:tracePt t="42927" x="4429125" y="1384300"/>
          <p14:tracePt t="43024" x="4429125" y="1393825"/>
          <p14:tracePt t="43048" x="4419600" y="1393825"/>
          <p14:tracePt t="44451" x="4419600" y="1401763"/>
          <p14:tracePt t="44791" x="4419600" y="1419225"/>
          <p14:tracePt t="44811" x="4419600" y="1438275"/>
          <p14:tracePt t="44830" x="4419600" y="1446213"/>
          <p14:tracePt t="44852" x="4384675" y="1482725"/>
          <p14:tracePt t="44871" x="4367213" y="1509713"/>
          <p14:tracePt t="44873" x="4348163" y="1517650"/>
          <p14:tracePt t="44892" x="4303713" y="1554163"/>
          <p14:tracePt t="44911" x="4259263" y="1616075"/>
          <p14:tracePt t="44931" x="4160838" y="1751013"/>
          <p14:tracePt t="44951" x="4108450" y="1822450"/>
          <p14:tracePt t="44971" x="4037013" y="1884363"/>
          <p14:tracePt t="44992" x="3983038" y="1928813"/>
          <p14:tracePt t="45011" x="3965575" y="1938338"/>
          <p14:tracePt t="45031" x="3956050" y="1938338"/>
          <p14:tracePt t="45051" x="3956050" y="1955800"/>
          <p14:tracePt t="45071" x="3956050" y="1965325"/>
          <p14:tracePt t="45091" x="3956050" y="1982788"/>
          <p14:tracePt t="45111" x="3956050" y="1990725"/>
          <p14:tracePt t="45131" x="3946525" y="2009775"/>
          <p14:tracePt t="45151" x="3946525" y="2036763"/>
          <p14:tracePt t="45171" x="3946525" y="2071688"/>
          <p14:tracePt t="45191" x="3956050" y="2108200"/>
          <p14:tracePt t="45212" x="3973513" y="2133600"/>
          <p14:tracePt t="45231" x="3983038" y="2152650"/>
          <p14:tracePt t="45251" x="3990975" y="2187575"/>
          <p14:tracePt t="45271" x="3990975" y="2224088"/>
          <p14:tracePt t="45288" x="3990975" y="2251075"/>
          <p14:tracePt t="45307" x="3990975" y="2303463"/>
          <p14:tracePt t="45327" x="3990975" y="2322513"/>
          <p14:tracePt t="45347" x="3983038" y="2339975"/>
          <p14:tracePt t="45367" x="3965575" y="2347913"/>
          <p14:tracePt t="45371" x="3956050" y="2357438"/>
          <p14:tracePt t="45387" x="3911600" y="2366963"/>
          <p14:tracePt t="45407" x="3867150" y="2384425"/>
          <p14:tracePt t="45428" x="3741738" y="2411413"/>
          <p14:tracePt t="45448" x="3536950" y="2428875"/>
          <p14:tracePt t="45467" x="3322638" y="2428875"/>
          <p14:tracePt t="45488" x="3160713" y="2419350"/>
          <p14:tracePt t="45507" x="2874963" y="2366963"/>
          <p14:tracePt t="45527" x="2714625" y="2339975"/>
          <p14:tracePt t="45547" x="2393950" y="2268538"/>
          <p14:tracePt t="45568" x="2241550" y="2232025"/>
          <p14:tracePt t="45588" x="2054225" y="2170113"/>
          <p14:tracePt t="45607" x="1946275" y="2133600"/>
          <p14:tracePt t="45627" x="1839913" y="2116138"/>
          <p14:tracePt t="45648" x="1768475" y="2098675"/>
          <p14:tracePt t="45667" x="1704975" y="2089150"/>
          <p14:tracePt t="45689" x="1598613" y="2089150"/>
          <p14:tracePt t="45707" x="1536700" y="2089150"/>
          <p14:tracePt t="45728" x="1482725" y="2089150"/>
          <p14:tracePt t="45747" x="1438275" y="2089150"/>
          <p14:tracePt t="45767" x="1419225" y="2089150"/>
          <p14:tracePt t="45881" x="1428750" y="2089150"/>
          <p14:tracePt t="45897" x="1446213" y="2089150"/>
          <p14:tracePt t="45913" x="1465263" y="2089150"/>
          <p14:tracePt t="45929" x="1473200" y="2089150"/>
          <p14:tracePt t="45948" x="1554163" y="2089150"/>
          <p14:tracePt t="45967" x="1608138" y="2089150"/>
          <p14:tracePt t="45987" x="1724025" y="2089150"/>
          <p14:tracePt t="46008" x="1830388" y="2089150"/>
          <p14:tracePt t="46027" x="2044700" y="2089150"/>
          <p14:tracePt t="46047" x="2152650" y="2089150"/>
          <p14:tracePt t="46068" x="2347913" y="2071688"/>
          <p14:tracePt t="46088" x="2509838" y="2054225"/>
          <p14:tracePt t="46107" x="2795588" y="2054225"/>
          <p14:tracePt t="46127" x="2919413" y="2054225"/>
          <p14:tracePt t="46147" x="3054350" y="2054225"/>
          <p14:tracePt t="46167" x="3081338" y="2054225"/>
          <p14:tracePt t="46187" x="3089275" y="2071688"/>
          <p14:tracePt t="46207" x="3081338" y="2071688"/>
          <p14:tracePt t="46228" x="3054350" y="2108200"/>
          <p14:tracePt t="46247" x="3027363" y="2125663"/>
          <p14:tracePt t="46267" x="2982913" y="2160588"/>
          <p14:tracePt t="46288" x="2928938" y="2205038"/>
          <p14:tracePt t="46307" x="2884488" y="2241550"/>
          <p14:tracePt t="46327" x="2822575" y="2276475"/>
          <p14:tracePt t="46347" x="2697163" y="2312988"/>
          <p14:tracePt t="46367" x="2598738" y="2330450"/>
          <p14:tracePt t="46371" x="2517775" y="2339975"/>
          <p14:tracePt t="46387" x="2384425" y="2357438"/>
          <p14:tracePt t="46407" x="2268538" y="2357438"/>
          <p14:tracePt t="46428" x="2143125" y="2357438"/>
          <p14:tracePt t="46447" x="2116138" y="2366963"/>
          <p14:tracePt t="46467" x="2108200" y="2374900"/>
          <p14:tracePt t="46487" x="2116138" y="2374900"/>
          <p14:tracePt t="46508" x="2197100" y="2411413"/>
          <p14:tracePt t="46528" x="2312988" y="2455863"/>
          <p14:tracePt t="46547" x="2509838" y="2490788"/>
          <p14:tracePt t="46568" x="2643188" y="2527300"/>
          <p14:tracePt t="46588" x="2660650" y="2554288"/>
          <p14:tracePt t="46978" x="2670175" y="2554288"/>
          <p14:tracePt t="46993" x="2670175" y="2544763"/>
          <p14:tracePt t="47002" x="2679700" y="2544763"/>
          <p14:tracePt t="47010" x="2679700" y="2536825"/>
          <p14:tracePt t="47073" x="2679700" y="2527300"/>
          <p14:tracePt t="47082" x="2679700" y="2517775"/>
          <p14:tracePt t="47090" x="2679700" y="2509838"/>
          <p14:tracePt t="47107" x="2679700" y="2500313"/>
          <p14:tracePt t="47128" x="2679700" y="2490788"/>
          <p14:tracePt t="47148" x="2679700" y="2482850"/>
          <p14:tracePt t="47168" x="2687638" y="2473325"/>
          <p14:tracePt t="47188" x="2705100" y="2455863"/>
          <p14:tracePt t="47208" x="2724150" y="2446338"/>
          <p14:tracePt t="47228" x="2795588" y="2428875"/>
          <p14:tracePt t="47248" x="2857500" y="2401888"/>
          <p14:tracePt t="47268" x="2990850" y="2384425"/>
          <p14:tracePt t="47288" x="3098800" y="2374900"/>
          <p14:tracePt t="47308" x="3276600" y="2366963"/>
          <p14:tracePt t="47328" x="3527425" y="2366963"/>
          <p14:tracePt t="47348" x="3776663" y="2366963"/>
          <p14:tracePt t="47368" x="3965575" y="2366963"/>
          <p14:tracePt t="47371" x="4089400" y="2366963"/>
          <p14:tracePt t="47388" x="4276725" y="2401888"/>
          <p14:tracePt t="47408" x="4465638" y="2446338"/>
          <p14:tracePt t="47428" x="4795838" y="2589213"/>
          <p14:tracePt t="47448" x="4946650" y="2660650"/>
          <p14:tracePt t="47468" x="5089525" y="2705100"/>
          <p14:tracePt t="47488" x="5116513" y="2714625"/>
          <p14:tracePt t="47545" x="5116513" y="2705100"/>
          <p14:tracePt t="47554" x="5099050" y="2697163"/>
          <p14:tracePt t="47568" x="5099050" y="2687638"/>
          <p14:tracePt t="47588" x="5099050" y="2652713"/>
          <p14:tracePt t="47608" x="5108575" y="2625725"/>
          <p14:tracePt t="47628" x="5259388" y="2608263"/>
          <p14:tracePt t="47648" x="5375275" y="2608263"/>
          <p14:tracePt t="47668" x="5670550" y="2652713"/>
          <p14:tracePt t="47688" x="5786438" y="2687638"/>
          <p14:tracePt t="47708" x="5822950" y="2687638"/>
          <p14:tracePt t="47728" x="5857875" y="2714625"/>
          <p14:tracePt t="47748" x="6010275" y="2822575"/>
          <p14:tracePt t="47768" x="6027738" y="2840038"/>
          <p14:tracePt t="47788" x="6027738" y="2867025"/>
          <p14:tracePt t="47808" x="6027738" y="2884488"/>
          <p14:tracePt t="47848" x="6010275" y="2884488"/>
          <p14:tracePt t="47868" x="6000750" y="2884488"/>
          <p14:tracePt t="48018" x="6000750" y="2894013"/>
          <p14:tracePt t="48026" x="6000750" y="2911475"/>
          <p14:tracePt t="48034" x="5965825" y="2911475"/>
          <p14:tracePt t="48048" x="5965825" y="2928938"/>
          <p14:tracePt t="48068" x="5956300" y="2830513"/>
          <p14:tracePt t="48088" x="5965825" y="2822575"/>
          <p14:tracePt t="48108" x="6134100" y="2724150"/>
          <p14:tracePt t="48128" x="6313488" y="2679700"/>
          <p14:tracePt t="48148" x="6510338" y="2643188"/>
          <p14:tracePt t="48168" x="6661150" y="2616200"/>
          <p14:tracePt t="48188" x="6680200" y="2598738"/>
          <p14:tracePt t="48208" x="6680200" y="2589213"/>
          <p14:tracePt t="48228" x="6661150" y="2589213"/>
          <p14:tracePt t="48248" x="6599238" y="2581275"/>
          <p14:tracePt t="48268" x="6473825" y="2571750"/>
          <p14:tracePt t="48288" x="6367463" y="2571750"/>
          <p14:tracePt t="48308" x="6099175" y="2589213"/>
          <p14:tracePt t="48328" x="5946775" y="2598738"/>
          <p14:tracePt t="48348" x="5803900" y="2598738"/>
          <p14:tracePt t="48368" x="5822950" y="2589213"/>
          <p14:tracePt t="48371" x="5867400" y="2589213"/>
          <p14:tracePt t="48388" x="5938838" y="2589213"/>
          <p14:tracePt t="49138" x="5929313" y="2581275"/>
          <p14:tracePt t="49147" x="5867400" y="2571750"/>
          <p14:tracePt t="49154" x="5840413" y="2571750"/>
          <p14:tracePt t="49168" x="5759450" y="2554288"/>
          <p14:tracePt t="49188" x="5634038" y="2536825"/>
          <p14:tracePt t="49208" x="5581650" y="2509838"/>
          <p14:tracePt t="49228" x="5438775" y="2419350"/>
          <p14:tracePt t="49248" x="5313363" y="2330450"/>
          <p14:tracePt t="49268" x="5187950" y="2241550"/>
          <p14:tracePt t="49288" x="5180013" y="2232025"/>
          <p14:tracePt t="49308" x="5089525" y="2224088"/>
          <p14:tracePt t="49328" x="4946650" y="2224088"/>
          <p14:tracePt t="49348" x="4724400" y="2224088"/>
          <p14:tracePt t="49368" x="4554538" y="2224088"/>
          <p14:tracePt t="49372" x="4500563" y="2224088"/>
          <p14:tracePt t="49388" x="3990975" y="2224088"/>
          <p14:tracePt t="49408" x="3589338" y="2224088"/>
          <p14:tracePt t="49428" x="3160713" y="2179638"/>
          <p14:tracePt t="49448" x="2955925" y="2133600"/>
          <p14:tracePt t="49468" x="2724150" y="2108200"/>
          <p14:tracePt t="49488" x="2616200" y="2108200"/>
          <p14:tracePt t="49508" x="2527300" y="2108200"/>
          <p14:tracePt t="49528" x="2500313" y="2116138"/>
          <p14:tracePt t="49548" x="2465388" y="2232025"/>
          <p14:tracePt t="49568" x="2473325" y="2251075"/>
          <p14:tracePt t="49826" x="2465388" y="2232025"/>
          <p14:tracePt t="49835" x="2455863" y="2214563"/>
          <p14:tracePt t="49848" x="2428875" y="2197100"/>
          <p14:tracePt t="49868" x="2401888" y="2179638"/>
          <p14:tracePt t="49888" x="2366963" y="2179638"/>
          <p14:tracePt t="49908" x="2286000" y="2187575"/>
          <p14:tracePt t="49928" x="2197100" y="2205038"/>
          <p14:tracePt t="49948" x="2000250" y="2214563"/>
          <p14:tracePt t="49968" x="1847850" y="2214563"/>
          <p14:tracePt t="49988" x="1633538" y="2214563"/>
          <p14:tracePt t="50009" x="1554163" y="2214563"/>
          <p14:tracePt t="50028" x="1473200" y="2214563"/>
          <p14:tracePt t="50048" x="1455738" y="2214563"/>
          <p14:tracePt t="50068" x="1446213" y="2214563"/>
          <p14:tracePt t="50107" x="1446213" y="2224088"/>
          <p14:tracePt t="50123" x="1446213" y="2232025"/>
          <p14:tracePt t="50139" x="1446213" y="2241550"/>
          <p14:tracePt t="50148" x="1446213" y="2251075"/>
          <p14:tracePt t="50168" x="1446213" y="2259013"/>
          <p14:tracePt t="50188" x="1446213" y="2286000"/>
          <p14:tracePt t="50208" x="1438275" y="2312988"/>
          <p14:tracePt t="50228" x="1411288" y="2384425"/>
          <p14:tracePt t="50248" x="1393825" y="2428875"/>
          <p14:tracePt t="50268" x="1384300" y="2446338"/>
          <p14:tracePt t="50289" x="1374775" y="2465388"/>
          <p14:tracePt t="50328" x="1374775" y="2473325"/>
          <p14:tracePt t="50348" x="1393825" y="2473325"/>
          <p14:tracePt t="50368" x="1438275" y="2473325"/>
          <p14:tracePt t="50372" x="1500188" y="2473325"/>
          <p14:tracePt t="50388" x="1598613" y="2473325"/>
          <p14:tracePt t="50408" x="1697038" y="2473325"/>
          <p14:tracePt t="50429" x="1928813" y="2473325"/>
          <p14:tracePt t="50448" x="2044700" y="2473325"/>
          <p14:tracePt t="50468" x="2205038" y="2473325"/>
          <p14:tracePt t="50488" x="2374900" y="2455863"/>
          <p14:tracePt t="50508" x="2509838" y="2428875"/>
          <p14:tracePt t="50528" x="2598738" y="2419350"/>
          <p14:tracePt t="50548" x="2660650" y="2411413"/>
          <p14:tracePt t="50588" x="2303463" y="2554288"/>
          <p14:tracePt t="50803" x="2303463" y="2536825"/>
          <p14:tracePt t="50811" x="2303463" y="2517775"/>
          <p14:tracePt t="50828" x="2295525" y="2490788"/>
          <p14:tracePt t="50848" x="2295525" y="2482850"/>
          <p14:tracePt t="50888" x="2295525" y="2490788"/>
          <p14:tracePt t="50908" x="2268538" y="2500313"/>
          <p14:tracePt t="50928" x="2259013" y="2500313"/>
          <p14:tracePt t="50968" x="2251075" y="2500313"/>
          <p14:tracePt t="50988" x="2232025" y="2500313"/>
          <p14:tracePt t="51009" x="2205038" y="2500313"/>
          <p14:tracePt t="51028" x="2081213" y="2517775"/>
          <p14:tracePt t="51048" x="2017713" y="2517775"/>
          <p14:tracePt t="51068" x="1874838" y="2517775"/>
          <p14:tracePt t="51089" x="1795463" y="2517775"/>
          <p14:tracePt t="51108" x="1741488" y="2544763"/>
          <p14:tracePt t="51128" x="1714500" y="2554288"/>
          <p14:tracePt t="51187" x="1724025" y="2554288"/>
          <p14:tracePt t="51195" x="1731963" y="2554288"/>
          <p14:tracePt t="51208" x="1751013" y="2554288"/>
          <p14:tracePt t="51228" x="1839913" y="2544763"/>
          <p14:tracePt t="51248" x="1874838" y="2544763"/>
          <p14:tracePt t="51268" x="1965325" y="2544763"/>
          <p14:tracePt t="51289" x="2081213" y="2562225"/>
          <p14:tracePt t="51308" x="2322513" y="2589213"/>
          <p14:tracePt t="51328" x="2751138" y="2589213"/>
          <p14:tracePt t="51348" x="3133725" y="2589213"/>
          <p14:tracePt t="51368" x="3429000" y="2589213"/>
          <p14:tracePt t="51372" x="3616325" y="2581275"/>
          <p14:tracePt t="51388" x="3867150" y="2544763"/>
          <p14:tracePt t="51408" x="4000500" y="2517775"/>
          <p14:tracePt t="51429" x="4125913" y="2517775"/>
          <p14:tracePt t="51449" x="4143375" y="2517775"/>
          <p14:tracePt t="51468" x="4160838" y="2517775"/>
          <p14:tracePt t="51488" x="4170363" y="2517775"/>
          <p14:tracePt t="51509" x="4187825" y="2509838"/>
          <p14:tracePt t="51528" x="4197350" y="2509838"/>
          <p14:tracePt t="51548" x="4224338" y="2509838"/>
          <p14:tracePt t="51568" x="4232275" y="2509838"/>
          <p14:tracePt t="51589" x="4276725" y="2509838"/>
          <p14:tracePt t="51608" x="4330700" y="2509838"/>
          <p14:tracePt t="51628" x="4367213" y="2509838"/>
          <p14:tracePt t="51649" x="4375150" y="2500313"/>
          <p14:tracePt t="51668" x="4384675" y="2446338"/>
          <p14:tracePt t="51689" x="4384675" y="2401888"/>
          <p14:tracePt t="51708" x="4348163" y="2303463"/>
          <p14:tracePt t="51729" x="4348163" y="2251075"/>
          <p14:tracePt t="51748" x="4348163" y="2179638"/>
          <p14:tracePt t="51768" x="4348163" y="2125663"/>
          <p14:tracePt t="51789" x="4375150" y="2036763"/>
          <p14:tracePt t="51808" x="4402138" y="2017713"/>
          <p14:tracePt t="51828" x="4419600" y="2009775"/>
          <p14:tracePt t="51848" x="4429125" y="2009775"/>
          <p14:tracePt t="51931" x="4419600" y="2009775"/>
          <p14:tracePt t="51963" x="4411663" y="2009775"/>
          <p14:tracePt t="52059" x="4402138" y="2009775"/>
          <p14:tracePt t="52067" x="4394200" y="2009775"/>
          <p14:tracePt t="52075" x="4384675" y="2009775"/>
          <p14:tracePt t="52089" x="4375150" y="2009775"/>
          <p14:tracePt t="52108" x="4348163" y="2017713"/>
          <p14:tracePt t="52129" x="4313238" y="2044700"/>
          <p14:tracePt t="52149" x="4232275" y="2098675"/>
          <p14:tracePt t="52169" x="4010025" y="2170113"/>
          <p14:tracePt t="52189" x="3697288" y="2251075"/>
          <p14:tracePt t="52209" x="3429000" y="2330450"/>
          <p14:tracePt t="52229" x="2928938" y="2419350"/>
          <p14:tracePt t="52249" x="2598738" y="2419350"/>
          <p14:tracePt t="52269" x="2089150" y="2419350"/>
          <p14:tracePt t="52289" x="1990725" y="2411413"/>
          <p14:tracePt t="52308" x="1911350" y="2401888"/>
          <p14:tracePt t="52329" x="1901825" y="2401888"/>
          <p14:tracePt t="52348" x="1901825" y="2393950"/>
          <p14:tracePt t="52412" x="1901825" y="2384425"/>
          <p14:tracePt t="52428" x="1901825" y="2374900"/>
          <p14:tracePt t="52435" x="1901825" y="2366963"/>
          <p14:tracePt t="52449" x="1901825" y="2357438"/>
          <p14:tracePt t="52469" x="1901825" y="2347913"/>
          <p14:tracePt t="52489" x="1857375" y="2339975"/>
          <p14:tracePt t="52509" x="1724025" y="2322513"/>
          <p14:tracePt t="52529" x="1670050" y="2322513"/>
          <p14:tracePt t="52549" x="1643063" y="2312988"/>
          <p14:tracePt t="52569" x="1643063" y="2303463"/>
          <p14:tracePt t="52589" x="1687513" y="2276475"/>
          <p14:tracePt t="52609" x="1768475" y="2251075"/>
          <p14:tracePt t="52629" x="1857375" y="2232025"/>
          <p14:tracePt t="52649" x="1965325" y="2224088"/>
          <p14:tracePt t="52669" x="2241550" y="2214563"/>
          <p14:tracePt t="52689" x="2509838" y="2214563"/>
          <p14:tracePt t="52709" x="3044825" y="2214563"/>
          <p14:tracePt t="52729" x="3340100" y="2214563"/>
          <p14:tracePt t="52749" x="3724275" y="2232025"/>
          <p14:tracePt t="52769" x="3867150" y="2241550"/>
          <p14:tracePt t="52789" x="3973513" y="2259013"/>
          <p14:tracePt t="52809" x="4010025" y="2259013"/>
          <p14:tracePt t="52829" x="4037013" y="2259013"/>
          <p14:tracePt t="52849" x="4054475" y="2259013"/>
          <p14:tracePt t="52869" x="4081463" y="2259013"/>
          <p14:tracePt t="52889" x="4125913" y="2268538"/>
          <p14:tracePt t="52909" x="4187825" y="2286000"/>
          <p14:tracePt t="52929" x="4224338" y="2286000"/>
          <p14:tracePt t="52949" x="4276725" y="2179638"/>
          <p14:tracePt t="52969" x="4276725" y="2081213"/>
          <p14:tracePt t="52989" x="4313238" y="1893888"/>
          <p14:tracePt t="53009" x="4330700" y="1822450"/>
          <p14:tracePt t="53029" x="4348163" y="1776413"/>
          <p14:tracePt t="53049" x="4348163" y="1758950"/>
          <p14:tracePt t="53089" x="4357688" y="1758950"/>
          <p14:tracePt t="53109" x="4367213" y="1768475"/>
          <p14:tracePt t="53129" x="4375150" y="1785938"/>
          <p14:tracePt t="53149" x="4402138" y="1857375"/>
          <p14:tracePt t="53169" x="4411663" y="1911350"/>
          <p14:tracePt t="53189" x="4411663" y="2054225"/>
          <p14:tracePt t="53209" x="4411663" y="2179638"/>
          <p14:tracePt t="53229" x="4384675" y="2330450"/>
          <p14:tracePt t="53249" x="4367213" y="2428875"/>
          <p14:tracePt t="53269" x="4340225" y="2562225"/>
          <p14:tracePt t="53289" x="4313238" y="2589213"/>
          <p14:tracePt t="53309" x="4214813" y="2616200"/>
          <p14:tracePt t="53329" x="4062413" y="2616200"/>
          <p14:tracePt t="53349" x="3490913" y="2598738"/>
          <p14:tracePt t="53369" x="3036888" y="2536825"/>
          <p14:tracePt t="53372" x="2901950" y="2509838"/>
          <p14:tracePt t="53389" x="2187575" y="2465388"/>
          <p14:tracePt t="53409" x="1973263" y="2465388"/>
          <p14:tracePt t="53429" x="1874838" y="2455863"/>
          <p14:tracePt t="53449" x="1857375" y="2455863"/>
          <p14:tracePt t="53540" x="1866900" y="2455863"/>
          <p14:tracePt t="53548" x="1866900" y="2446338"/>
          <p14:tracePt t="53555" x="1884363" y="2446338"/>
          <p14:tracePt t="53569" x="1928813" y="2446338"/>
          <p14:tracePt t="53589" x="2116138" y="2446338"/>
          <p14:tracePt t="53609" x="2259013" y="2446338"/>
          <p14:tracePt t="53629" x="2473325" y="2455863"/>
          <p14:tracePt t="53649" x="2732088" y="2455863"/>
          <p14:tracePt t="53669" x="2982913" y="2438400"/>
          <p14:tracePt t="53689" x="3133725" y="2411413"/>
          <p14:tracePt t="53709" x="3330575" y="2322513"/>
          <p14:tracePt t="53729" x="3402013" y="2303463"/>
          <p14:tracePt t="53749" x="3455988" y="2276475"/>
          <p14:tracePt t="53769" x="3465513" y="2268538"/>
          <p14:tracePt t="53869" x="3465513" y="2259013"/>
          <p14:tracePt t="53988" x="3465513" y="2251075"/>
          <p14:tracePt t="54004" x="3473450" y="2224088"/>
          <p14:tracePt t="54012" x="3473450" y="2214563"/>
          <p14:tracePt t="54029" x="3473450" y="2116138"/>
          <p14:tracePt t="54049" x="3455988" y="2044700"/>
          <p14:tracePt t="54069" x="3438525" y="1938338"/>
          <p14:tracePt t="54089" x="3429000" y="1866900"/>
          <p14:tracePt t="54109" x="3438525" y="1776413"/>
          <p14:tracePt t="54129" x="3455988" y="1741488"/>
          <p14:tracePt t="54149" x="3465513" y="1704975"/>
          <p14:tracePt t="54169" x="3473450" y="1697038"/>
          <p14:tracePt t="54189" x="3482975" y="1687513"/>
          <p14:tracePt t="54209" x="3490913" y="1670050"/>
          <p14:tracePt t="54229" x="3536950" y="1616075"/>
          <p14:tracePt t="54249" x="3571875" y="1598613"/>
          <p14:tracePt t="54269" x="3598863" y="1562100"/>
          <p14:tracePt t="54289" x="3625850" y="1536700"/>
          <p14:tracePt t="54309" x="3652838" y="1517650"/>
          <p14:tracePt t="54329" x="3705225" y="1509713"/>
          <p14:tracePt t="54349" x="3741738" y="1500188"/>
          <p14:tracePt t="54369" x="3751263" y="1500188"/>
          <p14:tracePt t="54389" x="3732213" y="1562100"/>
          <p14:tracePt t="54636" x="3679825" y="1554163"/>
          <p14:tracePt t="54644" x="3660775" y="1544638"/>
          <p14:tracePt t="54652" x="3643313" y="1536700"/>
          <p14:tracePt t="54669" x="3625850" y="1527175"/>
          <p14:tracePt t="54709" x="3670300" y="1517650"/>
          <p14:tracePt t="54729" x="3741738" y="1517650"/>
          <p14:tracePt t="54749" x="3946525" y="1482725"/>
          <p14:tracePt t="54769" x="4081463" y="1438275"/>
          <p14:tracePt t="54789" x="4276725" y="1357313"/>
          <p14:tracePt t="54809" x="4375150" y="1322388"/>
          <p14:tracePt t="54829" x="4465638" y="1268413"/>
          <p14:tracePt t="54849" x="4510088" y="1231900"/>
          <p14:tracePt t="54869" x="4527550" y="1223963"/>
          <p14:tracePt t="54948" x="4518025" y="1223963"/>
          <p14:tracePt t="54996" x="4518025" y="1214438"/>
          <p14:tracePt t="55068" x="4518025" y="1204913"/>
          <p14:tracePt t="55092" x="4510088" y="1204913"/>
          <p14:tracePt t="55100" x="4510088" y="1196975"/>
          <p14:tracePt t="55116" x="4510088" y="1187450"/>
          <p14:tracePt t="55129" x="4510088" y="1179513"/>
          <p14:tracePt t="55149" x="4491038" y="1152525"/>
          <p14:tracePt t="55169" x="4483100" y="1133475"/>
          <p14:tracePt t="55189" x="4465638" y="1108075"/>
          <p14:tracePt t="55209" x="4465638" y="1089025"/>
          <p14:tracePt t="55230" x="4465638" y="1081088"/>
          <p14:tracePt t="55260" x="4465638" y="1071563"/>
          <p14:tracePt t="55380" x="4456113" y="1071563"/>
          <p14:tracePt t="55860" x="4446588" y="1071563"/>
          <p14:tracePt t="55893" x="4438650" y="1071563"/>
          <p14:tracePt t="55933" x="4429125" y="1071563"/>
          <p14:tracePt t="56549" x="4419600" y="1071563"/>
          <p14:tracePt t="56588" x="4419600" y="1062038"/>
          <p14:tracePt t="56613" x="4411663" y="1062038"/>
          <p14:tracePt t="56621" x="4411663" y="1054100"/>
          <p14:tracePt t="56661" x="4411663" y="1044575"/>
          <p14:tracePt t="56853" x="4411663" y="1054100"/>
          <p14:tracePt t="56877" x="4411663" y="1062038"/>
          <p14:tracePt t="56900" x="4411663" y="1071563"/>
          <p14:tracePt t="56925" x="4411663" y="1081088"/>
          <p14:tracePt t="56933" x="4411663" y="1089025"/>
          <p14:tracePt t="56950" x="4411663" y="1098550"/>
          <p14:tracePt t="56973" x="4411663" y="1108075"/>
          <p14:tracePt t="56990" x="4411663" y="1116013"/>
          <p14:tracePt t="57010" x="4411663" y="1125538"/>
          <p14:tracePt t="57029" x="4411663" y="1133475"/>
          <p14:tracePt t="57277" x="4411663" y="1143000"/>
          <p14:tracePt t="57293" x="4411663" y="1152525"/>
          <p14:tracePt t="57301" x="4411663" y="1160463"/>
          <p14:tracePt t="57310" x="4411663" y="1169988"/>
          <p14:tracePt t="57329" x="4419600" y="1179513"/>
          <p14:tracePt t="57350" x="4419600" y="1214438"/>
          <p14:tracePt t="57370" x="4419600" y="1231900"/>
          <p14:tracePt t="57372" x="4438650" y="1258888"/>
          <p14:tracePt t="57390" x="4438650" y="1285875"/>
          <p14:tracePt t="57410" x="4446588" y="1312863"/>
          <p14:tracePt t="57430" x="4456113" y="1366838"/>
          <p14:tracePt t="57450" x="4456113" y="1401763"/>
          <p14:tracePt t="57470" x="4465638" y="1438275"/>
          <p14:tracePt t="57489" x="4465638" y="1455738"/>
          <p14:tracePt t="57510" x="4465638" y="1482725"/>
          <p14:tracePt t="57530" x="4465638" y="1500188"/>
          <p14:tracePt t="57550" x="4465638" y="1509713"/>
          <p14:tracePt t="57797" x="4465638" y="1517650"/>
          <p14:tracePt t="57845" x="4465638" y="1527175"/>
          <p14:tracePt t="57901" x="4456113" y="1527175"/>
          <p14:tracePt t="58013" x="4456113" y="1517650"/>
          <p14:tracePt t="58037" x="4456113" y="1509713"/>
          <p14:tracePt t="58053" x="4456113" y="1500188"/>
          <p14:tracePt t="58061" x="4456113" y="1490663"/>
          <p14:tracePt t="58070" x="4446588" y="1490663"/>
          <p14:tracePt t="58090" x="4446588" y="1465263"/>
          <p14:tracePt t="58110" x="4446588" y="1411288"/>
          <p14:tracePt t="58130" x="4446588" y="1347788"/>
          <p14:tracePt t="58150" x="4465638" y="1241425"/>
          <p14:tracePt t="58170" x="4465638" y="1196975"/>
          <p14:tracePt t="58190" x="4465638" y="1125538"/>
          <p14:tracePt t="58210" x="4465638" y="1098550"/>
          <p14:tracePt t="58230" x="4465638" y="1071563"/>
          <p14:tracePt t="58325" x="4465638" y="1062038"/>
          <p14:tracePt t="58365" x="4456113" y="1062038"/>
          <p14:tracePt t="58453" x="4456113" y="1054100"/>
          <p14:tracePt t="58485" x="4456113" y="1044575"/>
          <p14:tracePt t="58494" x="4456113" y="1036638"/>
          <p14:tracePt t="58525" x="4456113" y="1027113"/>
          <p14:tracePt t="58565" x="4446588" y="1027113"/>
          <p14:tracePt t="59510" x="4446588" y="1017588"/>
          <p14:tracePt t="59582" x="4456113" y="1017588"/>
          <p14:tracePt t="59597" x="4456113" y="1027113"/>
          <p14:tracePt t="59614" x="4456113" y="1036638"/>
          <p14:tracePt t="59622" x="4456113" y="1054100"/>
          <p14:tracePt t="59631" x="4456113" y="1062038"/>
          <p14:tracePt t="59650" x="4465638" y="1108075"/>
          <p14:tracePt t="59670" x="4465638" y="1187450"/>
          <p14:tracePt t="59690" x="4465638" y="1231900"/>
          <p14:tracePt t="59710" x="4483100" y="1312863"/>
          <p14:tracePt t="59730" x="4483100" y="1339850"/>
          <p14:tracePt t="59750" x="4491038" y="1374775"/>
          <p14:tracePt t="59770" x="4491038" y="1393825"/>
          <p14:tracePt t="59790" x="4491038" y="1401763"/>
          <p14:tracePt t="59810" x="4491038" y="1419225"/>
          <p14:tracePt t="59830" x="4491038" y="1438275"/>
          <p14:tracePt t="59850" x="4491038" y="1446213"/>
          <p14:tracePt t="60422" x="4491038" y="1455738"/>
          <p14:tracePt t="60558" x="4491038" y="1465263"/>
          <p14:tracePt t="60590" x="4491038" y="1473200"/>
          <p14:tracePt t="60630" x="4491038" y="1482725"/>
          <p14:tracePt t="60654" x="4491038" y="1490663"/>
          <p14:tracePt t="60678" x="4491038" y="1500188"/>
          <p14:tracePt t="60686" x="4483100" y="1500188"/>
          <p14:tracePt t="60702" x="4483100" y="1509713"/>
          <p14:tracePt t="62595" x="4500563" y="1509713"/>
          <p14:tracePt t="62614" x="4527550" y="1536700"/>
          <p14:tracePt t="62634" x="4537075" y="1536700"/>
          <p14:tracePt t="62654" x="4554538" y="1536700"/>
          <p14:tracePt t="62674" x="4562475" y="1536700"/>
          <p14:tracePt t="62694" x="4572000" y="1527175"/>
          <p14:tracePt t="62735" x="4581525" y="1527175"/>
          <p14:tracePt t="62794" x="4581525" y="1544638"/>
          <p14:tracePt t="62814" x="4581525" y="1598613"/>
          <p14:tracePt t="62834" x="4589463" y="1643063"/>
          <p14:tracePt t="62855" x="4687888" y="1758950"/>
          <p14:tracePt t="62874" x="4776788" y="1839913"/>
          <p14:tracePt t="62894" x="4946650" y="1965325"/>
          <p14:tracePt t="62914" x="5018088" y="2009775"/>
          <p14:tracePt t="62934" x="5072063" y="2036763"/>
          <p14:tracePt t="62955" x="5089525" y="2036763"/>
          <p14:tracePt t="62974" x="5187950" y="2054225"/>
          <p14:tracePt t="62995" x="5276850" y="2071688"/>
          <p14:tracePt t="63014" x="5473700" y="2116138"/>
          <p14:tracePt t="63034" x="5527675" y="2143125"/>
          <p14:tracePt t="63054" x="5537200" y="2143125"/>
          <p14:tracePt t="63374" x="5259388" y="2224088"/>
          <p14:tracePt t="63395" x="4973638" y="2241550"/>
          <p14:tracePt t="63411" x="4572000" y="2259013"/>
          <p14:tracePt t="63431" x="4268788" y="2295525"/>
          <p14:tracePt t="63451" x="4133850" y="2303463"/>
          <p14:tracePt t="63472" x="4044950" y="2322513"/>
          <p14:tracePt t="63491" x="4044950" y="2330450"/>
          <p14:tracePt t="63511" x="4081463" y="2339975"/>
          <p14:tracePt t="63531" x="4125913" y="2347913"/>
          <p14:tracePt t="63552" x="4170363" y="2347913"/>
          <p14:tracePt t="63571" x="4205288" y="2357438"/>
          <p14:tracePt t="63592" x="4286250" y="2366963"/>
          <p14:tracePt t="63611" x="4375150" y="2384425"/>
          <p14:tracePt t="63631" x="4483100" y="2401888"/>
          <p14:tracePt t="63651" x="4581525" y="2401888"/>
          <p14:tracePt t="63671" x="4822825" y="2401888"/>
          <p14:tracePt t="63691" x="5000625" y="2401888"/>
          <p14:tracePt t="63711" x="5259388" y="2401888"/>
          <p14:tracePt t="63731" x="5340350" y="2401888"/>
          <p14:tracePt t="63751" x="5402263" y="2401888"/>
          <p14:tracePt t="63771" x="5411788" y="2401888"/>
          <p14:tracePt t="63792" x="5429250" y="2401888"/>
          <p14:tracePt t="63832" x="5438775" y="2401888"/>
          <p14:tracePt t="63855" x="5446713" y="2401888"/>
          <p14:tracePt t="63872" x="5465763" y="2384425"/>
          <p14:tracePt t="63891" x="5491163" y="2366963"/>
          <p14:tracePt t="63911" x="5518150" y="2357438"/>
          <p14:tracePt t="63931" x="5518150" y="2347913"/>
          <p14:tracePt t="63951" x="5518150" y="2330450"/>
          <p14:tracePt t="63971" x="5500688" y="2322513"/>
          <p14:tracePt t="63992" x="5402263" y="2312988"/>
          <p14:tracePt t="64011" x="5340350" y="2295525"/>
          <p14:tracePt t="64032" x="5259388" y="2276475"/>
          <p14:tracePt t="64051" x="5214938" y="2276475"/>
          <p14:tracePt t="64071" x="5143500" y="2276475"/>
          <p14:tracePt t="64091" x="5116513" y="2276475"/>
          <p14:tracePt t="64112" x="5062538" y="2286000"/>
          <p14:tracePt t="64131" x="5037138" y="2312988"/>
          <p14:tracePt t="64151" x="5027613" y="2312988"/>
          <p14:tracePt t="64319" x="5018088" y="2312988"/>
          <p14:tracePt t="64327" x="4983163" y="2312988"/>
          <p14:tracePt t="64335" x="4884738" y="2312988"/>
          <p14:tracePt t="64352" x="4786313" y="2357438"/>
          <p14:tracePt t="64371" x="4714875" y="2419350"/>
          <p14:tracePt t="64391" x="4697413" y="2446338"/>
          <p14:tracePt t="64423" x="4714875" y="2446338"/>
          <p14:tracePt t="64433" x="4724400" y="2438400"/>
          <p14:tracePt t="64451" x="4857750" y="2384425"/>
          <p14:tracePt t="64472" x="5062538" y="2330450"/>
          <p14:tracePt t="64491" x="5268913" y="2295525"/>
          <p14:tracePt t="64512" x="5751513" y="2214563"/>
          <p14:tracePt t="64531" x="6089650" y="2170113"/>
          <p14:tracePt t="64552" x="6608763" y="2108200"/>
          <p14:tracePt t="64571" x="6848475" y="2081213"/>
          <p14:tracePt t="64592" x="7134225" y="2054225"/>
          <p14:tracePt t="64611" x="7259638" y="2027238"/>
          <p14:tracePt t="64632" x="7348538" y="2009775"/>
          <p14:tracePt t="64651" x="7367588" y="2000250"/>
          <p14:tracePt t="64672" x="7367588" y="1990725"/>
          <p14:tracePt t="64735" x="7367588" y="1982788"/>
          <p14:tracePt t="64752" x="7367588" y="1973263"/>
          <p14:tracePt t="64759" x="7367588" y="1955800"/>
          <p14:tracePt t="64775" x="7367588" y="1938338"/>
          <p14:tracePt t="64792" x="7367588" y="1911350"/>
          <p14:tracePt t="64811" x="7340600" y="1901825"/>
          <p14:tracePt t="64832" x="7296150" y="1901825"/>
          <p14:tracePt t="64851" x="7277100" y="1928813"/>
          <p14:tracePt t="64872" x="7277100" y="1965325"/>
          <p14:tracePt t="64891" x="7313613" y="2017713"/>
          <p14:tracePt t="64912" x="7348538" y="2071688"/>
          <p14:tracePt t="64931" x="7385050" y="2152650"/>
          <p14:tracePt t="64952" x="7473950" y="2366963"/>
          <p14:tracePt t="64971" x="7545388" y="2490788"/>
          <p14:tracePt t="64992" x="7608888" y="2625725"/>
          <p14:tracePt t="65012" x="7616825" y="2660650"/>
          <p14:tracePt t="65032" x="7626350" y="2670175"/>
          <p14:tracePt t="65051" x="7634288" y="2687638"/>
          <p14:tracePt t="65072" x="7634288" y="2714625"/>
          <p14:tracePt t="65092" x="7599363" y="2705100"/>
          <p14:tracePt t="65112" x="7545388" y="2679700"/>
          <p14:tracePt t="66815" x="7545388" y="2670175"/>
          <p14:tracePt t="66855" x="7554913" y="2670175"/>
          <p14:tracePt t="66956" x="7554913" y="2687638"/>
          <p14:tracePt t="66975" x="7537450" y="2697163"/>
          <p14:tracePt t="66996" x="7527925" y="2714625"/>
          <p14:tracePt t="67015" x="7518400" y="2751138"/>
          <p14:tracePt t="67036" x="7510463" y="2776538"/>
          <p14:tracePt t="67055" x="7510463" y="2813050"/>
          <p14:tracePt t="67076" x="7510463" y="2830513"/>
          <p14:tracePt t="67096" x="7510463" y="2857500"/>
          <p14:tracePt t="67116" x="7510463" y="2884488"/>
          <p14:tracePt t="67135" x="7491413" y="2901950"/>
          <p14:tracePt t="67156" x="7456488" y="2938463"/>
          <p14:tracePt t="67175" x="7402513" y="2955925"/>
          <p14:tracePt t="67196" x="7375525" y="2965450"/>
          <p14:tracePt t="67215" x="7286625" y="2965450"/>
          <p14:tracePt t="67237" x="7259638" y="2946400"/>
          <p14:tracePt t="67275" x="7259638" y="2938463"/>
          <p14:tracePt t="67295" x="7259638" y="2928938"/>
          <p14:tracePt t="67316" x="7251700" y="2919413"/>
          <p14:tracePt t="67335" x="7143750" y="2874963"/>
          <p14:tracePt t="67356" x="6938963" y="2840038"/>
          <p14:tracePt t="67375" x="6545263" y="2768600"/>
          <p14:tracePt t="67396" x="6188075" y="2705100"/>
          <p14:tracePt t="67415" x="5500688" y="2554288"/>
          <p14:tracePt t="67433" x="5180013" y="2490788"/>
          <p14:tracePt t="67452" x="4875213" y="2438400"/>
          <p14:tracePt t="67472" x="4581525" y="2393950"/>
          <p14:tracePt t="67492" x="4500563" y="2374900"/>
          <p14:tracePt t="67513" x="4438650" y="2357438"/>
          <p14:tracePt t="67531" x="4419600" y="2357438"/>
          <p14:tracePt t="67553" x="4402138" y="2347913"/>
          <p14:tracePt t="67572" x="4402138" y="2374900"/>
          <p14:tracePt t="67592" x="4402138" y="2384425"/>
          <p14:tracePt t="67880" x="4394200" y="2384425"/>
          <p14:tracePt t="67889" x="4394200" y="2374900"/>
          <p14:tracePt t="67897" x="4419600" y="2384425"/>
          <p14:tracePt t="67914" x="4394200" y="2384425"/>
          <p14:tracePt t="67932" x="4348163" y="2384425"/>
          <p14:tracePt t="67953" x="4268788" y="2384425"/>
          <p14:tracePt t="67972" x="4251325" y="2384425"/>
          <p14:tracePt t="67993" x="4179888" y="2384425"/>
          <p14:tracePt t="68012" x="4133850" y="2374900"/>
          <p14:tracePt t="68033" x="4071938" y="2357438"/>
          <p14:tracePt t="68052" x="3990975" y="2322513"/>
          <p14:tracePt t="68073" x="3894138" y="2295525"/>
          <p14:tracePt t="68092" x="3830638" y="2286000"/>
          <p14:tracePt t="68113" x="3768725" y="2276475"/>
          <p14:tracePt t="68132" x="3751263" y="2268538"/>
          <p14:tracePt t="68280" x="3759200" y="2268538"/>
          <p14:tracePt t="68288" x="3768725" y="2268538"/>
          <p14:tracePt t="68297" x="3776663" y="2268538"/>
          <p14:tracePt t="68313" x="3830638" y="2268538"/>
          <p14:tracePt t="68332" x="3894138" y="2286000"/>
          <p14:tracePt t="68353" x="4044950" y="2303463"/>
          <p14:tracePt t="68372" x="4125913" y="2322513"/>
          <p14:tracePt t="68393" x="4268788" y="2366963"/>
          <p14:tracePt t="68412" x="4384675" y="2419350"/>
          <p14:tracePt t="68433" x="4545013" y="2500313"/>
          <p14:tracePt t="68453" x="4705350" y="2562225"/>
          <p14:tracePt t="68473" x="4786313" y="2608263"/>
          <p14:tracePt t="68492" x="4840288" y="2625725"/>
          <p14:tracePt t="68513" x="4956175" y="2705100"/>
          <p14:tracePt t="68532" x="5018088" y="2751138"/>
          <p14:tracePt t="68553" x="5108575" y="2795588"/>
          <p14:tracePt t="68572" x="5133975" y="2813050"/>
          <p14:tracePt t="68593" x="5160963" y="2822575"/>
          <p14:tracePt t="68612" x="5170488" y="2822575"/>
          <p14:tracePt t="68729" x="5160963" y="2813050"/>
          <p14:tracePt t="68753" x="5143500" y="2803525"/>
          <p14:tracePt t="68760" x="5133975" y="2795588"/>
          <p14:tracePt t="68772" x="5126038" y="2795588"/>
          <p14:tracePt t="68793" x="5089525" y="2768600"/>
          <p14:tracePt t="68812" x="5037138" y="2751138"/>
          <p14:tracePt t="68833" x="4768850" y="2616200"/>
          <p14:tracePt t="68852" x="4589463" y="2527300"/>
          <p14:tracePt t="68873" x="4394200" y="2438400"/>
          <p14:tracePt t="68892" x="4276725" y="2384425"/>
          <p14:tracePt t="68913" x="4143375" y="2312988"/>
          <p14:tracePt t="68932" x="4098925" y="2286000"/>
          <p14:tracePt t="68953" x="4071938" y="2268538"/>
          <p14:tracePt t="68972" x="4071938" y="2259013"/>
          <p14:tracePt t="68993" x="4062413" y="2251075"/>
          <p14:tracePt t="69033" x="4044950" y="2251075"/>
          <p14:tracePt t="69052" x="4037013" y="2241550"/>
          <p14:tracePt t="69257" x="4054475" y="2241550"/>
          <p14:tracePt t="69264" x="4071938" y="2259013"/>
          <p14:tracePt t="69273" x="4081463" y="2268538"/>
          <p14:tracePt t="69292" x="4187825" y="2312988"/>
          <p14:tracePt t="69313" x="4276725" y="2347913"/>
          <p14:tracePt t="69332" x="4330700" y="2393950"/>
          <p14:tracePt t="69353" x="4446588" y="2473325"/>
          <p14:tracePt t="69372" x="4500563" y="2509838"/>
          <p14:tracePt t="69393" x="4581525" y="2571750"/>
          <p14:tracePt t="69412" x="4608513" y="2598738"/>
          <p14:tracePt t="69433" x="4652963" y="2625725"/>
          <p14:tracePt t="69452" x="4660900" y="2633663"/>
          <p14:tracePt t="69473" x="4679950" y="2643188"/>
          <p14:tracePt t="69492" x="4679950" y="2652713"/>
          <p14:tracePt t="69617" x="4670425" y="2652713"/>
          <p14:tracePt t="69633" x="4660900" y="2643188"/>
          <p14:tracePt t="69641" x="4652963" y="2633663"/>
          <p14:tracePt t="69652" x="4608513" y="2616200"/>
          <p14:tracePt t="69673" x="4456113" y="2500313"/>
          <p14:tracePt t="69692" x="4348163" y="2411413"/>
          <p14:tracePt t="69713" x="4179888" y="2312988"/>
          <p14:tracePt t="69733" x="4010025" y="2205038"/>
          <p14:tracePt t="69754" x="3929063" y="2160588"/>
          <p14:tracePt t="69772" x="3911600" y="2133600"/>
          <p14:tracePt t="69793" x="3894138" y="2125663"/>
          <p14:tracePt t="69961" x="3902075" y="2125663"/>
          <p14:tracePt t="69977" x="3929063" y="2125663"/>
          <p14:tracePt t="69985" x="3956050" y="2152650"/>
          <p14:tracePt t="69994" x="3973513" y="2160588"/>
          <p14:tracePt t="70012" x="4054475" y="2224088"/>
          <p14:tracePt t="70033" x="4251325" y="2374900"/>
          <p14:tracePt t="70052" x="4367213" y="2473325"/>
          <p14:tracePt t="70073" x="4572000" y="2625725"/>
          <p14:tracePt t="70093" x="4643438" y="2670175"/>
          <p14:tracePt t="70114" x="4741863" y="2741613"/>
          <p14:tracePt t="70132" x="4759325" y="2768600"/>
          <p14:tracePt t="70153" x="4786313" y="2776538"/>
          <p14:tracePt t="70172" x="4795838" y="2786063"/>
          <p14:tracePt t="70529" x="4786313" y="2786063"/>
          <p14:tracePt t="70553" x="4776788" y="2786063"/>
          <p14:tracePt t="70561" x="4759325" y="2786063"/>
          <p14:tracePt t="70572" x="4714875" y="2768600"/>
          <p14:tracePt t="70593" x="4545013" y="2697163"/>
          <p14:tracePt t="70612" x="4394200" y="2625725"/>
          <p14:tracePt t="70633" x="4116388" y="2500313"/>
          <p14:tracePt t="70652" x="3983038" y="2446338"/>
          <p14:tracePt t="70674" x="3848100" y="2393950"/>
          <p14:tracePt t="70692" x="3813175" y="2384425"/>
          <p14:tracePt t="70713" x="3813175" y="2374900"/>
          <p14:tracePt t="70769" x="3813175" y="2366963"/>
          <p14:tracePt t="70921" x="3822700" y="2366963"/>
          <p14:tracePt t="70930" x="3840163" y="2374900"/>
          <p14:tracePt t="70937" x="3867150" y="2384425"/>
          <p14:tracePt t="70953" x="4071938" y="2482850"/>
          <p14:tracePt t="70972" x="4224338" y="2544763"/>
          <p14:tracePt t="70994" x="4402138" y="2633663"/>
          <p14:tracePt t="71012" x="4527550" y="2697163"/>
          <p14:tracePt t="71033" x="4633913" y="2751138"/>
          <p14:tracePt t="71052" x="4660900" y="2776538"/>
          <p14:tracePt t="71073" x="4679950" y="2803525"/>
          <p14:tracePt t="71093" x="4687888" y="2803525"/>
          <p14:tracePt t="71112" x="4687888" y="2813050"/>
          <p14:tracePt t="71178" x="4697413" y="2822575"/>
          <p14:tracePt t="71202" x="4697413" y="2830513"/>
          <p14:tracePt t="71209" x="4705350" y="2830513"/>
          <p14:tracePt t="71217" x="4705350" y="2840038"/>
          <p14:tracePt t="71241" x="4714875" y="2847975"/>
          <p14:tracePt t="71258" x="4724400" y="2867025"/>
          <p14:tracePt t="71274" x="4732338" y="2884488"/>
          <p14:tracePt t="71292" x="4741863" y="2919413"/>
          <p14:tracePt t="71314" x="4751388" y="2946400"/>
          <p14:tracePt t="71377" x="4741863" y="2946400"/>
          <p14:tracePt t="71386" x="4697413" y="2946400"/>
          <p14:tracePt t="71394" x="4687888" y="2938463"/>
          <p14:tracePt t="71412" x="4616450" y="2894013"/>
          <p14:tracePt t="71434" x="4562475" y="2847975"/>
          <p14:tracePt t="71453" x="4527550" y="2803525"/>
          <p14:tracePt t="71474" x="4500563" y="2741613"/>
          <p14:tracePt t="71492" x="4500563" y="2724150"/>
          <p14:tracePt t="71513" x="4500563" y="2714625"/>
          <p14:tracePt t="71533" x="4500563" y="2705100"/>
          <p14:tracePt t="71554" x="4518025" y="2705100"/>
          <p14:tracePt t="71572" x="4537075" y="2705100"/>
          <p14:tracePt t="71593" x="4633913" y="2714625"/>
          <p14:tracePt t="71612" x="4697413" y="2724150"/>
          <p14:tracePt t="71634" x="4795838" y="2741613"/>
          <p14:tracePt t="71652" x="4857750" y="2751138"/>
          <p14:tracePt t="71673" x="4938713" y="2759075"/>
          <p14:tracePt t="71692" x="4956175" y="2759075"/>
          <p14:tracePt t="71713" x="4956175" y="2768600"/>
          <p14:tracePt t="71770" x="4965700" y="2768600"/>
          <p14:tracePt t="71898" x="4973638" y="2768600"/>
          <p14:tracePt t="71921" x="4973638" y="2776538"/>
          <p14:tracePt t="71962" x="4973638" y="2786063"/>
          <p14:tracePt t="71970" x="4983163" y="2786063"/>
          <p14:tracePt t="71978" x="4983163" y="2795588"/>
          <p14:tracePt t="71992" x="4983163" y="2803525"/>
          <p14:tracePt t="72410" x="4983163" y="2776538"/>
          <p14:tracePt t="72418" x="4973638" y="2759075"/>
          <p14:tracePt t="72432" x="4956175" y="2751138"/>
          <p14:tracePt t="72453" x="4867275" y="2714625"/>
          <p14:tracePt t="72474" x="4840288" y="2697163"/>
          <p14:tracePt t="72492" x="4830763" y="2697163"/>
          <p14:tracePt t="72512" x="4822825" y="2687638"/>
          <p14:tracePt t="72722" x="4830763" y="2687638"/>
          <p14:tracePt t="74250" x="4830763" y="2697163"/>
          <p14:tracePt t="74259" x="4867275" y="2697163"/>
          <p14:tracePt t="74273" x="4884738" y="2697163"/>
          <p14:tracePt t="74293" x="4919663" y="2705100"/>
          <p14:tracePt t="74562" x="4911725" y="2705100"/>
          <p14:tracePt t="74571" x="4884738" y="2705100"/>
          <p14:tracePt t="74578" x="4867275" y="2697163"/>
          <p14:tracePt t="74594" x="4803775" y="2670175"/>
          <p14:tracePt t="74613" x="4776788" y="2652713"/>
          <p14:tracePt t="74667" x="4786313" y="2652713"/>
          <p14:tracePt t="74675" x="4803775" y="2643188"/>
          <p14:tracePt t="74693" x="4848225" y="2625725"/>
          <p14:tracePt t="74713" x="4875213" y="2608263"/>
          <p14:tracePt t="74733" x="4884738" y="2608263"/>
          <p14:tracePt t="74755" x="4867275" y="2598738"/>
          <p14:tracePt t="74773" x="4857750" y="2598738"/>
          <p14:tracePt t="74819" x="4857750" y="2589213"/>
          <p14:tracePt t="74963" x="4857750" y="2581275"/>
          <p14:tracePt t="74995" x="4848225" y="2571750"/>
          <p14:tracePt t="75002" x="4848225" y="2562225"/>
          <p14:tracePt t="75013" x="4840288" y="2554288"/>
          <p14:tracePt t="75033" x="4822825" y="2544763"/>
          <p14:tracePt t="75053" x="4803775" y="2536825"/>
          <p14:tracePt t="75073" x="4786313" y="2509838"/>
          <p14:tracePt t="75093" x="4759325" y="2490788"/>
          <p14:tracePt t="75114" x="4741863" y="2482850"/>
          <p14:tracePt t="75133" x="4724400" y="2473325"/>
          <p14:tracePt t="75153" x="4705350" y="2455863"/>
          <p14:tracePt t="75174" x="4687888" y="2446338"/>
          <p14:tracePt t="75193" x="4679950" y="2428875"/>
          <p14:tracePt t="75213" x="4670425" y="2401888"/>
          <p14:tracePt t="75233" x="4670425" y="2374900"/>
          <p14:tracePt t="75253" x="4670425" y="2330450"/>
          <p14:tracePt t="75273" x="4660900" y="2303463"/>
          <p14:tracePt t="75293" x="4652963" y="2276475"/>
          <p14:tracePt t="75314" x="4633913" y="2232025"/>
          <p14:tracePt t="75333" x="4625975" y="2205038"/>
          <p14:tracePt t="75353" x="4608513" y="2170113"/>
          <p14:tracePt t="75373" x="4598988" y="2152650"/>
          <p14:tracePt t="75393" x="4598988" y="2133600"/>
          <p14:tracePt t="75397" x="4598988" y="2125663"/>
          <p14:tracePt t="75413" x="4598988" y="2116138"/>
          <p14:tracePt t="75433" x="4598988" y="2098675"/>
          <p14:tracePt t="75454" x="4598988" y="2081213"/>
          <p14:tracePt t="75473" x="4598988" y="2062163"/>
          <p14:tracePt t="75493" x="4589463" y="2054225"/>
          <p14:tracePt t="75514" x="4581525" y="2036763"/>
          <p14:tracePt t="75533" x="4562475" y="2009775"/>
          <p14:tracePt t="75554" x="4554538" y="2000250"/>
          <p14:tracePt t="75573" x="4545013" y="1990725"/>
          <p14:tracePt t="75594" x="4527550" y="1973263"/>
          <p14:tracePt t="75613" x="4500563" y="1955800"/>
          <p14:tracePt t="75633" x="4491038" y="1955800"/>
          <p14:tracePt t="75653" x="4483100" y="1946275"/>
          <p14:tracePt t="75707" x="4483100" y="1938338"/>
          <p14:tracePt t="75716" x="4473575" y="1938338"/>
          <p14:tracePt t="75734" x="4465638" y="1928813"/>
          <p14:tracePt t="75753" x="4465638" y="1919288"/>
          <p14:tracePt t="75773" x="4456113" y="1919288"/>
          <p14:tracePt t="75803" x="4456113" y="1911350"/>
          <p14:tracePt t="75843" x="4473575" y="1911350"/>
          <p14:tracePt t="75851" x="4491038" y="1901825"/>
          <p14:tracePt t="75867" x="4527550" y="1893888"/>
          <p14:tracePt t="75877" x="4545013" y="1893888"/>
          <p14:tracePt t="75893" x="4616450" y="1884363"/>
          <p14:tracePt t="75913" x="4768850" y="1866900"/>
          <p14:tracePt t="75933" x="4929188" y="1847850"/>
          <p14:tracePt t="75954" x="5099050" y="1847850"/>
          <p14:tracePt t="75973" x="5419725" y="1857375"/>
          <p14:tracePt t="75993" x="5661025" y="1874838"/>
          <p14:tracePt t="76013" x="6161088" y="1874838"/>
          <p14:tracePt t="76033" x="6402388" y="1874838"/>
          <p14:tracePt t="76053" x="6804025" y="1874838"/>
          <p14:tracePt t="76073" x="6973888" y="1901825"/>
          <p14:tracePt t="76093" x="7205663" y="1946275"/>
          <p14:tracePt t="76113" x="7304088" y="1982788"/>
          <p14:tracePt t="76133" x="7412038" y="2017713"/>
          <p14:tracePt t="76153" x="7466013" y="2027238"/>
          <p14:tracePt t="76173" x="7510463" y="2027238"/>
          <p14:tracePt t="76194" x="7518400" y="2027238"/>
          <p14:tracePt t="76213" x="7527925" y="2027238"/>
          <p14:tracePt t="76236" x="7537450" y="2027238"/>
          <p14:tracePt t="76253" x="7545388" y="2027238"/>
          <p14:tracePt t="76379" x="7545388" y="2017713"/>
          <p14:tracePt t="76436" x="7545388" y="2009775"/>
          <p14:tracePt t="76443" x="7537450" y="2009775"/>
          <p14:tracePt t="76454" x="7518400" y="2009775"/>
          <p14:tracePt t="76473" x="7500938" y="2000250"/>
          <p14:tracePt t="76493" x="7456488" y="1982788"/>
          <p14:tracePt t="76513" x="7446963" y="1973263"/>
          <p14:tracePt t="76533" x="7439025" y="1965325"/>
          <p14:tracePt t="76553" x="7429500" y="1946275"/>
          <p14:tracePt t="76643" x="7419975" y="1946275"/>
          <p14:tracePt t="76668" x="7412038" y="1955800"/>
          <p14:tracePt t="76676" x="7412038" y="1965325"/>
          <p14:tracePt t="76693" x="7412038" y="1990725"/>
          <p14:tracePt t="76713" x="7412038" y="2017713"/>
          <p14:tracePt t="76733" x="7412038" y="2062163"/>
          <p14:tracePt t="76755" x="7412038" y="2116138"/>
          <p14:tracePt t="76773" x="7402513" y="2152650"/>
          <p14:tracePt t="76793" x="7402513" y="2197100"/>
          <p14:tracePt t="76813" x="7385050" y="2241550"/>
          <p14:tracePt t="76833" x="7385050" y="2268538"/>
          <p14:tracePt t="76853" x="7385050" y="2286000"/>
          <p14:tracePt t="76873" x="7385050" y="2303463"/>
          <p14:tracePt t="76893" x="7385050" y="2357438"/>
          <p14:tracePt t="76914" x="7385050" y="2384425"/>
          <p14:tracePt t="76934" x="7367588" y="2411413"/>
          <p14:tracePt t="76954" x="7367588" y="2419350"/>
          <p14:tracePt t="76973" x="7367588" y="2428875"/>
          <p14:tracePt t="77003" x="7367588" y="2438400"/>
          <p14:tracePt t="77139" x="7358063" y="2438400"/>
          <p14:tracePt t="77180" x="7348538" y="2438400"/>
          <p14:tracePt t="77187" x="7331075" y="2438400"/>
          <p14:tracePt t="77203" x="7304088" y="2438400"/>
          <p14:tracePt t="77213" x="7296150" y="2438400"/>
          <p14:tracePt t="77233" x="7224713" y="2428875"/>
          <p14:tracePt t="77253" x="7081838" y="2401888"/>
          <p14:tracePt t="77274" x="6983413" y="2384425"/>
          <p14:tracePt t="77293" x="6742113" y="2339975"/>
          <p14:tracePt t="77314" x="6554788" y="2312988"/>
          <p14:tracePt t="77333" x="6242050" y="2268538"/>
          <p14:tracePt t="77353" x="6045200" y="2232025"/>
          <p14:tracePt t="77373" x="5840413" y="2224088"/>
          <p14:tracePt t="77393" x="5661025" y="2224088"/>
          <p14:tracePt t="77397" x="5634038" y="2224088"/>
          <p14:tracePt t="77414" x="5537200" y="2224088"/>
          <p14:tracePt t="77433" x="5465763" y="2224088"/>
          <p14:tracePt t="77454" x="5357813" y="2241550"/>
          <p14:tracePt t="77473" x="5295900" y="2241550"/>
          <p14:tracePt t="77493" x="5205413" y="2251075"/>
          <p14:tracePt t="77513" x="5170488" y="2259013"/>
          <p14:tracePt t="77533" x="5099050" y="2268538"/>
          <p14:tracePt t="77553" x="5081588" y="2268538"/>
          <p14:tracePt t="77573" x="5072063" y="2276475"/>
          <p14:tracePt t="77636" x="5072063" y="2286000"/>
          <p14:tracePt t="77643" x="5062538" y="2295525"/>
          <p14:tracePt t="77653" x="5062538" y="2303463"/>
          <p14:tracePt t="77674" x="5045075" y="2330450"/>
          <p14:tracePt t="77694" x="5010150" y="2347913"/>
          <p14:tracePt t="77713" x="5000625" y="2357438"/>
          <p14:tracePt t="77733" x="5000625" y="2366963"/>
          <p14:tracePt t="77754" x="5000625" y="2393950"/>
          <p14:tracePt t="77940" x="5000625" y="2384425"/>
          <p14:tracePt t="77948" x="5010150" y="2374900"/>
          <p14:tracePt t="77956" x="5018088" y="2366963"/>
          <p14:tracePt t="77973" x="5018088" y="2357438"/>
          <p14:tracePt t="77994" x="5018088" y="2347913"/>
          <p14:tracePt t="78014" x="5000625" y="2339975"/>
          <p14:tracePt t="78034" x="4884738" y="2312988"/>
          <p14:tracePt t="78053" x="4768850" y="2322513"/>
          <p14:tracePt t="78074" x="4652963" y="2330450"/>
          <p14:tracePt t="78094" x="4537075" y="2347913"/>
          <p14:tracePt t="78114" x="4518025" y="2347913"/>
          <p14:tracePt t="78134" x="4510088" y="2347913"/>
          <p14:tracePt t="78174" x="4491038" y="2330450"/>
          <p14:tracePt t="78194" x="4473575" y="2303463"/>
          <p14:tracePt t="78213" x="4465638" y="2259013"/>
          <p14:tracePt t="78234" x="4456113" y="2224088"/>
          <p14:tracePt t="78254" x="4438650" y="2187575"/>
          <p14:tracePt t="78274" x="4429125" y="2152650"/>
          <p14:tracePt t="78293" x="4411663" y="2116138"/>
          <p14:tracePt t="78314" x="4411663" y="2098675"/>
          <p14:tracePt t="78334" x="4411663" y="2062163"/>
          <p14:tracePt t="78354" x="4411663" y="2054225"/>
          <p14:tracePt t="78412" x="4419600" y="2054225"/>
          <p14:tracePt t="78420" x="4429125" y="2054225"/>
          <p14:tracePt t="78434" x="4446588" y="2054225"/>
          <p14:tracePt t="78454" x="4491038" y="2054225"/>
          <p14:tracePt t="78474" x="4554538" y="2044700"/>
          <p14:tracePt t="78494" x="4732338" y="2017713"/>
          <p14:tracePt t="78514" x="4867275" y="2000250"/>
          <p14:tracePt t="78534" x="5099050" y="1965325"/>
          <p14:tracePt t="78554" x="5241925" y="1938338"/>
          <p14:tracePt t="78574" x="5483225" y="1901825"/>
          <p14:tracePt t="78594" x="5643563" y="1901825"/>
          <p14:tracePt t="78614" x="5965825" y="1901825"/>
          <p14:tracePt t="78634" x="6153150" y="1901825"/>
          <p14:tracePt t="78654" x="6419850" y="1901825"/>
          <p14:tracePt t="78674" x="6670675" y="1911350"/>
          <p14:tracePt t="78694" x="6884988" y="1911350"/>
          <p14:tracePt t="78714" x="7045325" y="1911350"/>
          <p14:tracePt t="78734" x="7205663" y="1911350"/>
          <p14:tracePt t="78754" x="7232650" y="1911350"/>
          <p14:tracePt t="78900" x="7242175" y="1911350"/>
          <p14:tracePt t="78932" x="7251700" y="1911350"/>
          <p14:tracePt t="78940" x="7259638" y="1911350"/>
          <p14:tracePt t="78964" x="7259638" y="1919288"/>
          <p14:tracePt t="78974" x="7269163" y="1919288"/>
          <p14:tracePt t="78994" x="7277100" y="1919288"/>
          <p14:tracePt t="79014" x="7296150" y="1919288"/>
          <p14:tracePt t="79054" x="7304088" y="1919288"/>
          <p14:tracePt t="79148" x="7304088" y="1928813"/>
          <p14:tracePt t="79156" x="7304088" y="1946275"/>
          <p14:tracePt t="79173" x="7304088" y="1965325"/>
          <p14:tracePt t="79194" x="7304088" y="1973263"/>
          <p14:tracePt t="79214" x="7304088" y="2009775"/>
          <p14:tracePt t="79234" x="7304088" y="2027238"/>
          <p14:tracePt t="79255" x="7304088" y="2054225"/>
          <p14:tracePt t="79274" x="7304088" y="2071688"/>
          <p14:tracePt t="79294" x="7296150" y="2098675"/>
          <p14:tracePt t="79314" x="7296150" y="2125663"/>
          <p14:tracePt t="79334" x="7296150" y="2152650"/>
          <p14:tracePt t="79354" x="7296150" y="2160588"/>
          <p14:tracePt t="79374" x="7296150" y="2179638"/>
          <p14:tracePt t="79394" x="7296150" y="2187575"/>
          <p14:tracePt t="79414" x="7296150" y="2197100"/>
          <p14:tracePt t="79434" x="7296150" y="2214563"/>
          <p14:tracePt t="79454" x="7304088" y="2251075"/>
          <p14:tracePt t="79474" x="7313613" y="2276475"/>
          <p14:tracePt t="79494" x="7323138" y="2295525"/>
          <p14:tracePt t="79534" x="7331075" y="2303463"/>
          <p14:tracePt t="79580" x="7331075" y="2312988"/>
          <p14:tracePt t="79652" x="7331075" y="2322513"/>
          <p14:tracePt t="79676" x="7331075" y="2330450"/>
          <p14:tracePt t="79700" x="7331075" y="2339975"/>
          <p14:tracePt t="79716" x="7323138" y="2339975"/>
          <p14:tracePt t="79732" x="7323138" y="2347913"/>
          <p14:tracePt t="79748" x="7313613" y="2357438"/>
          <p14:tracePt t="79764" x="7313613" y="2366963"/>
          <p14:tracePt t="79782" x="7313613" y="2384425"/>
          <p14:tracePt t="79794" x="7304088" y="2384425"/>
          <p14:tracePt t="79814" x="7304088" y="2401888"/>
          <p14:tracePt t="79834" x="7296150" y="2401888"/>
          <p14:tracePt t="79854" x="7286625" y="2401888"/>
          <p14:tracePt t="79874" x="7286625" y="2411413"/>
          <p14:tracePt t="79894" x="7269163" y="2419350"/>
          <p14:tracePt t="79914" x="7251700" y="2428875"/>
          <p14:tracePt t="79934" x="7215188" y="2455863"/>
          <p14:tracePt t="79955" x="7188200" y="2473325"/>
          <p14:tracePt t="79974" x="7099300" y="2517775"/>
          <p14:tracePt t="79994" x="7054850" y="2544763"/>
          <p14:tracePt t="80014" x="7000875" y="2571750"/>
          <p14:tracePt t="80034" x="6965950" y="2581275"/>
          <p14:tracePt t="80054" x="6929438" y="2598738"/>
          <p14:tracePt t="80074" x="6911975" y="2608263"/>
          <p14:tracePt t="80094" x="6875463" y="2616200"/>
          <p14:tracePt t="80114" x="6858000" y="2625725"/>
          <p14:tracePt t="80134" x="6823075" y="2625725"/>
          <p14:tracePt t="80154" x="6759575" y="2625725"/>
          <p14:tracePt t="80174" x="6562725" y="2625725"/>
          <p14:tracePt t="80194" x="6384925" y="2625725"/>
          <p14:tracePt t="80214" x="5946775" y="2625725"/>
          <p14:tracePt t="80234" x="5616575" y="2625725"/>
          <p14:tracePt t="80254" x="5027613" y="2625725"/>
          <p14:tracePt t="80274" x="4670425" y="2625725"/>
          <p14:tracePt t="80294" x="4133850" y="2625725"/>
          <p14:tracePt t="80314" x="3929063" y="2625725"/>
          <p14:tracePt t="80334" x="3759200" y="2625725"/>
          <p14:tracePt t="80354" x="3697288" y="2625725"/>
          <p14:tracePt t="80374" x="3687763" y="2625725"/>
          <p14:tracePt t="80421" x="3679825" y="2625725"/>
          <p14:tracePt t="80436" x="3660775" y="2625725"/>
          <p14:tracePt t="80444" x="3652838" y="2616200"/>
          <p14:tracePt t="80454" x="3625850" y="2608263"/>
          <p14:tracePt t="80474" x="3554413" y="2581275"/>
          <p14:tracePt t="80494" x="3375025" y="2544763"/>
          <p14:tracePt t="80514" x="3232150" y="2517775"/>
          <p14:tracePt t="80534" x="3054350" y="2500313"/>
          <p14:tracePt t="80554" x="2813050" y="2455863"/>
          <p14:tracePt t="80574" x="2598738" y="2419350"/>
          <p14:tracePt t="80594" x="2465388" y="2393950"/>
          <p14:tracePt t="80614" x="2251075" y="2357438"/>
          <p14:tracePt t="80634" x="2160588" y="2339975"/>
          <p14:tracePt t="80654" x="2152650" y="2322513"/>
          <p14:tracePt t="80804" x="2152650" y="2312988"/>
          <p14:tracePt t="80853" x="2152650" y="2303463"/>
          <p14:tracePt t="80988" x="2143125" y="2303463"/>
          <p14:tracePt t="81069" x="2133600" y="2303463"/>
          <p14:tracePt t="81189" x="2143125" y="2303463"/>
          <p14:tracePt t="81197" x="2160588" y="2303463"/>
          <p14:tracePt t="81214" x="2224088" y="2303463"/>
          <p14:tracePt t="81234" x="2312988" y="2322513"/>
          <p14:tracePt t="81254" x="2544763" y="2366963"/>
          <p14:tracePt t="81274" x="2714625" y="2393950"/>
          <p14:tracePt t="81294" x="3009900" y="2446338"/>
          <p14:tracePt t="81314" x="3179763" y="2465388"/>
          <p14:tracePt t="81334" x="3446463" y="2509838"/>
          <p14:tracePt t="81354" x="3581400" y="2536825"/>
          <p14:tracePt t="81374" x="3724275" y="2581275"/>
          <p14:tracePt t="81394" x="3894138" y="2633663"/>
          <p14:tracePt t="81398" x="3938588" y="2643188"/>
          <p14:tracePt t="81414" x="4037013" y="2687638"/>
          <p14:tracePt t="81434" x="4143375" y="2714625"/>
          <p14:tracePt t="81454" x="4268788" y="2741613"/>
          <p14:tracePt t="81474" x="4303713" y="2759075"/>
          <p14:tracePt t="81494" x="4340225" y="2776538"/>
          <p14:tracePt t="81514" x="4375150" y="2786063"/>
          <p14:tracePt t="81534" x="4419600" y="2803525"/>
          <p14:tracePt t="81613" x="4429125" y="2803525"/>
          <p14:tracePt t="81629" x="4438650" y="2803525"/>
          <p14:tracePt t="81637" x="4446588" y="2813050"/>
          <p14:tracePt t="81654" x="4456113" y="2813050"/>
          <p14:tracePt t="81674" x="4465638" y="2813050"/>
          <p14:tracePt t="81781" x="4446588" y="2813050"/>
          <p14:tracePt t="81789" x="4402138" y="2795588"/>
          <p14:tracePt t="81797" x="4367213" y="2795588"/>
          <p14:tracePt t="81814" x="4197350" y="2768600"/>
          <p14:tracePt t="81835" x="3830638" y="2697163"/>
          <p14:tracePt t="81854" x="3490913" y="2643188"/>
          <p14:tracePt t="81874" x="3259138" y="2616200"/>
          <p14:tracePt t="81894" x="3009900" y="2571750"/>
          <p14:tracePt t="81915" x="2911475" y="2554288"/>
          <p14:tracePt t="81934" x="2847975" y="2536825"/>
          <p14:tracePt t="81955" x="2840038" y="2536825"/>
          <p14:tracePt t="81975" x="2840038" y="2527300"/>
          <p14:tracePt t="81994" x="2840038" y="2517775"/>
          <p14:tracePt t="82014" x="2822575" y="2509838"/>
          <p14:tracePt t="82034" x="2776538" y="2490788"/>
          <p14:tracePt t="82054" x="2714625" y="2465388"/>
          <p14:tracePt t="82074" x="2687638" y="2455863"/>
          <p14:tracePt t="82094" x="2581275" y="2438400"/>
          <p14:tracePt t="82114" x="2455863" y="2411413"/>
          <p14:tracePt t="82134" x="2295525" y="2401888"/>
          <p14:tracePt t="82154" x="2251075" y="2401888"/>
          <p14:tracePt t="82174" x="2224088" y="2401888"/>
          <p14:tracePt t="82357" x="2232025" y="2401888"/>
          <p14:tracePt t="82373" x="2241550" y="2401888"/>
          <p14:tracePt t="82381" x="2251075" y="2401888"/>
          <p14:tracePt t="82394" x="2286000" y="2401888"/>
          <p14:tracePt t="82414" x="2393950" y="2401888"/>
          <p14:tracePt t="82434" x="2589213" y="2401888"/>
          <p14:tracePt t="82455" x="2803525" y="2401888"/>
          <p14:tracePt t="82474" x="3009900" y="2401888"/>
          <p14:tracePt t="82494" x="3429000" y="2401888"/>
          <p14:tracePt t="82515" x="3633788" y="2401888"/>
          <p14:tracePt t="82534" x="3929063" y="2401888"/>
          <p14:tracePt t="82554" x="4089400" y="2419350"/>
          <p14:tracePt t="82574" x="4303713" y="2455863"/>
          <p14:tracePt t="82595" x="4394200" y="2482850"/>
          <p14:tracePt t="82614" x="4545013" y="2500313"/>
          <p14:tracePt t="82634" x="4608513" y="2517775"/>
          <p14:tracePt t="82654" x="4670425" y="2536825"/>
          <p14:tracePt t="82675" x="4724400" y="2554288"/>
          <p14:tracePt t="82694" x="4813300" y="2571750"/>
          <p14:tracePt t="82714" x="4857750" y="2589213"/>
          <p14:tracePt t="82734" x="4938713" y="2598738"/>
          <p14:tracePt t="82754" x="4956175" y="2598738"/>
          <p14:tracePt t="82775" x="4983163" y="2598738"/>
          <p14:tracePt t="82814" x="4983163" y="2608263"/>
          <p14:tracePt t="82834" x="4956175" y="2608263"/>
          <p14:tracePt t="82854" x="4840288" y="2598738"/>
          <p14:tracePt t="82874" x="4589463" y="2562225"/>
          <p14:tracePt t="82895" x="4268788" y="2500313"/>
          <p14:tracePt t="82915" x="4010025" y="2455863"/>
          <p14:tracePt t="82934" x="3660775" y="2411413"/>
          <p14:tracePt t="82955" x="3509963" y="2384425"/>
          <p14:tracePt t="82974" x="3402013" y="2339975"/>
          <p14:tracePt t="82995" x="3384550" y="2339975"/>
          <p14:tracePt t="83035" x="3375025" y="2330450"/>
          <p14:tracePt t="83054" x="3367088" y="2322513"/>
          <p14:tracePt t="83074" x="3322638" y="2303463"/>
          <p14:tracePt t="83094" x="3276600" y="2303463"/>
          <p14:tracePt t="83114" x="3251200" y="2295525"/>
          <p14:tracePt t="83134" x="3205163" y="2295525"/>
          <p14:tracePt t="83155" x="3143250" y="2295525"/>
          <p14:tracePt t="83175" x="2982913" y="2295525"/>
          <p14:tracePt t="83195" x="2894013" y="2295525"/>
          <p14:tracePt t="83214" x="2822575" y="2295525"/>
          <p14:tracePt t="83254" x="2822575" y="2286000"/>
          <p14:tracePt t="83274" x="2894013" y="2286000"/>
          <p14:tracePt t="83295" x="3071813" y="2286000"/>
          <p14:tracePt t="83315" x="3375025" y="2347913"/>
          <p14:tracePt t="83335" x="4179888" y="2455863"/>
          <p14:tracePt t="83355" x="4598988" y="2509838"/>
          <p14:tracePt t="83375" x="5232400" y="2625725"/>
          <p14:tracePt t="83395" x="5465763" y="2652713"/>
          <p14:tracePt t="83398" x="5562600" y="2679700"/>
          <p14:tracePt t="83415" x="5626100" y="2687638"/>
          <p14:tracePt t="83435" x="5634038" y="2687638"/>
          <p14:tracePt t="83494" x="5634038" y="2697163"/>
          <p14:tracePt t="83502" x="5643563" y="2697163"/>
          <p14:tracePt t="83515" x="5661025" y="2705100"/>
          <p14:tracePt t="83535" x="5688013" y="2714625"/>
          <p14:tracePt t="83555" x="5705475" y="2724150"/>
          <p14:tracePt t="83575" x="5715000" y="2732088"/>
          <p14:tracePt t="83614" x="5786438" y="2759075"/>
          <p14:tracePt t="83635" x="5857875" y="2776538"/>
          <p14:tracePt t="83655" x="5991225" y="2795588"/>
          <p14:tracePt t="83675" x="6037263" y="2795588"/>
          <p14:tracePt t="83695" x="6018213" y="2795588"/>
          <p14:tracePt t="83715" x="5884863" y="2776538"/>
          <p14:tracePt t="83735" x="5599113" y="2724150"/>
          <p14:tracePt t="83755" x="5340350" y="2679700"/>
          <p14:tracePt t="83775" x="4848225" y="2598738"/>
          <p14:tracePt t="83795" x="4705350" y="2581275"/>
          <p14:tracePt t="83815" x="4625975" y="2554288"/>
          <p14:tracePt t="83855" x="4625975" y="2544763"/>
          <p14:tracePt t="83878" x="4633913" y="2544763"/>
          <p14:tracePt t="83895" x="4670425" y="2544763"/>
          <p14:tracePt t="83915" x="4776788" y="2554288"/>
          <p14:tracePt t="83935" x="4929188" y="2554288"/>
          <p14:tracePt t="83955" x="5081588" y="2571750"/>
          <p14:tracePt t="83975" x="5330825" y="2616200"/>
          <p14:tracePt t="83995" x="5500688" y="2633663"/>
          <p14:tracePt t="84015" x="5776913" y="2679700"/>
          <p14:tracePt t="84035" x="5946775" y="2705100"/>
          <p14:tracePt t="84055" x="6134100" y="2751138"/>
          <p14:tracePt t="84075" x="6188075" y="2751138"/>
          <p14:tracePt t="84095" x="6215063" y="2768600"/>
          <p14:tracePt t="84115" x="6224588" y="2768600"/>
          <p14:tracePt t="84135" x="6242050" y="2768600"/>
          <p14:tracePt t="84175" x="6232525" y="2768600"/>
          <p14:tracePt t="84195" x="6197600" y="2751138"/>
          <p14:tracePt t="84215" x="6170613" y="2741613"/>
          <p14:tracePt t="97570" x="6161088" y="2724150"/>
          <p14:tracePt t="97579" x="6143625" y="2697163"/>
          <p14:tracePt t="97597" x="6037263" y="2571750"/>
          <p14:tracePt t="97619" x="5545138" y="2232025"/>
          <p14:tracePt t="97637" x="5018088" y="2071688"/>
          <p14:tracePt t="97658" x="4429125" y="2036763"/>
          <p14:tracePt t="97677" x="4295775" y="2125663"/>
          <p14:tracePt t="97699" x="4251325" y="2268538"/>
          <p14:tracePt t="97717" x="4251325" y="2295525"/>
          <p14:tracePt t="97737" x="4251325" y="2303463"/>
          <p14:tracePt t="97978" x="4259263" y="2303463"/>
          <p14:tracePt t="97995" x="4268788" y="2303463"/>
          <p14:tracePt t="98003" x="4286250" y="2303463"/>
          <p14:tracePt t="98018" x="4303713" y="2303463"/>
          <p14:tracePt t="98037" x="4322763" y="2286000"/>
          <p14:tracePt t="98059" x="4357688" y="2251075"/>
          <p14:tracePt t="98077" x="4394200" y="2224088"/>
          <p14:tracePt t="98099" x="4429125" y="2197100"/>
          <p14:tracePt t="98117" x="4446588" y="2187575"/>
          <p14:tracePt t="98139" x="4473575" y="2133600"/>
          <p14:tracePt t="98157" x="4500563" y="2071688"/>
          <p14:tracePt t="98178" x="4518025" y="1982788"/>
          <p14:tracePt t="98197" x="4527550" y="1946275"/>
          <p14:tracePt t="98237" x="4527550" y="1982788"/>
          <p14:tracePt t="98259" x="4554538" y="2179638"/>
          <p14:tracePt t="98278" x="4581525" y="2330450"/>
          <p14:tracePt t="98299" x="4608513" y="2482850"/>
          <p14:tracePt t="98317" x="4616450" y="2509838"/>
          <p14:tracePt t="98337" x="4616450" y="2517775"/>
          <p14:tracePt t="98357" x="4625975" y="2517775"/>
          <p14:tracePt t="98378" x="4660900" y="2509838"/>
          <p14:tracePt t="98398" x="4884738" y="2411413"/>
          <p14:tracePt t="98419" x="5170488" y="2276475"/>
          <p14:tracePt t="98437" x="5446713" y="2152650"/>
          <p14:tracePt t="98459" x="6099175" y="2044700"/>
          <p14:tracePt t="98477" x="6429375" y="2044700"/>
          <p14:tracePt t="98499" x="6875463" y="2054225"/>
          <p14:tracePt t="98517" x="6919913" y="2071688"/>
          <p14:tracePt t="98558" x="6919913" y="2081213"/>
          <p14:tracePt t="98579" x="6919913" y="2089150"/>
          <p14:tracePt t="98597" x="6919913" y="2098675"/>
          <p14:tracePt t="98619" x="6919913" y="2125663"/>
          <p14:tracePt t="98637" x="6919913" y="2143125"/>
          <p14:tracePt t="98659" x="6929438" y="2179638"/>
          <p14:tracePt t="98677" x="6973888" y="2214563"/>
          <p14:tracePt t="98699" x="7027863" y="2251075"/>
          <p14:tracePt t="98717" x="7072313" y="2276475"/>
          <p14:tracePt t="98739" x="7170738" y="2357438"/>
          <p14:tracePt t="98758" x="7269163" y="2428875"/>
          <p14:tracePt t="98778" x="7331075" y="2562225"/>
          <p14:tracePt t="98797" x="7313613" y="2732088"/>
          <p14:tracePt t="98819" x="7296150" y="2847975"/>
          <p14:tracePt t="98838" x="7286625" y="2894013"/>
          <p14:tracePt t="98857" x="7286625" y="2901950"/>
          <p14:tracePt t="98890" x="7286625" y="2894013"/>
          <p14:tracePt t="98900" x="7286625" y="2884488"/>
          <p14:tracePt t="98918" x="7286625" y="2857500"/>
          <p14:tracePt t="98939" x="7296150" y="2847975"/>
          <p14:tracePt t="99050" x="7286625" y="2857500"/>
          <p14:tracePt t="99067" x="7251700" y="2857500"/>
          <p14:tracePt t="99077" x="7232650" y="2857500"/>
          <p14:tracePt t="99099" x="7134225" y="2857500"/>
          <p14:tracePt t="99118" x="7037388" y="2857500"/>
          <p14:tracePt t="99139" x="6823075" y="2857500"/>
          <p14:tracePt t="99158" x="6680200" y="2847975"/>
          <p14:tracePt t="99178" x="6394450" y="2840038"/>
          <p14:tracePt t="99198" x="6286500" y="2840038"/>
          <p14:tracePt t="99218" x="6269038" y="2840038"/>
          <p14:tracePt t="99242" x="6269038" y="2830513"/>
          <p14:tracePt t="99259" x="6330950" y="2830513"/>
          <p14:tracePt t="99278" x="6384925" y="2830513"/>
          <p14:tracePt t="99299" x="6438900" y="2830513"/>
          <p14:tracePt t="99318" x="6438900" y="2840038"/>
          <p14:tracePt t="115488" x="6456363" y="2840038"/>
          <p14:tracePt t="115504" x="6465888" y="2840038"/>
          <p14:tracePt t="115513" x="6465888" y="2847975"/>
          <p14:tracePt t="115528" x="6473825" y="2847975"/>
          <p14:tracePt t="115584" x="6465888" y="2847975"/>
          <p14:tracePt t="115592" x="6456363" y="2847975"/>
          <p14:tracePt t="115601" x="6419850" y="2847975"/>
          <p14:tracePt t="115621" x="6375400" y="2847975"/>
          <p14:tracePt t="115641" x="6313488" y="2830513"/>
          <p14:tracePt t="115661" x="6251575" y="2813050"/>
          <p14:tracePt t="115681" x="6197600" y="2795588"/>
          <p14:tracePt t="115701" x="6143625" y="2768600"/>
          <p14:tracePt t="115721" x="6010275" y="2705100"/>
          <p14:tracePt t="115741" x="5894388" y="2660650"/>
          <p14:tracePt t="115761" x="5643563" y="2554288"/>
          <p14:tracePt t="115781" x="5510213" y="2490788"/>
          <p14:tracePt t="115801" x="5330825" y="2419350"/>
          <p14:tracePt t="115821" x="5268913" y="2401888"/>
          <p14:tracePt t="115842" x="5214938" y="2393950"/>
          <p14:tracePt t="115861" x="5187950" y="2393950"/>
          <p14:tracePt t="115881" x="5160963" y="2393950"/>
          <p14:tracePt t="115901" x="5126038" y="2384425"/>
          <p14:tracePt t="115904" x="5089525" y="2374900"/>
          <p14:tracePt t="115921" x="5010150" y="2366963"/>
          <p14:tracePt t="115941" x="4919663" y="2322513"/>
          <p14:tracePt t="115961" x="4697413" y="2241550"/>
          <p14:tracePt t="115981" x="4537075" y="2179638"/>
          <p14:tracePt t="116001" x="4259263" y="2108200"/>
          <p14:tracePt t="116021" x="4160838" y="2098675"/>
          <p14:tracePt t="116041" x="4062413" y="2071688"/>
          <p14:tracePt t="116061" x="3990975" y="2071688"/>
          <p14:tracePt t="116081" x="3875088" y="2089150"/>
          <p14:tracePt t="116101" x="3795713" y="2160588"/>
          <p14:tracePt t="116121" x="3741738" y="2232025"/>
          <p14:tracePt t="116141" x="3724275" y="2276475"/>
          <p14:tracePt t="116536" x="3714750" y="2276475"/>
          <p14:tracePt t="116552" x="3705225" y="2276475"/>
          <p14:tracePt t="116562" x="3705225" y="2286000"/>
          <p14:tracePt t="116581" x="3687763" y="2312988"/>
          <p14:tracePt t="116601" x="3670300" y="2339975"/>
          <p14:tracePt t="116621" x="3660775" y="2347913"/>
          <p14:tracePt t="116641" x="3625850" y="2366963"/>
          <p14:tracePt t="116661" x="3589338" y="2384425"/>
          <p14:tracePt t="116681" x="3482975" y="2419350"/>
          <p14:tracePt t="116701" x="3402013" y="2446338"/>
          <p14:tracePt t="116721" x="3330575" y="2455863"/>
          <p14:tracePt t="116741" x="3268663" y="2465388"/>
          <p14:tracePt t="116761" x="3133725" y="2490788"/>
          <p14:tracePt t="116782" x="3062288" y="2517775"/>
          <p14:tracePt t="116801" x="2965450" y="2544763"/>
          <p14:tracePt t="116822" x="2919413" y="2544763"/>
          <p14:tracePt t="116842" x="2840038" y="2544763"/>
          <p14:tracePt t="116861" x="2795588" y="2527300"/>
          <p14:tracePt t="116881" x="2768600" y="2509838"/>
          <p14:tracePt t="116901" x="2759075" y="2509838"/>
          <p14:tracePt t="116904" x="2759075" y="2500313"/>
          <p14:tracePt t="116921" x="2751138" y="2500313"/>
          <p14:tracePt t="117056" x="2741613" y="2500313"/>
          <p14:tracePt t="117064" x="2732088" y="2490788"/>
          <p14:tracePt t="117081" x="2670175" y="2446338"/>
          <p14:tracePt t="117101" x="2625725" y="2419350"/>
          <p14:tracePt t="117121" x="2598738" y="2419350"/>
          <p14:tracePt t="117141" x="2544763" y="2419350"/>
          <p14:tracePt t="117161" x="2490788" y="2419350"/>
          <p14:tracePt t="117181" x="2419350" y="2428875"/>
          <p14:tracePt t="117202" x="2259013" y="2446338"/>
          <p14:tracePt t="117221" x="2179638" y="2465388"/>
          <p14:tracePt t="117241" x="2071688" y="2473325"/>
          <p14:tracePt t="117261" x="2027238" y="2473325"/>
          <p14:tracePt t="117282" x="2000250" y="2473325"/>
          <p14:tracePt t="117301" x="1990725" y="2473325"/>
          <p14:tracePt t="117433" x="2000250" y="2473325"/>
          <p14:tracePt t="117441" x="2009775" y="2473325"/>
          <p14:tracePt t="117449" x="2017713" y="2473325"/>
          <p14:tracePt t="117461" x="2036763" y="2473325"/>
          <p14:tracePt t="117481" x="2054225" y="2482850"/>
          <p14:tracePt t="117501" x="2071688" y="2490788"/>
          <p14:tracePt t="117521" x="2098675" y="2517775"/>
          <p14:tracePt t="117541" x="2108200" y="2527300"/>
          <p14:tracePt t="117561" x="2116138" y="2544763"/>
          <p14:tracePt t="117581" x="2116138" y="2554288"/>
          <p14:tracePt t="117601" x="2133600" y="2571750"/>
          <p14:tracePt t="117621" x="2143125" y="2571750"/>
          <p14:tracePt t="117641" x="2152650" y="2589213"/>
          <p14:tracePt t="117661" x="2152650" y="2598738"/>
          <p14:tracePt t="117701" x="2152650" y="2608263"/>
          <p14:tracePt t="117722" x="2160588" y="2616200"/>
          <p14:tracePt t="117873" x="2170113" y="2616200"/>
          <p14:tracePt t="117937" x="2179638" y="2616200"/>
          <p14:tracePt t="118033" x="2187575" y="2616200"/>
          <p14:tracePt t="118049" x="2187575" y="2608263"/>
          <p14:tracePt t="118073" x="2187575" y="2598738"/>
          <p14:tracePt t="118089" x="2187575" y="2589213"/>
          <p14:tracePt t="118113" x="2187575" y="2581275"/>
          <p14:tracePt t="118122" x="2187575" y="2571750"/>
          <p14:tracePt t="118141" x="2187575" y="2562225"/>
          <p14:tracePt t="118161" x="2187575" y="2527300"/>
          <p14:tracePt t="118181" x="2187575" y="2500313"/>
          <p14:tracePt t="118202" x="2187575" y="2473325"/>
          <p14:tracePt t="118221" x="2187575" y="2455863"/>
          <p14:tracePt t="118241" x="2187575" y="2401888"/>
          <p14:tracePt t="118261" x="2187575" y="2366963"/>
          <p14:tracePt t="118282" x="2214563" y="2303463"/>
          <p14:tracePt t="118302" x="2232025" y="2276475"/>
          <p14:tracePt t="118322" x="2241550" y="2224088"/>
          <p14:tracePt t="118342" x="2251075" y="2214563"/>
          <p14:tracePt t="118361" x="2259013" y="2170113"/>
          <p14:tracePt t="118381" x="2268538" y="2143125"/>
          <p14:tracePt t="118401" x="2276475" y="2116138"/>
          <p14:tracePt t="118422" x="2276475" y="2089150"/>
          <p14:tracePt t="118441" x="2286000" y="2071688"/>
          <p14:tracePt t="118461" x="2286000" y="2054225"/>
          <p14:tracePt t="118482" x="2286000" y="2036763"/>
          <p14:tracePt t="118501" x="2286000" y="2017713"/>
          <p14:tracePt t="118521" x="2295525" y="1990725"/>
          <p14:tracePt t="118541" x="2295525" y="1982788"/>
          <p14:tracePt t="118562" x="2295525" y="1965325"/>
          <p14:tracePt t="118581" x="2295525" y="1955800"/>
          <p14:tracePt t="118602" x="2295525" y="1946275"/>
          <p14:tracePt t="118641" x="2286000" y="1928813"/>
          <p14:tracePt t="118661" x="2286000" y="1919288"/>
          <p14:tracePt t="118713" x="2286000" y="1911350"/>
          <p14:tracePt t="118961" x="2286000" y="1901825"/>
          <p14:tracePt t="118985" x="2286000" y="1893888"/>
          <p14:tracePt t="119009" x="2286000" y="1884363"/>
          <p14:tracePt t="119394" x="2286000" y="1893888"/>
          <p14:tracePt t="119401" x="2286000" y="1901825"/>
          <p14:tracePt t="119422" x="2286000" y="1911350"/>
          <p14:tracePt t="119442" x="2286000" y="1919288"/>
          <p14:tracePt t="119462" x="2286000" y="1938338"/>
          <p14:tracePt t="119482" x="2286000" y="1946275"/>
          <p14:tracePt t="119501" x="2286000" y="1965325"/>
          <p14:tracePt t="119522" x="2286000" y="1982788"/>
          <p14:tracePt t="119542" x="2286000" y="1990725"/>
          <p14:tracePt t="119562" x="2286000" y="2017713"/>
          <p14:tracePt t="119581" x="2286000" y="2036763"/>
          <p14:tracePt t="119602" x="2276475" y="2062163"/>
          <p14:tracePt t="119621" x="2276475" y="2081213"/>
          <p14:tracePt t="119642" x="2276475" y="2116138"/>
          <p14:tracePt t="119662" x="2276475" y="2133600"/>
          <p14:tracePt t="119682" x="2276475" y="2160588"/>
          <p14:tracePt t="119702" x="2276475" y="2179638"/>
          <p14:tracePt t="119722" x="2276475" y="2205038"/>
          <p14:tracePt t="119742" x="2276475" y="2214563"/>
          <p14:tracePt t="119762" x="2276475" y="2232025"/>
          <p14:tracePt t="119782" x="2276475" y="2251075"/>
          <p14:tracePt t="119802" x="2276475" y="2286000"/>
          <p14:tracePt t="119822" x="2276475" y="2303463"/>
          <p14:tracePt t="119842" x="2276475" y="2330450"/>
          <p14:tracePt t="119862" x="2276475" y="2339975"/>
          <p14:tracePt t="119882" x="2276475" y="2347913"/>
          <p14:tracePt t="119902" x="2276475" y="2366963"/>
          <p14:tracePt t="119922" x="2276475" y="2374900"/>
          <p14:tracePt t="119942" x="2286000" y="2384425"/>
          <p14:tracePt t="119969" x="2286000" y="2393950"/>
          <p14:tracePt t="119982" x="2295525" y="2401888"/>
          <p14:tracePt t="120002" x="2295525" y="2411413"/>
          <p14:tracePt t="120042" x="2295525" y="2419350"/>
          <p14:tracePt t="120057" x="2303463" y="2419350"/>
          <p14:tracePt t="120106" x="2303463" y="2428875"/>
          <p14:tracePt t="120162" x="2303463" y="2438400"/>
          <p14:tracePt t="120218" x="2303463" y="2446338"/>
          <p14:tracePt t="120250" x="2303463" y="2455863"/>
          <p14:tracePt t="120281" x="2303463" y="2465388"/>
          <p14:tracePt t="120322" x="2303463" y="2473325"/>
          <p14:tracePt t="120426" x="2295525" y="2482850"/>
          <p14:tracePt t="120450" x="2286000" y="2482850"/>
          <p14:tracePt t="120705" x="2286000" y="2473325"/>
          <p14:tracePt t="120730" x="2286000" y="2465388"/>
          <p14:tracePt t="120737" x="2276475" y="2455863"/>
          <p14:tracePt t="120754" x="2276475" y="2446338"/>
          <p14:tracePt t="120770" x="2268538" y="2428875"/>
          <p14:tracePt t="120786" x="2259013" y="2411413"/>
          <p14:tracePt t="120802" x="2241550" y="2366963"/>
          <p14:tracePt t="120822" x="2232025" y="2339975"/>
          <p14:tracePt t="120843" x="2224088" y="2259013"/>
          <p14:tracePt t="120862" x="2224088" y="2214563"/>
          <p14:tracePt t="120882" x="2224088" y="2143125"/>
          <p14:tracePt t="120902" x="2224088" y="2108200"/>
          <p14:tracePt t="120922" x="2224088" y="2071688"/>
          <p14:tracePt t="120942" x="2224088" y="2062163"/>
          <p14:tracePt t="120962" x="2214563" y="2054225"/>
          <p14:tracePt t="120982" x="2205038" y="2054225"/>
          <p14:tracePt t="121002" x="2197100" y="2054225"/>
          <p14:tracePt t="121022" x="2179638" y="2054225"/>
          <p14:tracePt t="121042" x="2089150" y="2054225"/>
          <p14:tracePt t="121062" x="1990725" y="2054225"/>
          <p14:tracePt t="121082" x="1795463" y="2054225"/>
          <p14:tracePt t="121102" x="1679575" y="2054225"/>
          <p14:tracePt t="121122" x="1554163" y="2054225"/>
          <p14:tracePt t="121142" x="1527175" y="2054225"/>
          <p14:tracePt t="121162" x="1509713" y="2044700"/>
          <p14:tracePt t="121203" x="1500188" y="2044700"/>
          <p14:tracePt t="121250" x="1500188" y="2036763"/>
          <p14:tracePt t="121290" x="1500188" y="2027238"/>
          <p14:tracePt t="121338" x="1500188" y="2017713"/>
          <p14:tracePt t="121362" x="1500188" y="2009775"/>
          <p14:tracePt t="121394" x="1509713" y="2000250"/>
          <p14:tracePt t="121402" x="1509713" y="1990725"/>
          <p14:tracePt t="121426" x="1509713" y="1982788"/>
          <p14:tracePt t="121434" x="1517650" y="1982788"/>
          <p14:tracePt t="121443" x="1527175" y="1973263"/>
          <p14:tracePt t="121462" x="1544638" y="1955800"/>
          <p14:tracePt t="121483" x="1589088" y="1911350"/>
          <p14:tracePt t="121502" x="1598613" y="1901825"/>
          <p14:tracePt t="121522" x="1608138" y="1893888"/>
          <p14:tracePt t="121546" x="1608138" y="1884363"/>
          <p14:tracePt t="121698" x="1608138" y="1893888"/>
          <p14:tracePt t="121706" x="1608138" y="1901825"/>
          <p14:tracePt t="121722" x="1608138" y="1919288"/>
          <p14:tracePt t="121742" x="1608138" y="1955800"/>
          <p14:tracePt t="121763" x="1608138" y="2017713"/>
          <p14:tracePt t="121783" x="1608138" y="2071688"/>
          <p14:tracePt t="121803" x="1608138" y="2125663"/>
          <p14:tracePt t="121822" x="1616075" y="2187575"/>
          <p14:tracePt t="121843" x="1616075" y="2295525"/>
          <p14:tracePt t="121862" x="1616075" y="2347913"/>
          <p14:tracePt t="121882" x="1616075" y="2401888"/>
          <p14:tracePt t="121902" x="1616075" y="2419350"/>
          <p14:tracePt t="122098" x="1616075" y="2428875"/>
          <p14:tracePt t="122123" x="1625600" y="2428875"/>
          <p14:tracePt t="122130" x="1633538" y="2428875"/>
          <p14:tracePt t="122155" x="1643063" y="2428875"/>
          <p14:tracePt t="122163" x="1660525" y="2428875"/>
          <p14:tracePt t="122182" x="1687513" y="2428875"/>
          <p14:tracePt t="122203" x="1741488" y="2438400"/>
          <p14:tracePt t="122222" x="1830388" y="2446338"/>
          <p14:tracePt t="122243" x="1911350" y="2465388"/>
          <p14:tracePt t="122262" x="1965325" y="2473325"/>
          <p14:tracePt t="122283" x="2027238" y="2482850"/>
          <p14:tracePt t="122302" x="2062163" y="2490788"/>
          <p14:tracePt t="122323" x="2089150" y="2490788"/>
          <p14:tracePt t="122362" x="2098675" y="2490788"/>
          <p14:tracePt t="122382" x="2108200" y="2490788"/>
          <p14:tracePt t="122403" x="2125663" y="2490788"/>
          <p14:tracePt t="122423" x="2152650" y="2490788"/>
          <p14:tracePt t="122443" x="2179638" y="2490788"/>
          <p14:tracePt t="122462" x="2197100" y="2490788"/>
          <p14:tracePt t="122483" x="2214563" y="2490788"/>
          <p14:tracePt t="122502" x="2224088" y="2490788"/>
          <p14:tracePt t="122523" x="2232025" y="2490788"/>
          <p14:tracePt t="122542" x="2241550" y="2490788"/>
          <p14:tracePt t="122582" x="2251075" y="2490788"/>
          <p14:tracePt t="122602" x="2259013" y="2490788"/>
          <p14:tracePt t="122859" x="2259013" y="2482850"/>
          <p14:tracePt t="122883" x="2259013" y="2473325"/>
          <p14:tracePt t="122907" x="2259013" y="2465388"/>
          <p14:tracePt t="122914" x="2259013" y="2455863"/>
          <p14:tracePt t="122931" x="2259013" y="2446338"/>
          <p14:tracePt t="122947" x="2251075" y="2438400"/>
          <p14:tracePt t="122964" x="2251075" y="2419350"/>
          <p14:tracePt t="122982" x="2241550" y="2411413"/>
          <p14:tracePt t="123004" x="2224088" y="2374900"/>
          <p14:tracePt t="123022" x="2224088" y="2347913"/>
          <p14:tracePt t="123043" x="2224088" y="2330450"/>
          <p14:tracePt t="123063" x="2214563" y="2295525"/>
          <p14:tracePt t="123083" x="2214563" y="2276475"/>
          <p14:tracePt t="123102" x="2205038" y="2251075"/>
          <p14:tracePt t="123123" x="2205038" y="2214563"/>
          <p14:tracePt t="123142" x="2197100" y="2187575"/>
          <p14:tracePt t="123164" x="2187575" y="2143125"/>
          <p14:tracePt t="123182" x="2187575" y="2116138"/>
          <p14:tracePt t="123203" x="2179638" y="2071688"/>
          <p14:tracePt t="123222" x="2170113" y="2054225"/>
          <p14:tracePt t="123244" x="2170113" y="2027238"/>
          <p14:tracePt t="123262" x="2170113" y="1990725"/>
          <p14:tracePt t="123284" x="2170113" y="1982788"/>
          <p14:tracePt t="123302" x="2170113" y="1965325"/>
          <p14:tracePt t="123323" x="2170113" y="1946275"/>
          <p14:tracePt t="123342" x="2170113" y="1938338"/>
          <p14:tracePt t="123362" x="2170113" y="1928813"/>
          <p14:tracePt t="123382" x="2170113" y="1919288"/>
          <p14:tracePt t="123402" x="2160588" y="1919288"/>
          <p14:tracePt t="123426" x="2160588" y="1911350"/>
          <p14:tracePt t="123507" x="2160588" y="1901825"/>
          <p14:tracePt t="123827" x="2152650" y="1901825"/>
          <p14:tracePt t="123835" x="2143125" y="1901825"/>
          <p14:tracePt t="123844" x="2133600" y="1901825"/>
          <p14:tracePt t="123862" x="2108200" y="1911350"/>
          <p14:tracePt t="123883" x="2044700" y="1919288"/>
          <p14:tracePt t="123902" x="1919288" y="1928813"/>
          <p14:tracePt t="123923" x="1768475" y="1928813"/>
          <p14:tracePt t="123942" x="1670050" y="1938338"/>
          <p14:tracePt t="123963" x="1562100" y="1946275"/>
          <p14:tracePt t="123982" x="1527175" y="1946275"/>
          <p14:tracePt t="124004" x="1509713" y="1946275"/>
          <p14:tracePt t="124211" x="1517650" y="1946275"/>
          <p14:tracePt t="124219" x="1527175" y="1946275"/>
          <p14:tracePt t="124235" x="1536700" y="1946275"/>
          <p14:tracePt t="124244" x="1554163" y="1946275"/>
          <p14:tracePt t="124262" x="1571625" y="1946275"/>
          <p14:tracePt t="124283" x="1633538" y="1946275"/>
          <p14:tracePt t="124302" x="1652588" y="1946275"/>
          <p14:tracePt t="124324" x="1679575" y="1946275"/>
          <p14:tracePt t="124342" x="1704975" y="1946275"/>
          <p14:tracePt t="124362" x="1704975" y="1938338"/>
          <p14:tracePt t="124531" x="1714500" y="1938338"/>
          <p14:tracePt t="124635" x="1724025" y="1938338"/>
          <p14:tracePt t="124651" x="1731963" y="1938338"/>
          <p14:tracePt t="124675" x="1731963" y="1928813"/>
          <p14:tracePt t="124684" x="1741488" y="1928813"/>
          <p14:tracePt t="124703" x="1758950" y="1928813"/>
          <p14:tracePt t="124724" x="1768475" y="1919288"/>
          <p14:tracePt t="124742" x="1795463" y="1919288"/>
          <p14:tracePt t="124764" x="1812925" y="1919288"/>
          <p14:tracePt t="124783" x="1822450" y="1911350"/>
          <p14:tracePt t="124804" x="1857375" y="1911350"/>
          <p14:tracePt t="124822" x="1866900" y="1911350"/>
          <p14:tracePt t="124844" x="1866900" y="1901825"/>
          <p14:tracePt t="124863" x="1874838" y="1901825"/>
          <p14:tracePt t="124882" x="1884363" y="1901825"/>
          <p14:tracePt t="125155" x="1884363" y="1911350"/>
          <p14:tracePt t="125251" x="1884363" y="1919288"/>
          <p14:tracePt t="125259" x="1893888" y="1919288"/>
          <p14:tracePt t="125267" x="1893888" y="1928813"/>
          <p14:tracePt t="125284" x="1893888" y="1938338"/>
          <p14:tracePt t="125363" x="1884363" y="1938338"/>
          <p14:tracePt t="125379" x="1874838" y="1938338"/>
          <p14:tracePt t="125404" x="1866900" y="1938338"/>
          <p14:tracePt t="125459" x="1874838" y="1938338"/>
          <p14:tracePt t="125467" x="1884363" y="1928813"/>
          <p14:tracePt t="125484" x="1901825" y="1919288"/>
          <p14:tracePt t="125503" x="1911350" y="1911350"/>
          <p14:tracePt t="125524" x="1938338" y="1901825"/>
          <p14:tracePt t="125543" x="1946275" y="1893888"/>
          <p14:tracePt t="125564" x="1973263" y="1884363"/>
          <p14:tracePt t="125583" x="1990725" y="1884363"/>
          <p14:tracePt t="125604" x="2000250" y="1884363"/>
          <p14:tracePt t="125623" x="2017713" y="1884363"/>
          <p14:tracePt t="125644" x="2036763" y="1884363"/>
          <p14:tracePt t="125663" x="2071688" y="1884363"/>
          <p14:tracePt t="125684" x="2170113" y="1884363"/>
          <p14:tracePt t="125703" x="2197100" y="1884363"/>
          <p14:tracePt t="125724" x="2160588" y="1822450"/>
          <p14:tracePt t="125743" x="2027238" y="1687513"/>
          <p14:tracePt t="125764" x="1741488" y="1455738"/>
          <p14:tracePt t="125783" x="1714500" y="1411288"/>
          <p14:tracePt t="125804" x="1714500" y="1401763"/>
          <p14:tracePt t="125823" x="1830388" y="1438275"/>
          <p14:tracePt t="125844" x="1946275" y="1473200"/>
          <p14:tracePt t="125863" x="2000250" y="1482725"/>
          <p14:tracePt t="125884" x="2017713" y="1500188"/>
          <p14:tracePt t="125903" x="2017713" y="1509713"/>
          <p14:tracePt t="125924" x="2036763" y="1562100"/>
          <p14:tracePt t="125943" x="2062163" y="1598613"/>
          <p14:tracePt t="125964" x="2081213" y="1652588"/>
          <p14:tracePt t="125983" x="2081213" y="1660525"/>
          <p14:tracePt t="126003" x="2081213" y="1670050"/>
          <p14:tracePt t="126084" x="2081213" y="1679575"/>
          <p14:tracePt t="126099" x="2081213" y="1687513"/>
          <p14:tracePt t="126108" x="2089150" y="1687513"/>
          <p14:tracePt t="126124" x="2098675" y="1704975"/>
          <p14:tracePt t="126143" x="2116138" y="1724025"/>
          <p14:tracePt t="126164" x="2125663" y="1741488"/>
          <p14:tracePt t="126251" x="2133600" y="1751013"/>
          <p14:tracePt t="126316" x="2143125" y="1758950"/>
          <p14:tracePt t="126339" x="2152650" y="1758950"/>
          <p14:tracePt t="126348" x="2152650" y="1768475"/>
          <p14:tracePt t="126365" x="2160588" y="1776413"/>
          <p14:tracePt t="126383" x="2170113" y="1776413"/>
          <p14:tracePt t="126444" x="2170113" y="1785938"/>
          <p14:tracePt t="126484" x="2170113" y="1795463"/>
          <p14:tracePt t="126508" x="2179638" y="1795463"/>
          <p14:tracePt t="126524" x="2179638" y="1803400"/>
          <p14:tracePt t="126532" x="2187575" y="1812925"/>
          <p14:tracePt t="126548" x="2197100" y="1822450"/>
          <p14:tracePt t="126565" x="2205038" y="1822450"/>
          <p14:tracePt t="126583" x="2205038" y="1830388"/>
          <p14:tracePt t="126605" x="2205038" y="1839913"/>
          <p14:tracePt t="126628" x="2214563" y="1847850"/>
          <p14:tracePt t="126645" x="2214563" y="1857375"/>
          <p14:tracePt t="126676" x="2214563" y="1866900"/>
          <p14:tracePt t="126700" x="2214563" y="1874838"/>
          <p14:tracePt t="126732" x="2214563" y="1884363"/>
          <p14:tracePt t="126740" x="2214563" y="1893888"/>
          <p14:tracePt t="126748" x="2224088" y="1893888"/>
          <p14:tracePt t="126765" x="2224088" y="1901825"/>
          <p14:tracePt t="126788" x="2224088" y="1911350"/>
          <p14:tracePt t="126805" x="2224088" y="1919288"/>
          <p14:tracePt t="126823" x="2224088" y="1928813"/>
          <p14:tracePt t="126844" x="2224088" y="1946275"/>
          <p14:tracePt t="126863" x="2232025" y="1946275"/>
          <p14:tracePt t="126884" x="2232025" y="1965325"/>
          <p14:tracePt t="126923" x="2241550" y="1965325"/>
          <p14:tracePt t="127100" x="2251075" y="1973263"/>
          <p14:tracePt t="127132" x="2251075" y="1982788"/>
          <p14:tracePt t="127157" x="2251075" y="1990725"/>
          <p14:tracePt t="127268" x="2259013" y="1990725"/>
          <p14:tracePt t="127292" x="2259013" y="1982788"/>
          <p14:tracePt t="127308" x="2259013" y="1973263"/>
          <p14:tracePt t="127316" x="2259013" y="1965325"/>
          <p14:tracePt t="127325" x="2259013" y="1955800"/>
          <p14:tracePt t="127343" x="2268538" y="1946275"/>
          <p14:tracePt t="127364" x="2268538" y="1938338"/>
          <p14:tracePt t="127383" x="2268538" y="1928813"/>
          <p14:tracePt t="127403" x="2276475" y="1919288"/>
          <p14:tracePt t="127452" x="2276475" y="1911350"/>
          <p14:tracePt t="127468" x="2286000" y="1911350"/>
          <p14:tracePt t="127476" x="2286000" y="1901825"/>
          <p14:tracePt t="127485" x="2295525" y="1901825"/>
          <p14:tracePt t="127503" x="2312988" y="1893888"/>
          <p14:tracePt t="127524" x="2347913" y="1874838"/>
          <p14:tracePt t="127543" x="2384425" y="1874838"/>
          <p14:tracePt t="127564" x="2465388" y="1874838"/>
          <p14:tracePt t="127583" x="2509838" y="1874838"/>
          <p14:tracePt t="127604" x="2571750" y="1874838"/>
          <p14:tracePt t="127623" x="2608263" y="1874838"/>
          <p14:tracePt t="127645" x="2643188" y="1874838"/>
          <p14:tracePt t="127663" x="2652713" y="1874838"/>
          <p14:tracePt t="127756" x="2652713" y="1893888"/>
          <p14:tracePt t="127772" x="2652713" y="1911350"/>
          <p14:tracePt t="127783" x="2652713" y="1919288"/>
          <p14:tracePt t="127804" x="2652713" y="1990725"/>
          <p14:tracePt t="127823" x="2643188" y="2027238"/>
          <p14:tracePt t="127844" x="2625725" y="2125663"/>
          <p14:tracePt t="127863" x="2625725" y="2179638"/>
          <p14:tracePt t="127885" x="2608263" y="2276475"/>
          <p14:tracePt t="127903" x="2598738" y="2312988"/>
          <p14:tracePt t="127925" x="2598738" y="2357438"/>
          <p14:tracePt t="127943" x="2598738" y="2393950"/>
          <p14:tracePt t="127965" x="2598738" y="2428875"/>
          <p14:tracePt t="127983" x="2598738" y="2446338"/>
          <p14:tracePt t="128003" x="2598738" y="2455863"/>
          <p14:tracePt t="128116" x="2598738" y="2465388"/>
          <p14:tracePt t="128140" x="2589213" y="2465388"/>
          <p14:tracePt t="128156" x="2581275" y="2465388"/>
          <p14:tracePt t="128173" x="2571750" y="2465388"/>
          <p14:tracePt t="128183" x="2562225" y="2465388"/>
          <p14:tracePt t="128204" x="2544763" y="2465388"/>
          <p14:tracePt t="128223" x="2500313" y="2455863"/>
          <p14:tracePt t="128245" x="2428875" y="2446338"/>
          <p14:tracePt t="128263" x="2384425" y="2438400"/>
          <p14:tracePt t="128284" x="2330450" y="2428875"/>
          <p14:tracePt t="128303" x="2259013" y="2419350"/>
          <p14:tracePt t="128325" x="2251075" y="2419350"/>
          <p14:tracePt t="128845" x="2251075" y="2411413"/>
          <p14:tracePt t="128852" x="2251075" y="2401888"/>
          <p14:tracePt t="128869" x="2251075" y="2384425"/>
          <p14:tracePt t="128884" x="2251075" y="2347913"/>
          <p14:tracePt t="128903" x="2241550" y="2322513"/>
          <p14:tracePt t="128925" x="2232025" y="2268538"/>
          <p14:tracePt t="128943" x="2232025" y="2232025"/>
          <p14:tracePt t="128965" x="2232025" y="2170113"/>
          <p14:tracePt t="128983" x="2241550" y="2108200"/>
          <p14:tracePt t="129005" x="2241550" y="2017713"/>
          <p14:tracePt t="129023" x="2241550" y="1965325"/>
          <p14:tracePt t="129044" x="2241550" y="1946275"/>
          <p14:tracePt t="129064" x="2241550" y="1938338"/>
          <p14:tracePt t="129103" x="2251075" y="1938338"/>
          <p14:tracePt t="129133" x="2259013" y="1938338"/>
          <p14:tracePt t="129173" x="2259013" y="1946275"/>
          <p14:tracePt t="129180" x="2268538" y="1946275"/>
          <p14:tracePt t="129205" x="2268538" y="1955800"/>
          <p14:tracePt t="129221" x="2276475" y="1955800"/>
          <p14:tracePt t="129277" x="2276475" y="1965325"/>
          <p14:tracePt t="129316" x="2276475" y="1973263"/>
          <p14:tracePt t="129325" x="2276475" y="1982788"/>
          <p14:tracePt t="129343" x="2276475" y="1990725"/>
          <p14:tracePt t="129364" x="2276475" y="2000250"/>
          <p14:tracePt t="129383" x="2276475" y="2036763"/>
          <p14:tracePt t="129404" x="2276475" y="2071688"/>
          <p14:tracePt t="129424" x="2276475" y="2089150"/>
          <p14:tracePt t="129445" x="2276475" y="2133600"/>
          <p14:tracePt t="129463" x="2276475" y="2152650"/>
          <p14:tracePt t="129484" x="2259013" y="2197100"/>
          <p14:tracePt t="129503" x="2251075" y="2232025"/>
          <p14:tracePt t="129525" x="2241550" y="2276475"/>
          <p14:tracePt t="129543" x="2241550" y="2303463"/>
          <p14:tracePt t="129564" x="2241550" y="2312988"/>
          <p14:tracePt t="129583" x="2241550" y="2339975"/>
          <p14:tracePt t="129605" x="2241550" y="2347913"/>
          <p14:tracePt t="129623" x="2241550" y="2366963"/>
          <p14:tracePt t="129645" x="2251075" y="2384425"/>
          <p14:tracePt t="129663" x="2259013" y="2393950"/>
          <p14:tracePt t="129685" x="2259013" y="2411413"/>
          <p14:tracePt t="129703" x="2268538" y="2419350"/>
          <p14:tracePt t="129725" x="2268538" y="2428875"/>
          <p14:tracePt t="129743" x="2268538" y="2438400"/>
          <p14:tracePt t="129763" x="2268538" y="2446338"/>
          <p14:tracePt t="129784" x="2276475" y="2446338"/>
          <p14:tracePt t="129805" x="2276475" y="2455863"/>
          <p14:tracePt t="129909" x="2276475" y="2465388"/>
          <p14:tracePt t="130445" x="2276475" y="2455863"/>
          <p14:tracePt t="130453" x="2268538" y="2455863"/>
          <p14:tracePt t="130463" x="2268538" y="2446338"/>
          <p14:tracePt t="130485" x="2268538" y="2428875"/>
          <p14:tracePt t="130504" x="2259013" y="2419350"/>
          <p14:tracePt t="130525" x="2251075" y="2374900"/>
          <p14:tracePt t="130544" x="2241550" y="2339975"/>
          <p14:tracePt t="130564" x="2241550" y="2286000"/>
          <p14:tracePt t="130584" x="2241550" y="2214563"/>
          <p14:tracePt t="130604" x="2241550" y="2152650"/>
          <p14:tracePt t="130624" x="2232025" y="2125663"/>
          <p14:tracePt t="130644" x="2232025" y="2108200"/>
          <p14:tracePt t="130664" x="2224088" y="2071688"/>
          <p14:tracePt t="130685" x="2224088" y="2054225"/>
          <p14:tracePt t="130704" x="2224088" y="2044700"/>
          <p14:tracePt t="130725" x="2224088" y="2027238"/>
          <p14:tracePt t="130744" x="2214563" y="2009775"/>
          <p14:tracePt t="130764" x="2205038" y="2009775"/>
          <p14:tracePt t="130784" x="2205038" y="2000250"/>
          <p14:tracePt t="130845" x="2205038" y="2009775"/>
          <p14:tracePt t="130861" x="2205038" y="2017713"/>
          <p14:tracePt t="130869" x="2197100" y="2027238"/>
          <p14:tracePt t="130884" x="2197100" y="2036763"/>
          <p14:tracePt t="130904" x="2197100" y="2044700"/>
          <p14:tracePt t="130925" x="2187575" y="2089150"/>
          <p14:tracePt t="130944" x="2187575" y="2116138"/>
          <p14:tracePt t="130964" x="2179638" y="2143125"/>
          <p14:tracePt t="130984" x="2170113" y="2187575"/>
          <p14:tracePt t="131005" x="2170113" y="2214563"/>
          <p14:tracePt t="131024" x="2160588" y="2232025"/>
          <p14:tracePt t="131045" x="2160588" y="2276475"/>
          <p14:tracePt t="131064" x="2160588" y="2295525"/>
          <p14:tracePt t="131085" x="2160588" y="2330450"/>
          <p14:tracePt t="131104" x="2170113" y="2366963"/>
          <p14:tracePt t="131125" x="2170113" y="2384425"/>
          <p14:tracePt t="131144" x="2170113" y="2393950"/>
          <p14:tracePt t="131164" x="2170113" y="2411413"/>
          <p14:tracePt t="131184" x="2179638" y="2438400"/>
          <p14:tracePt t="131204" x="2179638" y="2446338"/>
          <p14:tracePt t="131224" x="2179638" y="2455863"/>
          <p14:tracePt t="131244" x="2187575" y="2455863"/>
          <p14:tracePt t="131264" x="2197100" y="2465388"/>
          <p14:tracePt t="131304" x="2205038" y="2473325"/>
          <p14:tracePt t="131324" x="2214563" y="2482850"/>
          <p14:tracePt t="131344" x="2224088" y="2482850"/>
          <p14:tracePt t="131364" x="2232025" y="2482850"/>
          <p14:tracePt t="131384" x="2232025" y="2490788"/>
          <p14:tracePt t="131404" x="2241550" y="2490788"/>
          <p14:tracePt t="131437" x="2251075" y="2490788"/>
          <p14:tracePt t="131469" x="2259013" y="2490788"/>
          <p14:tracePt t="131477" x="2259013" y="2500313"/>
          <p14:tracePt t="131486" x="2268538" y="2509838"/>
          <p14:tracePt t="131504" x="2268538" y="2527300"/>
          <p14:tracePt t="131525" x="2214563" y="2562225"/>
          <p14:tracePt t="131544" x="2170113" y="2598738"/>
          <p14:tracePt t="131813" x="2170113" y="2589213"/>
          <p14:tracePt t="131821" x="2187575" y="2581275"/>
          <p14:tracePt t="131830" x="2197100" y="2554288"/>
          <p14:tracePt t="131845" x="2232025" y="2527300"/>
          <p14:tracePt t="131864" x="2259013" y="2490788"/>
          <p14:tracePt t="131904" x="2268538" y="2490788"/>
          <p14:tracePt t="131965" x="2268538" y="2482850"/>
          <p14:tracePt t="132014" x="2268538" y="2473325"/>
          <p14:tracePt t="132021" x="2276475" y="2473325"/>
          <p14:tracePt t="132037" x="2286000" y="2473325"/>
          <p14:tracePt t="132046" x="2286000" y="2465388"/>
          <p14:tracePt t="132064" x="2303463" y="2465388"/>
          <p14:tracePt t="132085" x="2322513" y="2455863"/>
          <p14:tracePt t="132104" x="2330450" y="2455863"/>
          <p14:tracePt t="132124" x="2339975" y="2455863"/>
          <p14:tracePt t="132454" x="2339975" y="2446338"/>
          <p14:tracePt t="132461" x="2339975" y="2438400"/>
          <p14:tracePt t="132477" x="2339975" y="2428875"/>
          <p14:tracePt t="132486" x="2339975" y="2419350"/>
          <p14:tracePt t="132504" x="2330450" y="2384425"/>
          <p14:tracePt t="132524" x="2322513" y="2330450"/>
          <p14:tracePt t="132544" x="2295525" y="2205038"/>
          <p14:tracePt t="132564" x="2286000" y="2170113"/>
          <p14:tracePt t="132584" x="2268538" y="2108200"/>
          <p14:tracePt t="132604" x="2268538" y="2089150"/>
          <p14:tracePt t="132624" x="2268538" y="2071688"/>
          <p14:tracePt t="132645" x="2259013" y="2054225"/>
          <p14:tracePt t="132664" x="2251075" y="2036763"/>
          <p14:tracePt t="132684" x="2241550" y="2036763"/>
          <p14:tracePt t="132710" x="2232025" y="2036763"/>
          <p14:tracePt t="132724" x="2232025" y="2027238"/>
          <p14:tracePt t="132744" x="2224088" y="2017713"/>
          <p14:tracePt t="132784" x="2214563" y="2009775"/>
          <p14:tracePt t="132862" x="2214563" y="2000250"/>
          <p14:tracePt t="132886" x="2214563" y="2009775"/>
          <p14:tracePt t="132902" x="2214563" y="2036763"/>
          <p14:tracePt t="132910" x="2224088" y="2081213"/>
          <p14:tracePt t="132925" x="2224088" y="2160588"/>
          <p14:tracePt t="132944" x="2241550" y="2251075"/>
          <p14:tracePt t="132964" x="2251075" y="2322513"/>
          <p14:tracePt t="132984" x="2259013" y="2401888"/>
          <p14:tracePt t="133005" x="2268538" y="2428875"/>
          <p14:tracePt t="133606" x="2268538" y="2438400"/>
          <p14:tracePt t="133630" x="2268538" y="2446338"/>
          <p14:tracePt t="133638" x="2241550" y="2455863"/>
          <p14:tracePt t="133646" x="2224088" y="2465388"/>
          <p14:tracePt t="133664" x="2179638" y="2500313"/>
          <p14:tracePt t="133926" x="2179638" y="2490788"/>
          <p14:tracePt t="133958" x="2187575" y="2473325"/>
          <p14:tracePt t="133974" x="2187575" y="2465388"/>
          <p14:tracePt t="133984" x="2197100" y="2465388"/>
          <p14:tracePt t="134004" x="2205038" y="2455863"/>
          <p14:tracePt t="134024" x="2232025" y="2428875"/>
          <p14:tracePt t="134044" x="2241550" y="2428875"/>
          <p14:tracePt t="134064" x="2251075" y="2428875"/>
          <p14:tracePt t="134104" x="2259013" y="2438400"/>
          <p14:tracePt t="134124" x="2268538" y="2438400"/>
          <p14:tracePt t="134190" x="2276475" y="2438400"/>
          <p14:tracePt t="134495" x="2286000" y="2438400"/>
          <p14:tracePt t="134519" x="2286000" y="2428875"/>
          <p14:tracePt t="134527" x="2295525" y="2428875"/>
          <p14:tracePt t="134574" x="2303463" y="2428875"/>
          <p14:tracePt t="135807" x="2312988" y="2428875"/>
          <p14:tracePt t="136182" x="2322513" y="2428875"/>
          <p14:tracePt t="136327" x="2322513" y="2419350"/>
          <p14:tracePt t="136343" x="2322513" y="2411413"/>
          <p14:tracePt t="136367" x="2322513" y="2401888"/>
          <p14:tracePt t="136383" x="2312988" y="2401888"/>
          <p14:tracePt t="136391" x="2312988" y="2393950"/>
          <p14:tracePt t="136503" x="2312988" y="2384425"/>
          <p14:tracePt t="136511" x="2312988" y="2374900"/>
          <p14:tracePt t="136606" x="2322513" y="2374900"/>
          <p14:tracePt t="136615" x="2322513" y="2384425"/>
          <p14:tracePt t="138776" x="2330450" y="2384425"/>
          <p14:tracePt t="138792" x="2339975" y="2384425"/>
          <p14:tracePt t="138800" x="2347913" y="2384425"/>
          <p14:tracePt t="138808" x="2357438" y="2384425"/>
          <p14:tracePt t="138825" x="2384425" y="2384425"/>
          <p14:tracePt t="138845" x="2419350" y="2384425"/>
          <p14:tracePt t="138865" x="2500313" y="2374900"/>
          <p14:tracePt t="138885" x="2527300" y="2374900"/>
          <p14:tracePt t="138905" x="2589213" y="2366963"/>
          <p14:tracePt t="138926" x="2616200" y="2366963"/>
          <p14:tracePt t="138945" x="2670175" y="2366963"/>
          <p14:tracePt t="138965" x="2732088" y="2366963"/>
          <p14:tracePt t="138985" x="2776538" y="2366963"/>
          <p14:tracePt t="139005" x="2786063" y="2366963"/>
          <p14:tracePt t="139025" x="2759075" y="2357438"/>
          <p14:tracePt t="139344" x="2751138" y="2357438"/>
          <p14:tracePt t="139368" x="2751138" y="2347913"/>
          <p14:tracePt t="139384" x="2751138" y="2339975"/>
          <p14:tracePt t="139392" x="2732088" y="2339975"/>
          <p14:tracePt t="139406" x="2714625" y="2330450"/>
          <p14:tracePt t="139425" x="2660650" y="2322513"/>
          <p14:tracePt t="139445" x="2625725" y="2312988"/>
          <p14:tracePt t="139465" x="2598738" y="2312988"/>
          <p14:tracePt t="139486" x="2589213" y="2322513"/>
          <p14:tracePt t="139505" x="2581275" y="2330450"/>
          <p14:tracePt t="139744" x="2581275" y="2312988"/>
          <p14:tracePt t="139752" x="2581275" y="2303463"/>
          <p14:tracePt t="139765" x="2581275" y="2276475"/>
          <p14:tracePt t="139786" x="2589213" y="2214563"/>
          <p14:tracePt t="139806" x="2598738" y="2152650"/>
          <p14:tracePt t="139825" x="2598738" y="2098675"/>
          <p14:tracePt t="139845" x="2608263" y="2062163"/>
          <p14:tracePt t="139866" x="2608263" y="2017713"/>
          <p14:tracePt t="139886" x="2608263" y="1990725"/>
          <p14:tracePt t="139906" x="2598738" y="1973263"/>
          <p14:tracePt t="139926" x="2598738" y="1965325"/>
          <p14:tracePt t="139946" x="2589213" y="1955800"/>
          <p14:tracePt t="139986" x="2581275" y="1955800"/>
          <p14:tracePt t="140016" x="2581275" y="1946275"/>
          <p14:tracePt t="140040" x="2581275" y="1938338"/>
          <p14:tracePt t="140072" x="2581275" y="1928813"/>
          <p14:tracePt t="140104" x="2581275" y="1919288"/>
          <p14:tracePt t="140192" x="2581275" y="1911350"/>
          <p14:tracePt t="140352" x="2589213" y="1911350"/>
          <p14:tracePt t="140360" x="2598738" y="1911350"/>
          <p14:tracePt t="140368" x="2608263" y="1911350"/>
          <p14:tracePt t="140386" x="2616200" y="1911350"/>
          <p14:tracePt t="140409" x="2625725" y="1911350"/>
          <p14:tracePt t="140520" x="2625725" y="1919288"/>
          <p14:tracePt t="140552" x="2625725" y="1928813"/>
          <p14:tracePt t="140568" x="2616200" y="1928813"/>
          <p14:tracePt t="140584" x="2616200" y="1946275"/>
          <p14:tracePt t="140600" x="2616200" y="1955800"/>
          <p14:tracePt t="140617" x="2616200" y="1973263"/>
          <p14:tracePt t="140632" x="2616200" y="1982788"/>
          <p14:tracePt t="140646" x="2616200" y="2009775"/>
          <p14:tracePt t="140666" x="2616200" y="2036763"/>
          <p14:tracePt t="140686" x="2616200" y="2044700"/>
          <p14:tracePt t="140706" x="2616200" y="2071688"/>
          <p14:tracePt t="140726" x="2608263" y="2098675"/>
          <p14:tracePt t="140746" x="2598738" y="2152650"/>
          <p14:tracePt t="140766" x="2598738" y="2187575"/>
          <p14:tracePt t="140786" x="2598738" y="2214563"/>
          <p14:tracePt t="140806" x="2598738" y="2232025"/>
          <p14:tracePt t="140826" x="2598738" y="2251075"/>
          <p14:tracePt t="140846" x="2598738" y="2268538"/>
          <p14:tracePt t="140866" x="2616200" y="2286000"/>
          <p14:tracePt t="140886" x="2616200" y="2303463"/>
          <p14:tracePt t="140906" x="2625725" y="2322513"/>
          <p14:tracePt t="140926" x="2633663" y="2330450"/>
          <p14:tracePt t="140946" x="2643188" y="2347913"/>
          <p14:tracePt t="140986" x="2652713" y="2357438"/>
          <p14:tracePt t="141006" x="2652713" y="2366963"/>
          <p14:tracePt t="141026" x="2660650" y="2384425"/>
          <p14:tracePt t="141046" x="2660650" y="2393950"/>
          <p14:tracePt t="141066" x="2660650" y="2401888"/>
          <p14:tracePt t="141089" x="2660650" y="2411413"/>
          <p14:tracePt t="141121" x="2660650" y="2419350"/>
          <p14:tracePt t="141241" x="2660650" y="2428875"/>
          <p14:tracePt t="141281" x="2660650" y="2438400"/>
          <p14:tracePt t="141313" x="2660650" y="2446338"/>
          <p14:tracePt t="141353" x="2660650" y="2455863"/>
          <p14:tracePt t="141377" x="2660650" y="2465388"/>
          <p14:tracePt t="141496" x="2625725" y="2465388"/>
          <p14:tracePt t="141505" x="2616200" y="2465388"/>
          <p14:tracePt t="141513" x="2571750" y="2465388"/>
          <p14:tracePt t="141526" x="2554288" y="2465388"/>
          <p14:tracePt t="141546" x="2465388" y="2465388"/>
          <p14:tracePt t="141566" x="2438400" y="2465388"/>
          <p14:tracePt t="141586" x="2428875" y="2465388"/>
          <p14:tracePt t="141704" x="2438400" y="2465388"/>
          <p14:tracePt t="141713" x="2446338" y="2465388"/>
          <p14:tracePt t="141726" x="2455863" y="2465388"/>
          <p14:tracePt t="141746" x="2490788" y="2465388"/>
          <p14:tracePt t="141766" x="2527300" y="2465388"/>
          <p14:tracePt t="141786" x="2589213" y="2465388"/>
          <p14:tracePt t="141806" x="2633663" y="2465388"/>
          <p14:tracePt t="141826" x="2697163" y="2465388"/>
          <p14:tracePt t="141846" x="2714625" y="2465388"/>
          <p14:tracePt t="141866" x="2751138" y="2465388"/>
          <p14:tracePt t="141886" x="2759075" y="2465388"/>
          <p14:tracePt t="142001" x="2759075" y="2473325"/>
          <p14:tracePt t="142041" x="2768600" y="2473325"/>
          <p14:tracePt t="142089" x="2776538" y="2473325"/>
          <p14:tracePt t="142105" x="2786063" y="2473325"/>
          <p14:tracePt t="142113" x="2795588" y="2473325"/>
          <p14:tracePt t="142126" x="2803525" y="2473325"/>
          <p14:tracePt t="142147" x="2840038" y="2473325"/>
          <p14:tracePt t="142166" x="2874963" y="2473325"/>
          <p14:tracePt t="142186" x="2919413" y="2473325"/>
          <p14:tracePt t="142206" x="2946400" y="2473325"/>
          <p14:tracePt t="142226" x="2982913" y="2473325"/>
          <p14:tracePt t="142246" x="3027363" y="2482850"/>
          <p14:tracePt t="142266" x="3133725" y="2482850"/>
          <p14:tracePt t="142286" x="3205163" y="2482850"/>
          <p14:tracePt t="142306" x="3276600" y="2482850"/>
          <p14:tracePt t="142326" x="3322638" y="2482850"/>
          <p14:tracePt t="142346" x="3348038" y="2482850"/>
          <p14:tracePt t="142366" x="3357563" y="2482850"/>
          <p14:tracePt t="142473" x="3357563" y="2473325"/>
          <p14:tracePt t="142505" x="3340100" y="2465388"/>
          <p14:tracePt t="142513" x="3322638" y="2465388"/>
          <p14:tracePt t="142526" x="3295650" y="2455863"/>
          <p14:tracePt t="142547" x="3179763" y="2446338"/>
          <p14:tracePt t="142566" x="2965450" y="2401888"/>
          <p14:tracePt t="142586" x="2732088" y="2366963"/>
          <p14:tracePt t="142606" x="2598738" y="2357438"/>
          <p14:tracePt t="142626" x="2455863" y="2339975"/>
          <p14:tracePt t="142647" x="2419350" y="2330450"/>
          <p14:tracePt t="142666" x="2411413" y="2330450"/>
          <p14:tracePt t="142686" x="2401888" y="2330450"/>
          <p14:tracePt t="142706" x="2401888" y="2322513"/>
          <p14:tracePt t="142726" x="2393950" y="2322513"/>
          <p14:tracePt t="142777" x="2384425" y="2322513"/>
          <p14:tracePt t="142793" x="2374900" y="2322513"/>
          <p14:tracePt t="142801" x="2366963" y="2322513"/>
          <p14:tracePt t="142817" x="2357438" y="2312988"/>
          <p14:tracePt t="142826" x="2339975" y="2312988"/>
          <p14:tracePt t="142846" x="2322513" y="2312988"/>
          <p14:tracePt t="142866" x="2286000" y="2295525"/>
          <p14:tracePt t="142886" x="2276475" y="2286000"/>
          <p14:tracePt t="142906" x="2259013" y="2251075"/>
          <p14:tracePt t="142926" x="2251075" y="2214563"/>
          <p14:tracePt t="142946" x="2251075" y="2133600"/>
          <p14:tracePt t="142966" x="2251075" y="2081213"/>
          <p14:tracePt t="142986" x="2251075" y="2027238"/>
          <p14:tracePt t="143006" x="2251075" y="2000250"/>
          <p14:tracePt t="143026" x="2251075" y="1982788"/>
          <p14:tracePt t="143046" x="2251075" y="1973263"/>
          <p14:tracePt t="143086" x="2241550" y="1965325"/>
          <p14:tracePt t="143129" x="2241550" y="1955800"/>
          <p14:tracePt t="143177" x="2251075" y="1955800"/>
          <p14:tracePt t="143201" x="2251075" y="1946275"/>
          <p14:tracePt t="143217" x="2251075" y="1938338"/>
          <p14:tracePt t="143257" x="2251075" y="1928813"/>
          <p14:tracePt t="143417" x="2251075" y="1946275"/>
          <p14:tracePt t="143433" x="2259013" y="1973263"/>
          <p14:tracePt t="143449" x="2268538" y="2009775"/>
          <p14:tracePt t="143457" x="2268538" y="2017713"/>
          <p14:tracePt t="143466" x="2268538" y="2054225"/>
          <p14:tracePt t="143486" x="2268538" y="2108200"/>
          <p14:tracePt t="143507" x="2268538" y="2205038"/>
          <p14:tracePt t="143526" x="2268538" y="2286000"/>
          <p14:tracePt t="143546" x="2268538" y="2374900"/>
          <p14:tracePt t="143566" x="2276475" y="2411413"/>
          <p14:tracePt t="143586" x="2286000" y="2438400"/>
          <p14:tracePt t="143606" x="2286000" y="2446338"/>
          <p14:tracePt t="143626" x="2295525" y="2465388"/>
          <p14:tracePt t="143738" x="2295525" y="2473325"/>
          <p14:tracePt t="143762" x="2303463" y="2473325"/>
          <p14:tracePt t="143850" x="2295525" y="2473325"/>
          <p14:tracePt t="143857" x="2268538" y="2473325"/>
          <p14:tracePt t="143866" x="2251075" y="2473325"/>
          <p14:tracePt t="143886" x="2187575" y="2465388"/>
          <p14:tracePt t="143906" x="2062163" y="2455863"/>
          <p14:tracePt t="143926" x="2000250" y="2446338"/>
          <p14:tracePt t="143947" x="1973263" y="2446338"/>
          <p14:tracePt t="143977" x="1973263" y="2438400"/>
          <p14:tracePt t="144001" x="1982788" y="2438400"/>
          <p14:tracePt t="144009" x="1990725" y="2438400"/>
          <p14:tracePt t="144026" x="2000250" y="2438400"/>
          <p14:tracePt t="144046" x="2062163" y="2438400"/>
          <p14:tracePt t="144066" x="2143125" y="2446338"/>
          <p14:tracePt t="144086" x="2205038" y="2455863"/>
          <p14:tracePt t="144106" x="2303463" y="2482850"/>
          <p14:tracePt t="144126" x="2374900" y="2490788"/>
          <p14:tracePt t="144147" x="2446338" y="2500313"/>
          <p14:tracePt t="144166" x="2482850" y="2509838"/>
          <p14:tracePt t="144186" x="2527300" y="2527300"/>
          <p14:tracePt t="144206" x="2536825" y="2527300"/>
          <p14:tracePt t="144227" x="2554288" y="2544763"/>
          <p14:tracePt t="144246" x="2562225" y="2544763"/>
          <p14:tracePt t="144353" x="2562225" y="2536825"/>
          <p14:tracePt t="144361" x="2562225" y="2527300"/>
          <p14:tracePt t="144369" x="2562225" y="2490788"/>
          <p14:tracePt t="144387" x="2562225" y="2419350"/>
          <p14:tracePt t="144406" x="2562225" y="2339975"/>
          <p14:tracePt t="144410" x="2562225" y="2312988"/>
          <p14:tracePt t="144427" x="2562225" y="2170113"/>
          <p14:tracePt t="144446" x="2562225" y="2089150"/>
          <p14:tracePt t="144467" x="2562225" y="2036763"/>
          <p14:tracePt t="144486" x="2571750" y="2017713"/>
          <p14:tracePt t="144507" x="2571750" y="2009775"/>
          <p14:tracePt t="144634" x="2571750" y="2017713"/>
          <p14:tracePt t="144642" x="2571750" y="2036763"/>
          <p14:tracePt t="144649" x="2571750" y="2044700"/>
          <p14:tracePt t="144667" x="2562225" y="2089150"/>
          <p14:tracePt t="144686" x="2562225" y="2133600"/>
          <p14:tracePt t="144707" x="2581275" y="2197100"/>
          <p14:tracePt t="144727" x="2589213" y="2241550"/>
          <p14:tracePt t="144747" x="2625725" y="2339975"/>
          <p14:tracePt t="144767" x="2633663" y="2374900"/>
          <p14:tracePt t="144787" x="2643188" y="2419350"/>
          <p14:tracePt t="144806" x="2643188" y="2446338"/>
          <p14:tracePt t="144827" x="2652713" y="2482850"/>
          <p14:tracePt t="144846" x="2660650" y="2490788"/>
          <p14:tracePt t="144867" x="2660650" y="2517775"/>
          <p14:tracePt t="144886" x="2670175" y="2517775"/>
          <p14:tracePt t="145138" x="2660650" y="2517775"/>
          <p14:tracePt t="145162" x="2652713" y="2517775"/>
          <p14:tracePt t="145170" x="2625725" y="2517775"/>
          <p14:tracePt t="145187" x="2562225" y="2517775"/>
          <p14:tracePt t="145207" x="2428875" y="2517775"/>
          <p14:tracePt t="145227" x="2187575" y="2465388"/>
          <p14:tracePt t="145246" x="2017713" y="2438400"/>
          <p14:tracePt t="145267" x="1741488" y="2384425"/>
          <p14:tracePt t="145286" x="1608138" y="2366963"/>
          <p14:tracePt t="145307" x="1517650" y="2357438"/>
          <p14:tracePt t="145327" x="1490663" y="2357438"/>
          <p14:tracePt t="145367" x="1490663" y="2347913"/>
          <p14:tracePt t="145442" x="1509713" y="2357438"/>
          <p14:tracePt t="145450" x="1527175" y="2357438"/>
          <p14:tracePt t="145466" x="1581150" y="2374900"/>
          <p14:tracePt t="145487" x="1633538" y="2384425"/>
          <p14:tracePt t="145507" x="1751013" y="2384425"/>
          <p14:tracePt t="145527" x="1919288" y="2411413"/>
          <p14:tracePt t="145547" x="2098675" y="2446338"/>
          <p14:tracePt t="145567" x="2224088" y="2465388"/>
          <p14:tracePt t="145587" x="2438400" y="2465388"/>
          <p14:tracePt t="145606" x="2571750" y="2465388"/>
          <p14:tracePt t="145627" x="2768600" y="2482850"/>
          <p14:tracePt t="145647" x="2857500" y="2490788"/>
          <p14:tracePt t="145667" x="2928938" y="2500313"/>
          <p14:tracePt t="145687" x="2938463" y="2500313"/>
          <p14:tracePt t="145858" x="2938463" y="2490788"/>
          <p14:tracePt t="145874" x="2928938" y="2482850"/>
          <p14:tracePt t="145882" x="2911475" y="2473325"/>
          <p14:tracePt t="145890" x="2901950" y="2465388"/>
          <p14:tracePt t="145907" x="2867025" y="2428875"/>
          <p14:tracePt t="145927" x="2803525" y="2347913"/>
          <p14:tracePt t="145947" x="2759075" y="2276475"/>
          <p14:tracePt t="145967" x="2732088" y="2241550"/>
          <p14:tracePt t="145987" x="2705100" y="2205038"/>
          <p14:tracePt t="146007" x="2697163" y="2187575"/>
          <p14:tracePt t="146027" x="2697163" y="2179638"/>
          <p14:tracePt t="146074" x="2705100" y="2179638"/>
          <p14:tracePt t="146082" x="2724150" y="2197100"/>
          <p14:tracePt t="146090" x="2741613" y="2197100"/>
          <p14:tracePt t="146107" x="2786063" y="2232025"/>
          <p14:tracePt t="146127" x="2830513" y="2259013"/>
          <p14:tracePt t="146147" x="2847975" y="2276475"/>
          <p14:tracePt t="146167" x="2847975" y="2286000"/>
          <p14:tracePt t="146187" x="2847975" y="2322513"/>
          <p14:tracePt t="146207" x="2830513" y="2339975"/>
          <p14:tracePt t="146474" x="2822575" y="2330450"/>
          <p14:tracePt t="146482" x="2813050" y="2330450"/>
          <p14:tracePt t="146490" x="2795588" y="2303463"/>
          <p14:tracePt t="146507" x="2741613" y="2295525"/>
          <p14:tracePt t="146527" x="2714625" y="2286000"/>
          <p14:tracePt t="146547" x="2670175" y="2286000"/>
          <p14:tracePt t="146567" x="2643188" y="2286000"/>
          <p14:tracePt t="146587" x="2625725" y="2295525"/>
          <p14:tracePt t="146842" x="2633663" y="2295525"/>
          <p14:tracePt t="146851" x="2633663" y="2286000"/>
          <p14:tracePt t="146874" x="2643188" y="2286000"/>
          <p14:tracePt t="146890" x="2652713" y="2276475"/>
          <p14:tracePt t="146907" x="2660650" y="2268538"/>
          <p14:tracePt t="146927" x="2670175" y="2259013"/>
          <p14:tracePt t="146947" x="2679700" y="2259013"/>
          <p14:tracePt t="146987" x="2687638" y="2259013"/>
          <p14:tracePt t="147035" x="2697163" y="2268538"/>
          <p14:tracePt t="147050" x="2697163" y="2276475"/>
          <p14:tracePt t="147059" x="2705100" y="2276475"/>
          <p14:tracePt t="147067" x="2705100" y="2286000"/>
          <p14:tracePt t="147087" x="2705100" y="2303463"/>
          <p14:tracePt t="147131" x="2705100" y="2312988"/>
          <p14:tracePt t="147186" x="2705100" y="2322513"/>
          <p14:tracePt t="147226" x="2697163" y="2322513"/>
          <p14:tracePt t="147235" x="2687638" y="2322513"/>
          <p14:tracePt t="147247" x="2679700" y="2322513"/>
          <p14:tracePt t="147275" x="2670175" y="2322513"/>
          <p14:tracePt t="147287" x="2660650" y="2322513"/>
          <p14:tracePt t="147307" x="2660650" y="2312988"/>
          <p14:tracePt t="147327" x="2660650" y="2303463"/>
          <p14:tracePt t="147347" x="2660650" y="2295525"/>
          <p14:tracePt t="147370" x="2660650" y="2286000"/>
          <p14:tracePt t="147387" x="2670175" y="2276475"/>
          <p14:tracePt t="147407" x="2705100" y="2251075"/>
          <p14:tracePt t="147427" x="2741613" y="2224088"/>
          <p14:tracePt t="147447" x="2768600" y="2205038"/>
          <p14:tracePt t="147467" x="2840038" y="2160588"/>
          <p14:tracePt t="147487" x="2867025" y="2143125"/>
          <p14:tracePt t="147507" x="2894013" y="2133600"/>
          <p14:tracePt t="147527" x="2928938" y="2133600"/>
          <p14:tracePt t="147547" x="3009900" y="2133600"/>
          <p14:tracePt t="147567" x="3054350" y="2133600"/>
          <p14:tracePt t="147587" x="3125788" y="2133600"/>
          <p14:tracePt t="147607" x="3133725" y="2143125"/>
          <p14:tracePt t="147627" x="3108325" y="2205038"/>
          <p14:tracePt t="147900" x="3108325" y="2197100"/>
          <p14:tracePt t="147915" x="3108325" y="2179638"/>
          <p14:tracePt t="147927" x="3108325" y="2170113"/>
          <p14:tracePt t="147948" x="3116263" y="2125663"/>
          <p14:tracePt t="147967" x="3116263" y="2108200"/>
          <p14:tracePt t="147987" x="3116263" y="2089150"/>
          <p14:tracePt t="148007" x="3116263" y="2081213"/>
          <p14:tracePt t="148083" x="3108325" y="2081213"/>
          <p14:tracePt t="148091" x="3089275" y="2071688"/>
          <p14:tracePt t="148107" x="3036888" y="2044700"/>
          <p14:tracePt t="148127" x="2965450" y="2036763"/>
          <p14:tracePt t="148148" x="2776538" y="2009775"/>
          <p14:tracePt t="148167" x="2643188" y="1990725"/>
          <p14:tracePt t="148187" x="2366963" y="1990725"/>
          <p14:tracePt t="148207" x="2232025" y="2000250"/>
          <p14:tracePt t="148228" x="2108200" y="2017713"/>
          <p14:tracePt t="148247" x="2044700" y="2036763"/>
          <p14:tracePt t="148267" x="2036763" y="2036763"/>
          <p14:tracePt t="148299" x="2062163" y="2036763"/>
          <p14:tracePt t="148308" x="2081213" y="2036763"/>
          <p14:tracePt t="148327" x="2187575" y="2036763"/>
          <p14:tracePt t="148347" x="2428875" y="2036763"/>
          <p14:tracePt t="148367" x="2598738" y="2036763"/>
          <p14:tracePt t="148388" x="2894013" y="2036763"/>
          <p14:tracePt t="148407" x="3027363" y="2017713"/>
          <p14:tracePt t="148428" x="3125788" y="2000250"/>
          <p14:tracePt t="148448" x="3143250" y="2000250"/>
          <p14:tracePt t="148467" x="3152775" y="2000250"/>
          <p14:tracePt t="148524" x="3133725" y="2000250"/>
          <p14:tracePt t="148531" x="3125788" y="2000250"/>
          <p14:tracePt t="148547" x="3081338" y="2017713"/>
          <p14:tracePt t="148567" x="3009900" y="2044700"/>
          <p14:tracePt t="148587" x="2928938" y="2054225"/>
          <p14:tracePt t="148607" x="2901950" y="2062163"/>
          <p14:tracePt t="148627" x="2894013" y="2062163"/>
          <p14:tracePt t="148647" x="2874963" y="2062163"/>
          <p14:tracePt t="148667" x="2847975" y="2071688"/>
          <p14:tracePt t="148687" x="2795588" y="2081213"/>
          <p14:tracePt t="148707" x="2741613" y="2081213"/>
          <p14:tracePt t="148728" x="2732088" y="2089150"/>
          <p14:tracePt t="148767" x="2741613" y="2089150"/>
          <p14:tracePt t="148787" x="2830513" y="2108200"/>
          <p14:tracePt t="148807" x="2919413" y="2116138"/>
          <p14:tracePt t="148827" x="3133725" y="2160588"/>
          <p14:tracePt t="148847" x="3241675" y="2179638"/>
          <p14:tracePt t="148868" x="3330575" y="2205038"/>
          <p14:tracePt t="148887" x="3357563" y="2224088"/>
          <p14:tracePt t="148927" x="3357563" y="2232025"/>
          <p14:tracePt t="148947" x="3348038" y="2232025"/>
          <p14:tracePt t="148968" x="3322638" y="2232025"/>
          <p14:tracePt t="148988" x="3251200" y="2232025"/>
          <p14:tracePt t="149007" x="3187700" y="2232025"/>
          <p14:tracePt t="149028" x="3081338" y="2205038"/>
          <p14:tracePt t="149047" x="3027363" y="2187575"/>
          <p14:tracePt t="149067" x="2965450" y="2170113"/>
          <p14:tracePt t="149087" x="2919413" y="2170113"/>
          <p14:tracePt t="149108" x="2857500" y="2160588"/>
          <p14:tracePt t="149127" x="2803525" y="2152650"/>
          <p14:tracePt t="149148" x="2714625" y="2152650"/>
          <p14:tracePt t="149167" x="2687638" y="2152650"/>
          <p14:tracePt t="149219" x="2697163" y="2152650"/>
          <p14:tracePt t="149229" x="2724150" y="2152650"/>
          <p14:tracePt t="149247" x="2795588" y="2152650"/>
          <p14:tracePt t="149268" x="2928938" y="2152650"/>
          <p14:tracePt t="149287" x="3152775" y="2152650"/>
          <p14:tracePt t="149308" x="3357563" y="2152650"/>
          <p14:tracePt t="149327" x="3455988" y="2133600"/>
          <p14:tracePt t="149348" x="3527425" y="2116138"/>
          <p14:tracePt t="149368" x="3527425" y="2108200"/>
          <p14:tracePt t="149388" x="3536950" y="2098675"/>
          <p14:tracePt t="149429" x="3536950" y="2089150"/>
          <p14:tracePt t="149476" x="3536950" y="2081213"/>
          <p14:tracePt t="149483" x="3527425" y="2081213"/>
          <p14:tracePt t="149491" x="3527425" y="2071688"/>
          <p14:tracePt t="149508" x="3517900" y="2062163"/>
          <p14:tracePt t="149527" x="3517900" y="2054225"/>
          <p14:tracePt t="149547" x="3517900" y="2044700"/>
          <p14:tracePt t="149587" x="3517900" y="2036763"/>
          <p14:tracePt t="149611" x="3517900" y="2027238"/>
          <p14:tracePt t="149628" x="3509963" y="2017713"/>
          <p14:tracePt t="149647" x="3509963" y="2009775"/>
          <p14:tracePt t="149667" x="3473450" y="1982788"/>
          <p14:tracePt t="149687" x="3438525" y="1955800"/>
          <p14:tracePt t="149708" x="3402013" y="1938338"/>
          <p14:tracePt t="149728" x="3384550" y="1928813"/>
          <p14:tracePt t="149748" x="3375025" y="1919288"/>
          <p14:tracePt t="149767" x="3375025" y="1911350"/>
          <p14:tracePt t="149907" x="3367088" y="1911350"/>
          <p14:tracePt t="149963" x="3357563" y="1911350"/>
          <p14:tracePt t="149979" x="3348038" y="1911350"/>
          <p14:tracePt t="149988" x="3340100" y="1911350"/>
          <p14:tracePt t="150008" x="3322638" y="1911350"/>
          <p14:tracePt t="150028" x="3286125" y="1919288"/>
          <p14:tracePt t="150047" x="3276600" y="1919288"/>
          <p14:tracePt t="150087" x="3268663" y="1919288"/>
          <p14:tracePt t="150108" x="3259138" y="1919288"/>
          <p14:tracePt t="150128" x="3224213" y="1919288"/>
          <p14:tracePt t="150148" x="3187700" y="1919288"/>
          <p14:tracePt t="150167" x="3160713" y="1928813"/>
          <p14:tracePt t="150188" x="3116263" y="1928813"/>
          <p14:tracePt t="150207" x="3071813" y="1938338"/>
          <p14:tracePt t="150228" x="2955925" y="1965325"/>
          <p14:tracePt t="150247" x="2874963" y="1973263"/>
          <p14:tracePt t="150268" x="2795588" y="1973263"/>
          <p14:tracePt t="150287" x="2786063" y="1973263"/>
          <p14:tracePt t="150348" x="2776538" y="1973263"/>
          <p14:tracePt t="150387" x="2768600" y="1973263"/>
          <p14:tracePt t="150404" x="2759075" y="1973263"/>
          <p14:tracePt t="150412" x="2759075" y="1965325"/>
          <p14:tracePt t="150428" x="2741613" y="1955800"/>
          <p14:tracePt t="150448" x="2714625" y="1946275"/>
          <p14:tracePt t="150468" x="2687638" y="1938338"/>
          <p14:tracePt t="150487" x="2670175" y="1928813"/>
          <p14:tracePt t="150508" x="2643188" y="1919288"/>
          <p14:tracePt t="150528" x="2633663" y="1911350"/>
          <p14:tracePt t="150548" x="2625725" y="1911350"/>
          <p14:tracePt t="150567" x="2625725" y="1901825"/>
          <p14:tracePt t="150588" x="2616200" y="1893888"/>
          <p14:tracePt t="150607" x="2608263" y="1893888"/>
          <p14:tracePt t="150628" x="2608263" y="1884363"/>
          <p14:tracePt t="150647" x="2598738" y="1874838"/>
          <p14:tracePt t="151108" x="2598738" y="1884363"/>
          <p14:tracePt t="151124" x="2598738" y="1893888"/>
          <p14:tracePt t="151140" x="2598738" y="1901825"/>
          <p14:tracePt t="151149" x="2608263" y="1911350"/>
          <p14:tracePt t="151168" x="2625725" y="1938338"/>
          <p14:tracePt t="151188" x="2643188" y="1955800"/>
          <p14:tracePt t="151208" x="2643188" y="1965325"/>
          <p14:tracePt t="151229" x="2643188" y="1973263"/>
          <p14:tracePt t="151268" x="2643188" y="1990725"/>
          <p14:tracePt t="151288" x="2643188" y="2000250"/>
          <p14:tracePt t="151308" x="2643188" y="2009775"/>
          <p14:tracePt t="151328" x="2643188" y="2017713"/>
          <p14:tracePt t="151348" x="2643188" y="2036763"/>
          <p14:tracePt t="151368" x="2643188" y="2054225"/>
          <p14:tracePt t="151389" x="2643188" y="2081213"/>
          <p14:tracePt t="151408" x="2643188" y="2098675"/>
          <p14:tracePt t="151428" x="2643188" y="2116138"/>
          <p14:tracePt t="151448" x="2643188" y="2133600"/>
          <p14:tracePt t="151468" x="2652713" y="2160588"/>
          <p14:tracePt t="151488" x="2660650" y="2179638"/>
          <p14:tracePt t="151508" x="2660650" y="2187575"/>
          <p14:tracePt t="151528" x="2660650" y="2205038"/>
          <p14:tracePt t="151548" x="2660650" y="2224088"/>
          <p14:tracePt t="151568" x="2660650" y="2241550"/>
          <p14:tracePt t="151588" x="2660650" y="2276475"/>
          <p14:tracePt t="151608" x="2660650" y="2295525"/>
          <p14:tracePt t="151628" x="2660650" y="2322513"/>
          <p14:tracePt t="151648" x="2660650" y="2347913"/>
          <p14:tracePt t="151668" x="2660650" y="2374900"/>
          <p14:tracePt t="151688" x="2660650" y="2393950"/>
          <p14:tracePt t="151709" x="2660650" y="2419350"/>
          <p14:tracePt t="151729" x="2660650" y="2428875"/>
          <p14:tracePt t="151749" x="2660650" y="2438400"/>
          <p14:tracePt t="151768" x="2660650" y="2446338"/>
          <p14:tracePt t="151788" x="2660650" y="2455863"/>
          <p14:tracePt t="151808" x="2660650" y="2465388"/>
          <p14:tracePt t="151868" x="2670175" y="2473325"/>
          <p14:tracePt t="151892" x="2670175" y="2482850"/>
          <p14:tracePt t="151901" x="2670175" y="2490788"/>
          <p14:tracePt t="151909" x="2679700" y="2490788"/>
          <p14:tracePt t="151928" x="2687638" y="2509838"/>
          <p14:tracePt t="151948" x="2687638" y="2517775"/>
          <p14:tracePt t="151988" x="2687638" y="2527300"/>
          <p14:tracePt t="152008" x="2687638" y="2536825"/>
          <p14:tracePt t="152029" x="2697163" y="2554288"/>
          <p14:tracePt t="152048" x="2697163" y="2562225"/>
          <p14:tracePt t="152069" x="2697163" y="2571750"/>
          <p14:tracePt t="152532" x="2705100" y="2571750"/>
          <p14:tracePt t="152541" x="2714625" y="2571750"/>
          <p14:tracePt t="152556" x="2741613" y="2571750"/>
          <p14:tracePt t="152572" x="2768600" y="2562225"/>
          <p14:tracePt t="152589" x="2813050" y="2562225"/>
          <p14:tracePt t="152608" x="2840038" y="2554288"/>
          <p14:tracePt t="152629" x="2894013" y="2554288"/>
          <p14:tracePt t="152648" x="2938463" y="2554288"/>
          <p14:tracePt t="152669" x="2990850" y="2562225"/>
          <p14:tracePt t="152688" x="3062288" y="2589213"/>
          <p14:tracePt t="152709" x="3133725" y="2625725"/>
          <p14:tracePt t="152729" x="3187700" y="2643188"/>
          <p14:tracePt t="152749" x="3268663" y="2652713"/>
          <p14:tracePt t="152768" x="3303588" y="2652713"/>
          <p14:tracePt t="152789" x="3340100" y="2652713"/>
          <p14:tracePt t="152808" x="3357563" y="2652713"/>
          <p14:tracePt t="152829" x="3367088" y="2652713"/>
          <p14:tracePt t="152848" x="3375025" y="2652713"/>
          <p14:tracePt t="152869" x="3394075" y="2652713"/>
          <p14:tracePt t="152888" x="3411538" y="2652713"/>
          <p14:tracePt t="152908" x="3419475" y="2652713"/>
          <p14:tracePt t="152949" x="3419475" y="2643188"/>
          <p14:tracePt t="152956" x="3419475" y="2633663"/>
          <p14:tracePt t="152968" x="3429000" y="2633663"/>
          <p14:tracePt t="152989" x="3446463" y="2616200"/>
          <p14:tracePt t="153008" x="3455988" y="2608263"/>
          <p14:tracePt t="153028" x="3455988" y="2589213"/>
          <p14:tracePt t="153048" x="3465513" y="2571750"/>
          <p14:tracePt t="153068" x="3465513" y="2562225"/>
          <p14:tracePt t="153088" x="3465513" y="2554288"/>
          <p14:tracePt t="153109" x="3455988" y="2544763"/>
          <p14:tracePt t="153128" x="3438525" y="2536825"/>
          <p14:tracePt t="153149" x="3419475" y="2509838"/>
          <p14:tracePt t="153168" x="3402013" y="2490788"/>
          <p14:tracePt t="153189" x="3384550" y="2446338"/>
          <p14:tracePt t="153208" x="3384550" y="2419350"/>
          <p14:tracePt t="153229" x="3384550" y="2339975"/>
          <p14:tracePt t="153248" x="3384550" y="2286000"/>
          <p14:tracePt t="153269" x="3384550" y="2224088"/>
          <p14:tracePt t="153288" x="3394075" y="2170113"/>
          <p14:tracePt t="153309" x="3411538" y="2125663"/>
          <p14:tracePt t="153328" x="3411538" y="2081213"/>
          <p14:tracePt t="153349" x="3411538" y="2009775"/>
          <p14:tracePt t="153368" x="3411538" y="1973263"/>
          <p14:tracePt t="153389" x="3411538" y="1919288"/>
          <p14:tracePt t="153408" x="3402013" y="1893888"/>
          <p14:tracePt t="153429" x="3402013" y="1866900"/>
          <p14:tracePt t="153448" x="3402013" y="1857375"/>
          <p14:tracePt t="153469" x="3402013" y="1839913"/>
          <p14:tracePt t="153613" x="3394075" y="1839913"/>
          <p14:tracePt t="153621" x="3384550" y="1839913"/>
          <p14:tracePt t="153629" x="3375025" y="1839913"/>
          <p14:tracePt t="153648" x="3357563" y="1839913"/>
          <p14:tracePt t="153669" x="3322638" y="1839913"/>
          <p14:tracePt t="153688" x="3295650" y="1839913"/>
          <p14:tracePt t="153709" x="3259138" y="1839913"/>
          <p14:tracePt t="153729" x="3251200" y="1839913"/>
          <p14:tracePt t="153748" x="3241675" y="1839913"/>
          <p14:tracePt t="154053" x="3232150" y="1839913"/>
          <p14:tracePt t="157254" x="3224213" y="1839913"/>
          <p14:tracePt t="157262" x="3224213" y="1847850"/>
          <p14:tracePt t="157278" x="3214688" y="1847850"/>
          <p14:tracePt t="157302" x="3197225" y="1857375"/>
          <p14:tracePt t="157318" x="3187700" y="1866900"/>
          <p14:tracePt t="157329" x="3187700" y="1874838"/>
          <p14:tracePt t="157350" x="3179763" y="1884363"/>
          <p14:tracePt t="157566" x="3179763" y="1893888"/>
          <p14:tracePt t="157590" x="3170238" y="1893888"/>
          <p14:tracePt t="157598" x="3170238" y="1911350"/>
          <p14:tracePt t="157609" x="3160713" y="1911350"/>
          <p14:tracePt t="157694" x="3160713" y="1901825"/>
          <p14:tracePt t="157750" x="3160713" y="1911350"/>
          <p14:tracePt t="157766" x="3160713" y="1919288"/>
          <p14:tracePt t="157782" x="3160713" y="1928813"/>
          <p14:tracePt t="157790" x="3160713" y="1938338"/>
          <p14:tracePt t="157809" x="3170238" y="1946275"/>
          <p14:tracePt t="157982" x="3160713" y="1946275"/>
          <p14:tracePt t="158038" x="3152775" y="1946275"/>
          <p14:tracePt t="158046" x="3152775" y="1938338"/>
          <p14:tracePt t="158054" x="3143250" y="1938338"/>
          <p14:tracePt t="158071" x="3125788" y="1928813"/>
          <p14:tracePt t="161031" x="3133725" y="1928813"/>
          <p14:tracePt t="161039" x="3152775" y="1928813"/>
          <p14:tracePt t="161049" x="3179763" y="1928813"/>
          <p14:tracePt t="161069" x="3197225" y="1928813"/>
          <p14:tracePt t="161110" x="3187700" y="1928813"/>
          <p14:tracePt t="161129" x="3098800" y="1928813"/>
          <p14:tracePt t="161150" x="3036888" y="1928813"/>
          <p14:tracePt t="161170" x="2965450" y="1928813"/>
          <p14:tracePt t="161190" x="2894013" y="1938338"/>
          <p14:tracePt t="161210" x="2847975" y="1938338"/>
          <p14:tracePt t="161230" x="2803525" y="1938338"/>
          <p14:tracePt t="161250" x="2786063" y="1938338"/>
          <p14:tracePt t="161327" x="2786063" y="1928813"/>
          <p14:tracePt t="161336" x="2776538" y="1928813"/>
          <p14:tracePt t="161407" x="2786063" y="1928813"/>
          <p14:tracePt t="161415" x="2803525" y="1928813"/>
          <p14:tracePt t="161431" x="2813050" y="1919288"/>
          <p14:tracePt t="161450" x="2822575" y="1919288"/>
          <p14:tracePt t="161470" x="2830513" y="1919288"/>
          <p14:tracePt t="161490" x="2840038" y="1911350"/>
          <p14:tracePt t="161510" x="2867025" y="1911350"/>
          <p14:tracePt t="161530" x="2874963" y="1901825"/>
          <p14:tracePt t="161550" x="2911475" y="1901825"/>
          <p14:tracePt t="161570" x="2946400" y="1901825"/>
          <p14:tracePt t="161591" x="3009900" y="1901825"/>
          <p14:tracePt t="161610" x="3044825" y="1893888"/>
          <p14:tracePt t="161631" x="3125788" y="1884363"/>
          <p14:tracePt t="161650" x="3152775" y="1874838"/>
          <p14:tracePt t="161670" x="3160713" y="1874838"/>
          <p14:tracePt t="161690" x="3170238" y="1874838"/>
          <p14:tracePt t="161730" x="3179763" y="1874838"/>
          <p14:tracePt t="161751" x="3224213" y="1884363"/>
          <p14:tracePt t="161770" x="3303588" y="1901825"/>
          <p14:tracePt t="161791" x="3348038" y="1911350"/>
          <p14:tracePt t="161810" x="3367088" y="1911350"/>
          <p14:tracePt t="161830" x="3375025" y="1911350"/>
          <p14:tracePt t="161905" x="3375025" y="1919288"/>
          <p14:tracePt t="161935" x="3375025" y="1928813"/>
          <p14:tracePt t="161951" x="3375025" y="1938338"/>
          <p14:tracePt t="161959" x="3375025" y="1946275"/>
          <p14:tracePt t="161970" x="3375025" y="1973263"/>
          <p14:tracePt t="161991" x="3375025" y="2009775"/>
          <p14:tracePt t="162010" x="3375025" y="2036763"/>
          <p14:tracePt t="162031" x="3375025" y="2089150"/>
          <p14:tracePt t="162050" x="3375025" y="2143125"/>
          <p14:tracePt t="162070" x="3367088" y="2197100"/>
          <p14:tracePt t="162090" x="3367088" y="2295525"/>
          <p14:tracePt t="162110" x="3367088" y="2330450"/>
          <p14:tracePt t="162130" x="3367088" y="2366963"/>
          <p14:tracePt t="162150" x="3357563" y="2374900"/>
          <p14:tracePt t="162170" x="3357563" y="2393950"/>
          <p14:tracePt t="162190" x="3357563" y="2401888"/>
          <p14:tracePt t="162210" x="3348038" y="2419350"/>
          <p14:tracePt t="162263" x="3340100" y="2419350"/>
          <p14:tracePt t="162271" x="3340100" y="2428875"/>
          <p14:tracePt t="162290" x="3330575" y="2428875"/>
          <p14:tracePt t="162310" x="3322638" y="2438400"/>
          <p14:tracePt t="162330" x="3313113" y="2438400"/>
          <p14:tracePt t="162350" x="3303588" y="2455863"/>
          <p14:tracePt t="162370" x="3295650" y="2473325"/>
          <p14:tracePt t="162390" x="3286125" y="2490788"/>
          <p14:tracePt t="162410" x="3276600" y="2527300"/>
          <p14:tracePt t="162430" x="3268663" y="2536825"/>
          <p14:tracePt t="162450" x="3268663" y="2544763"/>
          <p14:tracePt t="162551" x="3259138" y="2544763"/>
          <p14:tracePt t="162567" x="3251200" y="2544763"/>
          <p14:tracePt t="162576" x="3241675" y="2544763"/>
          <p14:tracePt t="162592" x="3232150" y="2544763"/>
          <p14:tracePt t="162610" x="3205163" y="2544763"/>
          <p14:tracePt t="162630" x="3170238" y="2544763"/>
          <p14:tracePt t="162650" x="3098800" y="2544763"/>
          <p14:tracePt t="162670" x="3044825" y="2536825"/>
          <p14:tracePt t="162690" x="3009900" y="2527300"/>
          <p14:tracePt t="162710" x="2982913" y="2527300"/>
          <p14:tracePt t="162730" x="2955925" y="2517775"/>
          <p14:tracePt t="162750" x="2946400" y="2517775"/>
          <p14:tracePt t="162770" x="2938463" y="2509838"/>
          <p14:tracePt t="162790" x="2928938" y="2509838"/>
          <p14:tracePt t="162810" x="2911475" y="2509838"/>
          <p14:tracePt t="162830" x="2901950" y="2500313"/>
          <p14:tracePt t="162850" x="2894013" y="2490788"/>
          <p14:tracePt t="162870" x="2884488" y="2490788"/>
          <p14:tracePt t="162890" x="2874963" y="2482850"/>
          <p14:tracePt t="162910" x="2874963" y="2473325"/>
          <p14:tracePt t="162936" x="2867025" y="2473325"/>
          <p14:tracePt t="162991" x="2857500" y="2473325"/>
          <p14:tracePt t="163000" x="2857500" y="2465388"/>
          <p14:tracePt t="163016" x="2847975" y="2465388"/>
          <p14:tracePt t="163048" x="2847975" y="2455863"/>
          <p14:tracePt t="163080" x="2847975" y="2446338"/>
          <p14:tracePt t="163088" x="2847975" y="2438400"/>
          <p14:tracePt t="163096" x="2840038" y="2428875"/>
          <p14:tracePt t="163112" x="2840038" y="2411413"/>
          <p14:tracePt t="163130" x="2840038" y="2401888"/>
          <p14:tracePt t="163150" x="2840038" y="2374900"/>
          <p14:tracePt t="163170" x="2840038" y="2339975"/>
          <p14:tracePt t="163190" x="2840038" y="2312988"/>
          <p14:tracePt t="163210" x="2840038" y="2251075"/>
          <p14:tracePt t="163230" x="2840038" y="2214563"/>
          <p14:tracePt t="163250" x="2840038" y="2152650"/>
          <p14:tracePt t="163270" x="2840038" y="2125663"/>
          <p14:tracePt t="163290" x="2830513" y="2089150"/>
          <p14:tracePt t="163311" x="2822575" y="2036763"/>
          <p14:tracePt t="163330" x="2822575" y="2009775"/>
          <p14:tracePt t="163350" x="2803525" y="1990725"/>
          <p14:tracePt t="163370" x="2795588" y="1973263"/>
          <p14:tracePt t="163391" x="2795588" y="1955800"/>
          <p14:tracePt t="163432" x="2795588" y="1946275"/>
          <p14:tracePt t="163456" x="2795588" y="1938338"/>
          <p14:tracePt t="163488" x="2803525" y="1938338"/>
          <p14:tracePt t="163504" x="2813050" y="1938338"/>
          <p14:tracePt t="163512" x="2822575" y="1938338"/>
          <p14:tracePt t="163531" x="2857500" y="1938338"/>
          <p14:tracePt t="163550" x="2911475" y="1938338"/>
          <p14:tracePt t="163570" x="2990850" y="1938338"/>
          <p14:tracePt t="163590" x="3044825" y="1928813"/>
          <p14:tracePt t="163611" x="3133725" y="1911350"/>
          <p14:tracePt t="163630" x="3170238" y="1901825"/>
          <p14:tracePt t="163650" x="3224213" y="1893888"/>
          <p14:tracePt t="163671" x="3241675" y="1884363"/>
          <p14:tracePt t="163816" x="3251200" y="1893888"/>
          <p14:tracePt t="163824" x="3251200" y="1901825"/>
          <p14:tracePt t="163832" x="3259138" y="1919288"/>
          <p14:tracePt t="163850" x="3259138" y="1955800"/>
          <p14:tracePt t="163870" x="3259138" y="1990725"/>
          <p14:tracePt t="163891" x="3286125" y="2098675"/>
          <p14:tracePt t="163910" x="3303588" y="2187575"/>
          <p14:tracePt t="163913" x="3303588" y="2214563"/>
          <p14:tracePt t="163930" x="3313113" y="2303463"/>
          <p14:tracePt t="163950" x="3313113" y="2366963"/>
          <p14:tracePt t="163970" x="3313113" y="2428875"/>
          <p14:tracePt t="163990" x="3313113" y="2438400"/>
          <p14:tracePt t="164010" x="3313113" y="2465388"/>
          <p14:tracePt t="164112" x="3313113" y="2473325"/>
          <p14:tracePt t="164144" x="3322638" y="2473325"/>
          <p14:tracePt t="164288" x="3313113" y="2473325"/>
          <p14:tracePt t="164296" x="3303588" y="2473325"/>
          <p14:tracePt t="164310" x="3268663" y="2473325"/>
          <p14:tracePt t="164330" x="3197225" y="2473325"/>
          <p14:tracePt t="164350" x="3089275" y="2473325"/>
          <p14:tracePt t="164370" x="2973388" y="2446338"/>
          <p14:tracePt t="164391" x="2901950" y="2438400"/>
          <p14:tracePt t="164410" x="2830513" y="2428875"/>
          <p14:tracePt t="164697" x="2830513" y="2419350"/>
          <p14:tracePt t="164736" x="2830513" y="2411413"/>
          <p14:tracePt t="164752" x="2830513" y="2401888"/>
          <p14:tracePt t="164824" x="2830513" y="2393950"/>
          <p14:tracePt t="164832" x="2840038" y="2393950"/>
          <p14:tracePt t="164968" x="2847975" y="2393950"/>
          <p14:tracePt t="164976" x="2847975" y="2384425"/>
          <p14:tracePt t="165000" x="2847975" y="2374900"/>
          <p14:tracePt t="165011" x="2857500" y="2366963"/>
          <p14:tracePt t="165031" x="2857500" y="2357438"/>
          <p14:tracePt t="165050" x="2857500" y="2347913"/>
          <p14:tracePt t="165070" x="2867025" y="2347913"/>
          <p14:tracePt t="165216" x="2867025" y="2357438"/>
          <p14:tracePt t="165305" x="2867025" y="2347913"/>
          <p14:tracePt t="165656" x="2867025" y="2339975"/>
          <p14:tracePt t="165906" x="2867025" y="2330450"/>
          <p14:tracePt t="166072" x="2867025" y="2322513"/>
          <p14:tracePt t="166105" x="2874963" y="2322513"/>
          <p14:tracePt t="166305" x="2884488" y="2322513"/>
          <p14:tracePt t="166321" x="2894013" y="2322513"/>
          <p14:tracePt t="166330" x="2911475" y="2322513"/>
          <p14:tracePt t="166350" x="2928938" y="2322513"/>
          <p14:tracePt t="166370" x="3000375" y="2322513"/>
          <p14:tracePt t="166391" x="3071813" y="2330450"/>
          <p14:tracePt t="166411" x="3295650" y="2366963"/>
          <p14:tracePt t="166431" x="3517900" y="2411413"/>
          <p14:tracePt t="166450" x="3830638" y="2465388"/>
          <p14:tracePt t="166471" x="4152900" y="2517775"/>
          <p14:tracePt t="166490" x="4375150" y="2554288"/>
          <p14:tracePt t="166510" x="4518025" y="2616200"/>
          <p14:tracePt t="166531" x="4714875" y="2705100"/>
          <p14:tracePt t="166551" x="4768850" y="2732088"/>
          <p14:tracePt t="166570" x="4776788" y="2724150"/>
          <p14:tracePt t="166590" x="4759325" y="2697163"/>
          <p14:tracePt t="166611" x="4759325" y="2633663"/>
          <p14:tracePt t="166631" x="4776788" y="2554288"/>
          <p14:tracePt t="166651" x="4813300" y="2465388"/>
          <p14:tracePt t="166671" x="4822825" y="2465388"/>
          <p14:tracePt t="166690" x="4830763" y="2482850"/>
          <p14:tracePt t="166711" x="4848225" y="2527300"/>
          <p14:tracePt t="166730" x="4894263" y="2562225"/>
          <p14:tracePt t="166751" x="4894263" y="2571750"/>
          <p14:tracePt t="166791" x="4875213" y="2571750"/>
          <p14:tracePt t="166811" x="4741863" y="2598738"/>
          <p14:tracePt t="166831" x="4732338" y="2608263"/>
          <p14:tracePt t="167193" x="4732338" y="2589213"/>
          <p14:tracePt t="167209" x="4741863" y="2562225"/>
          <p14:tracePt t="167225" x="4759325" y="2554288"/>
          <p14:tracePt t="167233" x="4759325" y="2544763"/>
          <p14:tracePt t="167251" x="4768850" y="2544763"/>
          <p14:tracePt t="167271" x="4768850" y="2536825"/>
          <p14:tracePt t="167393" x="4759325" y="2536825"/>
          <p14:tracePt t="167401" x="4759325" y="2544763"/>
          <p14:tracePt t="167425" x="4759325" y="2554288"/>
          <p14:tracePt t="167433" x="4751388" y="2554288"/>
          <p14:tracePt t="167451" x="4751388" y="2562225"/>
          <p14:tracePt t="167489" x="4741863" y="2562225"/>
          <p14:tracePt t="167633" x="4741863" y="2571750"/>
          <p14:tracePt t="167697" x="4741863" y="2581275"/>
          <p14:tracePt t="167729" x="4741863" y="2589213"/>
          <p14:tracePt t="167929" x="4741863" y="2598738"/>
          <p14:tracePt t="167945" x="4741863" y="2608263"/>
          <p14:tracePt t="167969" x="4741863" y="2616200"/>
          <p14:tracePt t="167985" x="4741863" y="2625725"/>
          <p14:tracePt t="167993" x="4741863" y="2633663"/>
          <p14:tracePt t="168011" x="4741863" y="2643188"/>
          <p14:tracePt t="168031" x="4741863" y="2652713"/>
          <p14:tracePt t="168051" x="4741863" y="2679700"/>
          <p14:tracePt t="168071" x="4741863" y="2687638"/>
          <p14:tracePt t="168091" x="4741863" y="2705100"/>
          <p14:tracePt t="168111" x="4741863" y="2724150"/>
          <p14:tracePt t="168131" x="4759325" y="2724150"/>
          <p14:tracePt t="168151" x="4759325" y="2732088"/>
          <p14:tracePt t="168172" x="4768850" y="2741613"/>
          <p14:tracePt t="168191" x="4776788" y="2741613"/>
          <p14:tracePt t="168211" x="4776788" y="2751138"/>
          <p14:tracePt t="168231" x="4786313" y="2759075"/>
          <p14:tracePt t="168251" x="4795838" y="2768600"/>
          <p14:tracePt t="168337" x="4803775" y="2768600"/>
          <p14:tracePt t="168369" x="4803775" y="2759075"/>
          <p14:tracePt t="168378" x="4803775" y="2751138"/>
          <p14:tracePt t="168391" x="4803775" y="2741613"/>
          <p14:tracePt t="168411" x="4813300" y="2705100"/>
          <p14:tracePt t="168431" x="4813300" y="2679700"/>
          <p14:tracePt t="168451" x="4813300" y="2660650"/>
          <p14:tracePt t="168471" x="4813300" y="2652713"/>
          <p14:tracePt t="168522" x="4813300" y="2660650"/>
          <p14:tracePt t="168538" x="4813300" y="2670175"/>
          <p14:tracePt t="168551" x="4813300" y="2679700"/>
          <p14:tracePt t="168571" x="4840288" y="2705100"/>
          <p14:tracePt t="168591" x="4867275" y="2724150"/>
          <p14:tracePt t="168611" x="4902200" y="2732088"/>
          <p14:tracePt t="168631" x="4929188" y="2741613"/>
          <p14:tracePt t="168651" x="5027613" y="2759075"/>
          <p14:tracePt t="168672" x="5143500" y="2786063"/>
          <p14:tracePt t="168691" x="5411788" y="2822575"/>
          <p14:tracePt t="168711" x="5562600" y="2822575"/>
          <p14:tracePt t="168731" x="5803900" y="2822575"/>
          <p14:tracePt t="168751" x="5946775" y="2822575"/>
          <p14:tracePt t="168771" x="6126163" y="2803525"/>
          <p14:tracePt t="168791" x="6286500" y="2751138"/>
          <p14:tracePt t="168811" x="6394450" y="2705100"/>
          <p14:tracePt t="168831" x="6419850" y="2670175"/>
          <p14:tracePt t="168851" x="6429375" y="2643188"/>
          <p14:tracePt t="168871" x="6411913" y="2625725"/>
          <p14:tracePt t="168891" x="6330950" y="2633663"/>
          <p14:tracePt t="168911" x="6323013" y="2643188"/>
          <p14:tracePt t="169202" x="6313488" y="2625725"/>
          <p14:tracePt t="169210" x="6313488" y="2616200"/>
          <p14:tracePt t="169218" x="6313488" y="2608263"/>
          <p14:tracePt t="169231" x="6330950" y="2589213"/>
          <p14:tracePt t="169251" x="6384925" y="2554288"/>
          <p14:tracePt t="169271" x="6411913" y="2544763"/>
          <p14:tracePt t="169291" x="6411913" y="2536825"/>
          <p14:tracePt t="169322" x="6402388" y="2536825"/>
          <p14:tracePt t="169338" x="6394450" y="2536825"/>
          <p14:tracePt t="169351" x="6394450" y="2544763"/>
          <p14:tracePt t="169371" x="6357938" y="2589213"/>
          <p14:tracePt t="169392" x="6340475" y="2616200"/>
          <p14:tracePt t="169411" x="6313488" y="2652713"/>
          <p14:tracePt t="169431" x="6276975" y="2652713"/>
          <p14:tracePt t="169451" x="6269038" y="2660650"/>
          <p14:tracePt t="169471" x="6251575" y="2660650"/>
          <p14:tracePt t="169491" x="6242050" y="2660650"/>
          <p14:tracePt t="169511" x="6232525" y="2660650"/>
          <p14:tracePt t="169532" x="6232525" y="2652713"/>
          <p14:tracePt t="169571" x="6232525" y="2633663"/>
          <p14:tracePt t="169591" x="6251575" y="2625725"/>
          <p14:tracePt t="169611" x="6259513" y="2608263"/>
          <p14:tracePt t="169631" x="6259513" y="2598738"/>
          <p14:tracePt t="169651" x="6259513" y="2589213"/>
          <p14:tracePt t="169762" x="6259513" y="2581275"/>
          <p14:tracePt t="169770" x="6259513" y="2571750"/>
          <p14:tracePt t="169786" x="6269038" y="2562225"/>
          <p14:tracePt t="169794" x="6276975" y="2562225"/>
          <p14:tracePt t="169811" x="6296025" y="2527300"/>
          <p14:tracePt t="169831" x="6323013" y="2509838"/>
          <p14:tracePt t="169851" x="6340475" y="2500313"/>
          <p14:tracePt t="169871" x="6367463" y="2490788"/>
          <p14:tracePt t="169892" x="6411913" y="2473325"/>
          <p14:tracePt t="169911" x="6429375" y="2465388"/>
          <p14:tracePt t="169931" x="6438900" y="2465388"/>
          <p14:tracePt t="169951" x="6446838" y="2465388"/>
          <p14:tracePt t="169971" x="6518275" y="2482850"/>
          <p14:tracePt t="169991" x="6581775" y="2509838"/>
          <p14:tracePt t="170011" x="6742113" y="2536825"/>
          <p14:tracePt t="170032" x="6831013" y="2544763"/>
          <p14:tracePt t="170051" x="6919913" y="2554288"/>
          <p14:tracePt t="170071" x="6956425" y="2554288"/>
          <p14:tracePt t="170111" x="6956425" y="2562225"/>
          <p14:tracePt t="170131" x="6956425" y="2571750"/>
          <p14:tracePt t="170151" x="6956425" y="2581275"/>
          <p14:tracePt t="170172" x="6956425" y="2616200"/>
          <p14:tracePt t="170191" x="6956425" y="2670175"/>
          <p14:tracePt t="170211" x="6965950" y="2732088"/>
          <p14:tracePt t="170231" x="6965950" y="2768600"/>
          <p14:tracePt t="170252" x="6965950" y="2803525"/>
          <p14:tracePt t="170271" x="6965950" y="2847975"/>
          <p14:tracePt t="170291" x="6965950" y="2884488"/>
          <p14:tracePt t="170312" x="6956425" y="2901950"/>
          <p14:tracePt t="170331" x="6946900" y="2938463"/>
          <p14:tracePt t="170351" x="6929438" y="2965450"/>
          <p14:tracePt t="170371" x="6919913" y="3009900"/>
          <p14:tracePt t="170392" x="6911975" y="3027363"/>
          <p14:tracePt t="170411" x="6911975" y="3062288"/>
          <p14:tracePt t="170431" x="6911975" y="3081338"/>
          <p14:tracePt t="170451" x="6911975" y="3098800"/>
          <p14:tracePt t="170471" x="6902450" y="3098800"/>
          <p14:tracePt t="170491" x="6894513" y="3108325"/>
          <p14:tracePt t="170532" x="6894513" y="3116263"/>
          <p14:tracePt t="170602" x="6894513" y="3125788"/>
          <p14:tracePt t="170634" x="6894513" y="3133725"/>
          <p14:tracePt t="170650" x="6894513" y="3143250"/>
          <p14:tracePt t="170666" x="6894513" y="3152775"/>
          <p14:tracePt t="170675" x="6894513" y="3160713"/>
          <p14:tracePt t="170691" x="6894513" y="3170238"/>
          <p14:tracePt t="170711" x="6884988" y="3170238"/>
          <p14:tracePt t="170731" x="6884988" y="3179763"/>
          <p14:tracePt t="170778" x="6875463" y="3179763"/>
          <p14:tracePt t="170810" x="6867525" y="3179763"/>
          <p14:tracePt t="170818" x="6858000" y="3179763"/>
          <p14:tracePt t="170834" x="6848475" y="3179763"/>
          <p14:tracePt t="170851" x="6777038" y="3160713"/>
          <p14:tracePt t="170871" x="6724650" y="3143250"/>
          <p14:tracePt t="170892" x="6661150" y="3108325"/>
          <p14:tracePt t="170911" x="6589713" y="3081338"/>
          <p14:tracePt t="170914" x="6572250" y="3071813"/>
          <p14:tracePt t="170931" x="6537325" y="3054350"/>
          <p14:tracePt t="170951" x="6491288" y="3036888"/>
          <p14:tracePt t="170971" x="6438900" y="3017838"/>
          <p14:tracePt t="170991" x="6419850" y="3009900"/>
          <p14:tracePt t="171011" x="6384925" y="3000375"/>
          <p14:tracePt t="171032" x="6375400" y="2990850"/>
          <p14:tracePt t="171051" x="6357938" y="2982913"/>
          <p14:tracePt t="171071" x="6348413" y="2973388"/>
          <p14:tracePt t="171091" x="6340475" y="2965450"/>
          <p14:tracePt t="171187" x="6340475" y="2955925"/>
          <p14:tracePt t="171210" x="6340475" y="2946400"/>
          <p14:tracePt t="171218" x="6340475" y="2938463"/>
          <p14:tracePt t="171231" x="6357938" y="2919413"/>
          <p14:tracePt t="171252" x="6411913" y="2840038"/>
          <p14:tracePt t="171271" x="6456363" y="2786063"/>
          <p14:tracePt t="171291" x="6527800" y="2679700"/>
          <p14:tracePt t="171312" x="6589713" y="2608263"/>
          <p14:tracePt t="171331" x="6634163" y="2500313"/>
          <p14:tracePt t="171351" x="6661150" y="2428875"/>
          <p14:tracePt t="171371" x="6688138" y="2330450"/>
          <p14:tracePt t="171392" x="6688138" y="2312988"/>
          <p14:tracePt t="171442" x="6688138" y="2322513"/>
          <p14:tracePt t="171452" x="6688138" y="2330450"/>
          <p14:tracePt t="171472" x="6688138" y="2374900"/>
          <p14:tracePt t="171491" x="6688138" y="2473325"/>
          <p14:tracePt t="171511" x="6705600" y="2544763"/>
          <p14:tracePt t="171532" x="6715125" y="2616200"/>
          <p14:tracePt t="171551" x="6724650" y="2705100"/>
          <p14:tracePt t="171571" x="6732588" y="2759075"/>
          <p14:tracePt t="171591" x="6742113" y="2803525"/>
          <p14:tracePt t="171612" x="6751638" y="2847975"/>
          <p14:tracePt t="171632" x="6751638" y="2857500"/>
          <p14:tracePt t="171723" x="6742113" y="2857500"/>
          <p14:tracePt t="171731" x="6742113" y="2847975"/>
          <p14:tracePt t="171739" x="6732588" y="2847975"/>
          <p14:tracePt t="171754" x="6724650" y="2847975"/>
          <p14:tracePt t="171771" x="6705600" y="2830513"/>
          <p14:tracePt t="171792" x="6661150" y="2830513"/>
          <p14:tracePt t="171812" x="6572250" y="2830513"/>
          <p14:tracePt t="171832" x="6527800" y="2830513"/>
          <p14:tracePt t="171852" x="6446838" y="2840038"/>
          <p14:tracePt t="171872" x="6411913" y="2857500"/>
          <p14:tracePt t="171892" x="6367463" y="2911475"/>
          <p14:tracePt t="171912" x="6340475" y="2955925"/>
          <p14:tracePt t="171915" x="6323013" y="2965450"/>
          <p14:tracePt t="171932" x="6269038" y="3027363"/>
          <p14:tracePt t="171952" x="6205538" y="3062288"/>
          <p14:tracePt t="171972" x="6081713" y="3108325"/>
          <p14:tracePt t="171992" x="5965825" y="3133725"/>
          <p14:tracePt t="172012" x="5759450" y="3205163"/>
          <p14:tracePt t="172032" x="5634038" y="3251200"/>
          <p14:tracePt t="172052" x="5510213" y="3268663"/>
          <p14:tracePt t="172072" x="5473700" y="3268663"/>
          <p14:tracePt t="172092" x="5465763" y="3268663"/>
          <p14:tracePt t="172112" x="5456238" y="3259138"/>
          <p14:tracePt t="172132" x="5456238" y="3197225"/>
          <p14:tracePt t="172152" x="5446713" y="3160713"/>
          <p14:tracePt t="172172" x="5446713" y="3125788"/>
          <p14:tracePt t="172192" x="5446713" y="3098800"/>
          <p14:tracePt t="172212" x="5465763" y="3081338"/>
          <p14:tracePt t="172232" x="5473700" y="3054350"/>
          <p14:tracePt t="172252" x="5483225" y="3044825"/>
          <p14:tracePt t="172272" x="5491163" y="3036888"/>
          <p14:tracePt t="172292" x="5500688" y="3036888"/>
          <p14:tracePt t="172312" x="5510213" y="3027363"/>
          <p14:tracePt t="172332" x="5518150" y="3017838"/>
          <p14:tracePt t="172995" x="5500688" y="3009900"/>
          <p14:tracePt t="173003" x="5456238" y="2982913"/>
          <p14:tracePt t="173012" x="5438775" y="2982913"/>
          <p14:tracePt t="173032" x="5295900" y="2911475"/>
          <p14:tracePt t="173052" x="5214938" y="2830513"/>
          <p14:tracePt t="173072" x="5205413" y="2803525"/>
          <p14:tracePt t="173092" x="5205413" y="2795588"/>
          <p14:tracePt t="173112" x="5205413" y="2786063"/>
          <p14:tracePt t="173132" x="5205413" y="2768600"/>
          <p14:tracePt t="173152" x="5180013" y="2732088"/>
          <p14:tracePt t="173172" x="5062538" y="2660650"/>
          <p14:tracePt t="173192" x="5000625" y="2633663"/>
          <p14:tracePt t="173212" x="4946650" y="2616200"/>
          <p14:tracePt t="173232" x="4938713" y="2608263"/>
          <p14:tracePt t="173252" x="4938713" y="2589213"/>
          <p14:tracePt t="173272" x="4946650" y="2581275"/>
          <p14:tracePt t="173292" x="4983163" y="2554288"/>
          <p14:tracePt t="173312" x="5000625" y="2544763"/>
          <p14:tracePt t="173332" x="5054600" y="2527300"/>
          <p14:tracePt t="173352" x="5099050" y="2517775"/>
          <p14:tracePt t="173372" x="5170488" y="2500313"/>
          <p14:tracePt t="173392" x="5205413" y="2500313"/>
          <p14:tracePt t="173412" x="5259388" y="2500313"/>
          <p14:tracePt t="173432" x="5295900" y="2517775"/>
          <p14:tracePt t="173452" x="5340350" y="2544763"/>
          <p14:tracePt t="173472" x="5357813" y="2562225"/>
          <p14:tracePt t="173492" x="5367338" y="2562225"/>
          <p14:tracePt t="173563" x="5357813" y="2562225"/>
          <p14:tracePt t="173579" x="5348288" y="2562225"/>
          <p14:tracePt t="173587" x="5340350" y="2562225"/>
          <p14:tracePt t="173595" x="5330825" y="2571750"/>
          <p14:tracePt t="173612" x="5322888" y="2571750"/>
          <p14:tracePt t="173632" x="5303838" y="2581275"/>
          <p14:tracePt t="173731" x="5295900" y="2581275"/>
          <p14:tracePt t="173755" x="5276850" y="2571750"/>
          <p14:tracePt t="173763" x="5276850" y="2562225"/>
          <p14:tracePt t="173772" x="5268913" y="2562225"/>
          <p14:tracePt t="173792" x="5251450" y="2554288"/>
          <p14:tracePt t="173812" x="5224463" y="2554288"/>
          <p14:tracePt t="173832" x="5224463" y="2544763"/>
          <p14:tracePt t="173852" x="5214938" y="2544763"/>
          <p14:tracePt t="173939" x="5224463" y="2544763"/>
          <p14:tracePt t="173947" x="5232400" y="2536825"/>
          <p14:tracePt t="173955" x="5241925" y="2527300"/>
          <p14:tracePt t="173972" x="5286375" y="2517775"/>
          <p14:tracePt t="173992" x="5313363" y="2500313"/>
          <p14:tracePt t="174012" x="5357813" y="2490788"/>
          <p14:tracePt t="174033" x="5375275" y="2490788"/>
          <p14:tracePt t="174052" x="5384800" y="2490788"/>
          <p14:tracePt t="174093" x="5394325" y="2490788"/>
          <p14:tracePt t="174139" x="5402263" y="2490788"/>
          <p14:tracePt t="174163" x="5411788" y="2490788"/>
          <p14:tracePt t="174235" x="5419725" y="2490788"/>
          <p14:tracePt t="174275" x="5419725" y="2500313"/>
          <p14:tracePt t="174299" x="5419725" y="2509838"/>
          <p14:tracePt t="174307" x="5419725" y="2517775"/>
          <p14:tracePt t="174324" x="5419725" y="2527300"/>
          <p14:tracePt t="174332" x="5419725" y="2544763"/>
          <p14:tracePt t="174352" x="5419725" y="2571750"/>
          <p14:tracePt t="174372" x="5411788" y="2643188"/>
          <p14:tracePt t="174392" x="5411788" y="2697163"/>
          <p14:tracePt t="174412" x="5411788" y="2803525"/>
          <p14:tracePt t="174432" x="5411788" y="2867025"/>
          <p14:tracePt t="174452" x="5411788" y="2973388"/>
          <p14:tracePt t="174472" x="5419725" y="3027363"/>
          <p14:tracePt t="174492" x="5438775" y="3071813"/>
          <p14:tracePt t="174512" x="5446713" y="3098800"/>
          <p14:tracePt t="174533" x="5446713" y="3108325"/>
          <p14:tracePt t="174595" x="5438775" y="3108325"/>
          <p14:tracePt t="174612" x="5429250" y="3108325"/>
          <p14:tracePt t="174628" x="5419725" y="3108325"/>
          <p14:tracePt t="174635" x="5402263" y="3108325"/>
          <p14:tracePt t="174652" x="5384800" y="3108325"/>
          <p14:tracePt t="174673" x="5367338" y="3098800"/>
          <p14:tracePt t="174692" x="5330825" y="3098800"/>
          <p14:tracePt t="174712" x="5303838" y="3089275"/>
          <p14:tracePt t="174732" x="5295900" y="3089275"/>
          <p14:tracePt t="174752" x="5286375" y="3089275"/>
          <p14:tracePt t="174772" x="5276850" y="3089275"/>
          <p14:tracePt t="174792" x="5268913" y="3081338"/>
          <p14:tracePt t="174812" x="5251450" y="3071813"/>
          <p14:tracePt t="174832" x="5251450" y="3062288"/>
          <p14:tracePt t="174852" x="5259388" y="30543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pipelining?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28700"/>
            <a:ext cx="8228012" cy="5101172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i="1" dirty="0" smtClean="0">
                <a:solidFill>
                  <a:schemeClr val="accent1"/>
                </a:solidFill>
              </a:rPr>
              <a:t>The main idea: </a:t>
            </a:r>
            <a:r>
              <a:rPr lang="en-US" dirty="0" smtClean="0"/>
              <a:t>try to keep everyone busy with useful work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Pipelining is a general-purpose technique of increasing efficiency: it is not specific for processors only</a:t>
            </a:r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How to organize the pipeline?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Split the process into independent parts (</a:t>
            </a:r>
            <a:r>
              <a:rPr lang="en-US" sz="2000" dirty="0" smtClean="0">
                <a:solidFill>
                  <a:schemeClr val="accent1"/>
                </a:solidFill>
              </a:rPr>
              <a:t>stages</a:t>
            </a:r>
            <a:r>
              <a:rPr lang="en-US" sz="2000" dirty="0" smtClean="0"/>
              <a:t>)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Allow a stage starts execute the next workload event if the following stages are still processing the previous ones</a:t>
            </a:r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There are many examples of pipelines in the real life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Assembly line (car, electronics, etc.)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Security control in an airport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6311000"/>
      </p:ext>
    </p:extLst>
  </p:cSld>
  <p:clrMapOvr>
    <a:masterClrMapping/>
  </p:clrMapOvr>
  <p:transition advTm="21136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2006" x="5259388" y="3062288"/>
          <p14:tracePt t="92015" x="5268913" y="3062288"/>
          <p14:tracePt t="92191" x="5276850" y="3062288"/>
          <p14:tracePt t="92199" x="5286375" y="3062288"/>
          <p14:tracePt t="92239" x="5295900" y="3062288"/>
          <p14:tracePt t="92255" x="5303838" y="3062288"/>
          <p14:tracePt t="92311" x="5303838" y="3071813"/>
          <p14:tracePt t="92319" x="5303838" y="3081338"/>
          <p14:tracePt t="92327" x="5322888" y="3098800"/>
          <p14:tracePt t="92343" x="5330825" y="3125788"/>
          <p14:tracePt t="92359" x="5340350" y="3143250"/>
          <p14:tracePt t="92378" x="5340350" y="3160713"/>
          <p14:tracePt t="92399" x="5340350" y="3179763"/>
          <p14:tracePt t="92418" x="5340350" y="3205163"/>
          <p14:tracePt t="92437" x="5340350" y="3232150"/>
          <p14:tracePt t="92457" x="5340350" y="3241675"/>
          <p14:tracePt t="92479" x="5340350" y="3251200"/>
          <p14:tracePt t="92519" x="5340350" y="3259138"/>
          <p14:tracePt t="92543" x="5348288" y="3259138"/>
          <p14:tracePt t="92551" x="5348288" y="3268663"/>
          <p14:tracePt t="92567" x="5348288" y="3276600"/>
          <p14:tracePt t="92577" x="5367338" y="3286125"/>
          <p14:tracePt t="92598" x="5394325" y="3313113"/>
          <p14:tracePt t="92617" x="5402263" y="3322638"/>
          <p14:tracePt t="92638" x="5419725" y="3322638"/>
          <p14:tracePt t="92658" x="5429250" y="33226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-287"/>
            <a:ext cx="8229600" cy="889000"/>
          </a:xfrm>
        </p:spPr>
        <p:txBody>
          <a:bodyPr/>
          <a:lstStyle/>
          <a:p>
            <a:r>
              <a:rPr lang="en-US" dirty="0" smtClean="0"/>
              <a:t>Processor Pipeline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3" y="704332"/>
            <a:ext cx="8228012" cy="1338528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It is hard to build HW that identifies whether the next stage is busy and stop the pipeline if it is</a:t>
            </a:r>
          </a:p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The alternative is making all stages the same length as the longest one</a:t>
            </a: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It makes the pipeline control easier </a:t>
            </a:r>
            <a:r>
              <a:rPr lang="en-US" sz="1800" dirty="0" smtClean="0"/>
              <a:t>as the </a:t>
            </a:r>
            <a:r>
              <a:rPr lang="en-US" sz="1800" dirty="0"/>
              <a:t>next stage is always </a:t>
            </a:r>
            <a:r>
              <a:rPr lang="en-US" sz="1800" dirty="0" smtClean="0"/>
              <a:t>ready</a:t>
            </a:r>
            <a:endParaRPr lang="ru-RU" sz="1800" dirty="0"/>
          </a:p>
        </p:txBody>
      </p:sp>
      <p:sp>
        <p:nvSpPr>
          <p:cNvPr id="191" name="Content Placeholder 3"/>
          <p:cNvSpPr txBox="1">
            <a:spLocks/>
          </p:cNvSpPr>
          <p:nvPr/>
        </p:nvSpPr>
        <p:spPr bwMode="auto">
          <a:xfrm>
            <a:off x="562950" y="5565021"/>
            <a:ext cx="8228012" cy="68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684213" indent="-2921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1030288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1314450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kern="0" dirty="0" smtClean="0">
                <a:latin typeface="+mj-lt"/>
              </a:rPr>
              <a:t>Throughput is still 1 instruction per clock, but the clock cycle is 4 times less (2ns vs. 8 ns)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52942" y="3337158"/>
            <a:ext cx="3538383" cy="627363"/>
            <a:chOff x="1552942" y="2224644"/>
            <a:chExt cx="3538383" cy="627363"/>
          </a:xfrm>
        </p:grpSpPr>
        <p:sp>
          <p:nvSpPr>
            <p:cNvPr id="130" name="TextBox 129"/>
            <p:cNvSpPr txBox="1"/>
            <p:nvPr/>
          </p:nvSpPr>
          <p:spPr>
            <a:xfrm rot="16200000">
              <a:off x="2545885" y="238767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+mj-lt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552942" y="2224644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F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2255853" y="2224644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D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2967763" y="2224644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E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3677870" y="2224644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M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4386534" y="2224644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W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 rot="16200000">
              <a:off x="4678391" y="238741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+mj-lt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260925" y="3964120"/>
            <a:ext cx="3538383" cy="627363"/>
            <a:chOff x="1552942" y="2224644"/>
            <a:chExt cx="3538383" cy="627363"/>
          </a:xfrm>
        </p:grpSpPr>
        <p:sp>
          <p:nvSpPr>
            <p:cNvPr id="100" name="TextBox 99"/>
            <p:cNvSpPr txBox="1"/>
            <p:nvPr/>
          </p:nvSpPr>
          <p:spPr>
            <a:xfrm rot="16200000">
              <a:off x="2545885" y="238767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+mj-lt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552942" y="2224644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F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2261604" y="2224644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D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2967763" y="2224644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E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3677870" y="2224644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M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4386534" y="2224644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W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 rot="16200000">
              <a:off x="4678391" y="238741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+mj-lt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970241" y="4594365"/>
            <a:ext cx="3538383" cy="627363"/>
            <a:chOff x="1552942" y="2224644"/>
            <a:chExt cx="3538383" cy="627363"/>
          </a:xfrm>
        </p:grpSpPr>
        <p:sp>
          <p:nvSpPr>
            <p:cNvPr id="112" name="TextBox 111"/>
            <p:cNvSpPr txBox="1"/>
            <p:nvPr/>
          </p:nvSpPr>
          <p:spPr>
            <a:xfrm rot="16200000">
              <a:off x="2545885" y="238767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+mj-lt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1552942" y="2224644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F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2261604" y="2224644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D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2967763" y="2224644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E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3677870" y="2224644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M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386534" y="2224644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W</a:t>
              </a:r>
              <a:endParaRPr lang="ru-RU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 rot="16200000">
              <a:off x="4678391" y="2387417"/>
              <a:ext cx="518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  <a:latin typeface="+mj-lt"/>
                </a:rPr>
                <a:t>wait</a:t>
              </a:r>
              <a:endParaRPr lang="ru-RU" sz="1400" dirty="0" smtClean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2277" y="2770371"/>
            <a:ext cx="8488273" cy="2351107"/>
            <a:chOff x="372277" y="2770371"/>
            <a:chExt cx="8488273" cy="2351107"/>
          </a:xfrm>
        </p:grpSpPr>
        <p:sp>
          <p:nvSpPr>
            <p:cNvPr id="95" name="TextBox 94"/>
            <p:cNvSpPr txBox="1"/>
            <p:nvPr/>
          </p:nvSpPr>
          <p:spPr>
            <a:xfrm>
              <a:off x="714702" y="3433030"/>
              <a:ext cx="68997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dirty="0" smtClean="0">
                  <a:latin typeface="+mj-lt"/>
                </a:rPr>
                <a:t>PC</a:t>
              </a:r>
              <a:endParaRPr lang="ru-RU" sz="2000" dirty="0" smtClean="0">
                <a:latin typeface="+mj-lt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72277" y="4063650"/>
              <a:ext cx="103239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dirty="0" smtClean="0">
                  <a:latin typeface="+mj-lt"/>
                </a:rPr>
                <a:t>PC + 4</a:t>
              </a:r>
              <a:endParaRPr lang="ru-RU" sz="2000" dirty="0" smtClean="0">
                <a:latin typeface="+mj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72277" y="4721368"/>
              <a:ext cx="103239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dirty="0" smtClean="0">
                  <a:latin typeface="+mj-lt"/>
                </a:rPr>
                <a:t>PC + 8</a:t>
              </a:r>
              <a:endParaRPr lang="ru-RU" sz="2000" dirty="0" smtClean="0">
                <a:latin typeface="+mj-lt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545440" y="2770371"/>
              <a:ext cx="7315110" cy="431708"/>
              <a:chOff x="1545440" y="2770371"/>
              <a:chExt cx="7315110" cy="431708"/>
            </a:xfrm>
          </p:grpSpPr>
          <p:cxnSp>
            <p:nvCxnSpPr>
              <p:cNvPr id="119" name="Straight Arrow Connector 118"/>
              <p:cNvCxnSpPr/>
              <p:nvPr/>
            </p:nvCxnSpPr>
            <p:spPr bwMode="auto">
              <a:xfrm>
                <a:off x="1545440" y="3160023"/>
                <a:ext cx="7292547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stealth" w="lg" len="lg"/>
              </a:ln>
              <a:effectLst/>
            </p:spPr>
          </p:cxnSp>
          <p:sp>
            <p:nvSpPr>
              <p:cNvPr id="120" name="TextBox 119"/>
              <p:cNvSpPr txBox="1"/>
              <p:nvPr/>
            </p:nvSpPr>
            <p:spPr>
              <a:xfrm>
                <a:off x="8241470" y="2770371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+mj-lt"/>
                  </a:rPr>
                  <a:t>time</a:t>
                </a:r>
                <a:endParaRPr lang="ru-RU" dirty="0" smtClean="0">
                  <a:latin typeface="+mj-lt"/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2722912" y="2805584"/>
                <a:ext cx="513281" cy="394155"/>
                <a:chOff x="5288675" y="3647495"/>
                <a:chExt cx="513281" cy="394155"/>
              </a:xfrm>
            </p:grpSpPr>
            <p:sp>
              <p:nvSpPr>
                <p:cNvPr id="124" name="Oval 123"/>
                <p:cNvSpPr/>
                <p:nvPr/>
              </p:nvSpPr>
              <p:spPr bwMode="auto">
                <a:xfrm>
                  <a:off x="5503487" y="3967297"/>
                  <a:ext cx="74353" cy="74353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5288675" y="3647495"/>
                  <a:ext cx="5132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+mj-lt"/>
                    </a:rPr>
                    <a:t>4ns</a:t>
                  </a:r>
                  <a:endParaRPr lang="ru-RU" dirty="0" smtClean="0">
                    <a:latin typeface="+mj-lt"/>
                  </a:endParaRPr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4148445" y="2807924"/>
                <a:ext cx="513281" cy="394155"/>
                <a:chOff x="5288674" y="3647495"/>
                <a:chExt cx="513281" cy="394155"/>
              </a:xfrm>
            </p:grpSpPr>
            <p:sp>
              <p:nvSpPr>
                <p:cNvPr id="128" name="Oval 127"/>
                <p:cNvSpPr/>
                <p:nvPr/>
              </p:nvSpPr>
              <p:spPr bwMode="auto">
                <a:xfrm>
                  <a:off x="5503487" y="3967297"/>
                  <a:ext cx="74353" cy="74353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31" name="TextBox 130"/>
                <p:cNvSpPr txBox="1"/>
                <p:nvPr/>
              </p:nvSpPr>
              <p:spPr>
                <a:xfrm>
                  <a:off x="5288674" y="3647495"/>
                  <a:ext cx="5132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8</a:t>
                  </a:r>
                  <a:r>
                    <a:rPr lang="en-US" dirty="0" smtClean="0">
                      <a:latin typeface="+mj-lt"/>
                    </a:rPr>
                    <a:t>ns</a:t>
                  </a:r>
                  <a:endParaRPr lang="ru-RU" dirty="0" smtClean="0">
                    <a:latin typeface="+mj-lt"/>
                  </a:endParaRPr>
                </a:p>
              </p:txBody>
            </p:sp>
          </p:grpSp>
          <p:grpSp>
            <p:nvGrpSpPr>
              <p:cNvPr id="132" name="Group 131"/>
              <p:cNvGrpSpPr/>
              <p:nvPr/>
            </p:nvGrpSpPr>
            <p:grpSpPr>
              <a:xfrm>
                <a:off x="5515950" y="2794814"/>
                <a:ext cx="630301" cy="394155"/>
                <a:chOff x="5230165" y="3647495"/>
                <a:chExt cx="630301" cy="394155"/>
              </a:xfrm>
            </p:grpSpPr>
            <p:sp>
              <p:nvSpPr>
                <p:cNvPr id="133" name="Oval 132"/>
                <p:cNvSpPr/>
                <p:nvPr/>
              </p:nvSpPr>
              <p:spPr bwMode="auto">
                <a:xfrm>
                  <a:off x="5503487" y="3967297"/>
                  <a:ext cx="74353" cy="74353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5230165" y="3647495"/>
                  <a:ext cx="630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+mj-lt"/>
                    </a:rPr>
                    <a:t>12ns</a:t>
                  </a:r>
                  <a:endParaRPr lang="ru-RU" dirty="0" smtClean="0">
                    <a:latin typeface="+mj-lt"/>
                  </a:endParaRPr>
                </a:p>
              </p:txBody>
            </p:sp>
          </p:grpSp>
          <p:grpSp>
            <p:nvGrpSpPr>
              <p:cNvPr id="135" name="Group 134"/>
              <p:cNvGrpSpPr/>
              <p:nvPr/>
            </p:nvGrpSpPr>
            <p:grpSpPr>
              <a:xfrm>
                <a:off x="6953279" y="2799268"/>
                <a:ext cx="630301" cy="394155"/>
                <a:chOff x="5230165" y="3647495"/>
                <a:chExt cx="630301" cy="394155"/>
              </a:xfrm>
            </p:grpSpPr>
            <p:sp>
              <p:nvSpPr>
                <p:cNvPr id="136" name="Oval 135"/>
                <p:cNvSpPr/>
                <p:nvPr/>
              </p:nvSpPr>
              <p:spPr bwMode="auto">
                <a:xfrm>
                  <a:off x="5503487" y="3967297"/>
                  <a:ext cx="74353" cy="74353"/>
                </a:xfrm>
                <a:prstGeom prst="ellipse">
                  <a:avLst/>
                </a:prstGeom>
                <a:solidFill>
                  <a:schemeClr val="tx1"/>
                </a:solidFill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5230165" y="3647495"/>
                  <a:ext cx="630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+mj-lt"/>
                    </a:rPr>
                    <a:t>16ns</a:t>
                  </a:r>
                  <a:endParaRPr lang="ru-RU" dirty="0" smtClean="0">
                    <a:latin typeface="+mj-lt"/>
                  </a:endParaRPr>
                </a:p>
              </p:txBody>
            </p:sp>
          </p:grpSp>
        </p:grpSp>
      </p:grpSp>
      <p:grpSp>
        <p:nvGrpSpPr>
          <p:cNvPr id="10" name="Group 9"/>
          <p:cNvGrpSpPr/>
          <p:nvPr/>
        </p:nvGrpSpPr>
        <p:grpSpPr>
          <a:xfrm>
            <a:off x="1546014" y="3210554"/>
            <a:ext cx="5696578" cy="2176981"/>
            <a:chOff x="1546014" y="3210554"/>
            <a:chExt cx="5696578" cy="2387577"/>
          </a:xfrm>
        </p:grpSpPr>
        <p:cxnSp>
          <p:nvCxnSpPr>
            <p:cNvPr id="7" name="Straight Connector 6"/>
            <p:cNvCxnSpPr/>
            <p:nvPr/>
          </p:nvCxnSpPr>
          <p:spPr bwMode="auto">
            <a:xfrm>
              <a:off x="2260610" y="3210554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/>
            <p:cNvCxnSpPr/>
            <p:nvPr/>
          </p:nvCxnSpPr>
          <p:spPr bwMode="auto">
            <a:xfrm>
              <a:off x="2972335" y="3210554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3678034" y="3210554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auto">
            <a:xfrm>
              <a:off x="4385626" y="3210554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Straight Connector 128"/>
            <p:cNvCxnSpPr/>
            <p:nvPr/>
          </p:nvCxnSpPr>
          <p:spPr bwMode="auto">
            <a:xfrm>
              <a:off x="1546014" y="3210554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" name="Group 2"/>
            <p:cNvGrpSpPr/>
            <p:nvPr/>
          </p:nvGrpSpPr>
          <p:grpSpPr>
            <a:xfrm>
              <a:off x="5098340" y="3212484"/>
              <a:ext cx="1417424" cy="2362200"/>
              <a:chOff x="2413010" y="2250440"/>
              <a:chExt cx="1417424" cy="2362200"/>
            </a:xfrm>
          </p:grpSpPr>
          <p:cxnSp>
            <p:nvCxnSpPr>
              <p:cNvPr id="88" name="Straight Connector 87"/>
              <p:cNvCxnSpPr/>
              <p:nvPr/>
            </p:nvCxnSpPr>
            <p:spPr bwMode="auto">
              <a:xfrm>
                <a:off x="2413010" y="2250440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>
                <a:off x="3124735" y="2250440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>
                <a:off x="3830434" y="2250440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38" name="Straight Connector 137"/>
            <p:cNvCxnSpPr/>
            <p:nvPr/>
          </p:nvCxnSpPr>
          <p:spPr bwMode="auto">
            <a:xfrm>
              <a:off x="7242592" y="3235931"/>
              <a:ext cx="0" cy="236220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tx2">
                  <a:lumMod val="50000"/>
                </a:schemeClr>
              </a:solidFill>
              <a:prstDash val="lgDash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391716" y="2229527"/>
            <a:ext cx="6841418" cy="646331"/>
            <a:chOff x="391716" y="2229527"/>
            <a:chExt cx="6841418" cy="646331"/>
          </a:xfrm>
        </p:grpSpPr>
        <p:sp>
          <p:nvSpPr>
            <p:cNvPr id="122" name="TextBox 121"/>
            <p:cNvSpPr txBox="1"/>
            <p:nvPr/>
          </p:nvSpPr>
          <p:spPr>
            <a:xfrm>
              <a:off x="391716" y="2229527"/>
              <a:ext cx="12013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Sync signal</a:t>
              </a:r>
            </a:p>
            <a:p>
              <a:pPr algn="ctr"/>
              <a:r>
                <a:rPr lang="en-US" dirty="0" smtClean="0">
                  <a:solidFill>
                    <a:srgbClr val="C00000"/>
                  </a:solidFill>
                  <a:latin typeface="+mj-lt"/>
                </a:rPr>
                <a:t>(clocks) </a:t>
              </a:r>
              <a:endParaRPr lang="ru-RU" dirty="0" smtClean="0">
                <a:solidFill>
                  <a:srgbClr val="C00000"/>
                </a:solidFill>
                <a:latin typeface="+mj-lt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47446" y="2392679"/>
              <a:ext cx="5685688" cy="433754"/>
              <a:chOff x="1547446" y="4818185"/>
              <a:chExt cx="5685688" cy="433754"/>
            </a:xfrm>
          </p:grpSpPr>
          <p:sp>
            <p:nvSpPr>
              <p:cNvPr id="6" name="Freeform 5"/>
              <p:cNvSpPr/>
              <p:nvPr/>
            </p:nvSpPr>
            <p:spPr bwMode="auto">
              <a:xfrm>
                <a:off x="1547446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39" name="Freeform 138"/>
              <p:cNvSpPr/>
              <p:nvPr/>
            </p:nvSpPr>
            <p:spPr bwMode="auto">
              <a:xfrm>
                <a:off x="2262550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41" name="Freeform 140"/>
              <p:cNvSpPr/>
              <p:nvPr/>
            </p:nvSpPr>
            <p:spPr bwMode="auto">
              <a:xfrm>
                <a:off x="2965938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5" name="Freeform 154"/>
              <p:cNvSpPr/>
              <p:nvPr/>
            </p:nvSpPr>
            <p:spPr bwMode="auto">
              <a:xfrm>
                <a:off x="3681042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6" name="Freeform 155"/>
              <p:cNvSpPr/>
              <p:nvPr/>
            </p:nvSpPr>
            <p:spPr bwMode="auto">
              <a:xfrm>
                <a:off x="4396153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7" name="Freeform 156"/>
              <p:cNvSpPr/>
              <p:nvPr/>
            </p:nvSpPr>
            <p:spPr bwMode="auto">
              <a:xfrm>
                <a:off x="5111257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8" name="Freeform 157"/>
              <p:cNvSpPr/>
              <p:nvPr/>
            </p:nvSpPr>
            <p:spPr bwMode="auto">
              <a:xfrm>
                <a:off x="5814645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  <p:sp>
            <p:nvSpPr>
              <p:cNvPr id="159" name="Freeform 158"/>
              <p:cNvSpPr/>
              <p:nvPr/>
            </p:nvSpPr>
            <p:spPr bwMode="auto">
              <a:xfrm>
                <a:off x="6529749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>
                  <a:latin typeface="+mj-lt"/>
                </a:endParaRPr>
              </a:p>
            </p:txBody>
          </p:sp>
        </p:grpSp>
      </p:grp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0303740"/>
      </p:ext>
    </p:extLst>
  </p:cSld>
  <p:clrMapOvr>
    <a:masterClrMapping/>
  </p:clrMapOvr>
  <p:transition advTm="2737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6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3873" x="5429250" y="3313113"/>
          <p14:tracePt t="93881" x="5456238" y="3276600"/>
          <p14:tracePt t="93898" x="5500688" y="3241675"/>
          <p14:tracePt t="93918" x="5554663" y="3179763"/>
          <p14:tracePt t="93938" x="5581650" y="3089275"/>
          <p14:tracePt t="93958" x="5581650" y="3062288"/>
          <p14:tracePt t="93978" x="5465763" y="3133725"/>
          <p14:tracePt t="93998" x="5348288" y="3286125"/>
          <p14:tracePt t="94018" x="5224463" y="3616325"/>
          <p14:tracePt t="94038" x="5214938" y="3697288"/>
          <p14:tracePt t="94058" x="5205413" y="3741738"/>
          <p14:tracePt t="94281" x="5205413" y="3751263"/>
          <p14:tracePt t="94289" x="5214938" y="3751263"/>
          <p14:tracePt t="94298" x="5224463" y="3768725"/>
          <p14:tracePt t="94319" x="5251450" y="3776663"/>
          <p14:tracePt t="94338" x="5384800" y="3803650"/>
          <p14:tracePt t="94358" x="5500688" y="3803650"/>
          <p14:tracePt t="94378" x="5715000" y="3776663"/>
          <p14:tracePt t="94399" x="5822950" y="3759200"/>
          <p14:tracePt t="94418" x="5956300" y="3732213"/>
          <p14:tracePt t="94438" x="6045200" y="3714750"/>
          <p14:tracePt t="94458" x="6303963" y="3679825"/>
          <p14:tracePt t="94478" x="6456363" y="3652838"/>
          <p14:tracePt t="94498" x="6661150" y="3616325"/>
          <p14:tracePt t="94518" x="6813550" y="3589338"/>
          <p14:tracePt t="94538" x="6911975" y="3554413"/>
          <p14:tracePt t="94558" x="6973888" y="3527425"/>
          <p14:tracePt t="94578" x="7089775" y="3482975"/>
          <p14:tracePt t="94598" x="7161213" y="3455988"/>
          <p14:tracePt t="94618" x="7197725" y="3446463"/>
          <p14:tracePt t="94673" x="7205663" y="3446463"/>
          <p14:tracePt t="94689" x="7215188" y="3446463"/>
          <p14:tracePt t="94698" x="7224713" y="3455988"/>
          <p14:tracePt t="94718" x="7242175" y="3500438"/>
          <p14:tracePt t="94738" x="7259638" y="3554413"/>
          <p14:tracePt t="94758" x="7259638" y="3562350"/>
          <p14:tracePt t="94798" x="7259638" y="3554413"/>
          <p14:tracePt t="94819" x="7251700" y="3544888"/>
          <p14:tracePt t="94838" x="7259638" y="3536950"/>
          <p14:tracePt t="94878" x="7205663" y="3536950"/>
          <p14:tracePt t="94899" x="6680200" y="3473450"/>
          <p14:tracePt t="94918" x="6251575" y="3419475"/>
          <p14:tracePt t="94938" x="5705475" y="3340100"/>
          <p14:tracePt t="94959" x="5276850" y="3340100"/>
          <p14:tracePt t="94978" x="4679950" y="3357563"/>
          <p14:tracePt t="94998" x="4419600" y="3402013"/>
          <p14:tracePt t="95018" x="4027488" y="3490913"/>
          <p14:tracePt t="95038" x="3840163" y="3527425"/>
          <p14:tracePt t="95058" x="3633788" y="3581400"/>
          <p14:tracePt t="95078" x="3562350" y="3589338"/>
          <p14:tracePt t="95098" x="3473450" y="3589338"/>
          <p14:tracePt t="95119" x="3384550" y="3589338"/>
          <p14:tracePt t="95138" x="3232150" y="3589338"/>
          <p14:tracePt t="95158" x="3081338" y="3589338"/>
          <p14:tracePt t="95178" x="2946400" y="3598863"/>
          <p14:tracePt t="95198" x="2830513" y="3598863"/>
          <p14:tracePt t="95218" x="2544763" y="3598863"/>
          <p14:tracePt t="95238" x="2384425" y="3616325"/>
          <p14:tracePt t="95259" x="2179638" y="3660775"/>
          <p14:tracePt t="95278" x="2108200" y="3679825"/>
          <p14:tracePt t="95282" x="2081213" y="3679825"/>
          <p14:tracePt t="95369" x="2081213" y="3687763"/>
          <p14:tracePt t="95377" x="2071688" y="3687763"/>
          <p14:tracePt t="95385" x="2071688" y="3697288"/>
          <p14:tracePt t="95399" x="2054225" y="3705225"/>
          <p14:tracePt t="95418" x="1955800" y="3741738"/>
          <p14:tracePt t="95439" x="1901825" y="3751263"/>
          <p14:tracePt t="95459" x="1768475" y="3768725"/>
          <p14:tracePt t="95478" x="1652588" y="3795713"/>
          <p14:tracePt t="95498" x="1500188" y="3813175"/>
          <p14:tracePt t="95518" x="1482725" y="3813175"/>
          <p14:tracePt t="95577" x="1473200" y="3813175"/>
          <p14:tracePt t="97186" x="1473200" y="3795713"/>
          <p14:tracePt t="97259" x="1482725" y="3795713"/>
          <p14:tracePt t="97266" x="1490663" y="3795713"/>
          <p14:tracePt t="97282" x="1500188" y="3795713"/>
          <p14:tracePt t="97299" x="1608138" y="3724275"/>
          <p14:tracePt t="97319" x="1830388" y="3581400"/>
          <p14:tracePt t="97339" x="2286000" y="3313113"/>
          <p14:tracePt t="97359" x="2384425" y="3224213"/>
          <p14:tracePt t="97379" x="2384425" y="3125788"/>
          <p14:tracePt t="97399" x="2330450" y="3036888"/>
          <p14:tracePt t="97419" x="2251075" y="2867025"/>
          <p14:tracePt t="97439" x="2197100" y="2795588"/>
          <p14:tracePt t="97459" x="2116138" y="2697163"/>
          <p14:tracePt t="97479" x="2054225" y="2598738"/>
          <p14:tracePt t="97499" x="2027238" y="2554288"/>
          <p14:tracePt t="97539" x="2017713" y="2554288"/>
          <p14:tracePt t="97562" x="2017713" y="2544763"/>
          <p14:tracePt t="97579" x="2000250" y="2527300"/>
          <p14:tracePt t="97599" x="1982788" y="2482850"/>
          <p14:tracePt t="97619" x="1938338" y="2419350"/>
          <p14:tracePt t="97639" x="1938338" y="2401888"/>
          <p14:tracePt t="97659" x="1919288" y="2384425"/>
          <p14:tracePt t="97679" x="1911350" y="2384425"/>
          <p14:tracePt t="97699" x="1893888" y="2384425"/>
          <p14:tracePt t="97719" x="1884363" y="2384425"/>
          <p14:tracePt t="97739" x="1866900" y="2401888"/>
          <p14:tracePt t="97759" x="1857375" y="2419350"/>
          <p14:tracePt t="97779" x="1839913" y="2500313"/>
          <p14:tracePt t="97799" x="1830388" y="2571750"/>
          <p14:tracePt t="97819" x="1822450" y="2652713"/>
          <p14:tracePt t="97839" x="1822450" y="2687638"/>
          <p14:tracePt t="97859" x="1822450" y="2741613"/>
          <p14:tracePt t="97879" x="1822450" y="2759075"/>
          <p14:tracePt t="97899" x="1822450" y="2768600"/>
          <p14:tracePt t="97919" x="1822450" y="2776538"/>
          <p14:tracePt t="98018" x="1822450" y="2768600"/>
          <p14:tracePt t="98026" x="1822450" y="2759075"/>
          <p14:tracePt t="98039" x="1822450" y="2732088"/>
          <p14:tracePt t="98059" x="1822450" y="2679700"/>
          <p14:tracePt t="98079" x="1830388" y="2643188"/>
          <p14:tracePt t="98099" x="1847850" y="2598738"/>
          <p14:tracePt t="98119" x="1874838" y="2544763"/>
          <p14:tracePt t="98139" x="1901825" y="2509838"/>
          <p14:tracePt t="98159" x="1928813" y="2482850"/>
          <p14:tracePt t="98179" x="1973263" y="2465388"/>
          <p14:tracePt t="98199" x="2009775" y="2446338"/>
          <p14:tracePt t="98219" x="2108200" y="2428875"/>
          <p14:tracePt t="98239" x="2152650" y="2428875"/>
          <p14:tracePt t="98260" x="2259013" y="2438400"/>
          <p14:tracePt t="98279" x="2322513" y="2446338"/>
          <p14:tracePt t="98283" x="2339975" y="2446338"/>
          <p14:tracePt t="98299" x="2393950" y="2455863"/>
          <p14:tracePt t="98319" x="2490788" y="2473325"/>
          <p14:tracePt t="98339" x="2554288" y="2500313"/>
          <p14:tracePt t="98359" x="2581275" y="2509838"/>
          <p14:tracePt t="98379" x="2581275" y="2517775"/>
          <p14:tracePt t="98399" x="2581275" y="2527300"/>
          <p14:tracePt t="98419" x="2562225" y="2562225"/>
          <p14:tracePt t="98439" x="2544763" y="2581275"/>
          <p14:tracePt t="98459" x="2536825" y="2643188"/>
          <p14:tracePt t="98480" x="2527300" y="2660650"/>
          <p14:tracePt t="98499" x="2527300" y="2697163"/>
          <p14:tracePt t="98519" x="2527300" y="2705100"/>
          <p14:tracePt t="98539" x="2536825" y="2705100"/>
          <p14:tracePt t="98559" x="2554288" y="2714625"/>
          <p14:tracePt t="98579" x="2598738" y="2732088"/>
          <p14:tracePt t="98714" x="2598738" y="2741613"/>
          <p14:tracePt t="98722" x="2598738" y="2751138"/>
          <p14:tracePt t="98739" x="2598738" y="2795588"/>
          <p14:tracePt t="98759" x="2616200" y="2982913"/>
          <p14:tracePt t="98779" x="2625725" y="3000375"/>
          <p14:tracePt t="99074" x="2625725" y="2990850"/>
          <p14:tracePt t="99090" x="2616200" y="2982913"/>
          <p14:tracePt t="99099" x="2608263" y="2938463"/>
          <p14:tracePt t="99120" x="2571750" y="2928938"/>
          <p14:tracePt t="99139" x="2554288" y="2928938"/>
          <p14:tracePt t="99219" x="2562225" y="2919413"/>
          <p14:tracePt t="99226" x="2581275" y="2911475"/>
          <p14:tracePt t="99243" x="2598738" y="2894013"/>
          <p14:tracePt t="99260" x="2633663" y="2874963"/>
          <p14:tracePt t="99279" x="2687638" y="2840038"/>
          <p14:tracePt t="99282" x="2732088" y="2822575"/>
          <p14:tracePt t="99299" x="2795588" y="2803525"/>
          <p14:tracePt t="99319" x="2840038" y="2795588"/>
          <p14:tracePt t="99339" x="2857500" y="2795588"/>
          <p14:tracePt t="99579" x="2867025" y="2795588"/>
          <p14:tracePt t="99603" x="2874963" y="2795588"/>
          <p14:tracePt t="99634" x="2884488" y="2795588"/>
          <p14:tracePt t="99643" x="2894013" y="2795588"/>
          <p14:tracePt t="99660" x="2911475" y="2795588"/>
          <p14:tracePt t="99679" x="2938463" y="2786063"/>
          <p14:tracePt t="99699" x="3000375" y="2786063"/>
          <p14:tracePt t="99719" x="3017838" y="2776538"/>
          <p14:tracePt t="99739" x="3027363" y="2776538"/>
          <p14:tracePt t="99760" x="3036888" y="2776538"/>
          <p14:tracePt t="99779" x="3044825" y="2776538"/>
          <p14:tracePt t="99799" x="3054350" y="2776538"/>
          <p14:tracePt t="99819" x="3062288" y="2776538"/>
          <p14:tracePt t="100099" x="3071813" y="2776538"/>
          <p14:tracePt t="100131" x="3081338" y="2776538"/>
          <p14:tracePt t="100147" x="3089275" y="2776538"/>
          <p14:tracePt t="100155" x="3098800" y="2768600"/>
          <p14:tracePt t="100170" x="3116263" y="2768600"/>
          <p14:tracePt t="100180" x="3125788" y="2768600"/>
          <p14:tracePt t="100200" x="3224213" y="2759075"/>
          <p14:tracePt t="100219" x="3367088" y="2759075"/>
          <p14:tracePt t="100240" x="3500438" y="2768600"/>
          <p14:tracePt t="100261" x="3714750" y="2803525"/>
          <p14:tracePt t="100279" x="3776663" y="2813050"/>
          <p14:tracePt t="100283" x="3795713" y="2813050"/>
          <p14:tracePt t="100299" x="3813175" y="2813050"/>
          <p14:tracePt t="100443" x="3813175" y="2803525"/>
          <p14:tracePt t="100459" x="3813175" y="2795588"/>
          <p14:tracePt t="100475" x="3822700" y="2795588"/>
          <p14:tracePt t="100507" x="3840163" y="2795588"/>
          <p14:tracePt t="100515" x="3857625" y="2795588"/>
          <p14:tracePt t="100523" x="3919538" y="2776538"/>
          <p14:tracePt t="100540" x="4010025" y="2759075"/>
          <p14:tracePt t="100559" x="4089400" y="2751138"/>
          <p14:tracePt t="100579" x="4179888" y="2724150"/>
          <p14:tracePt t="100599" x="4205288" y="2705100"/>
          <p14:tracePt t="100620" x="4224338" y="2679700"/>
          <p14:tracePt t="100639" x="4224338" y="2625725"/>
          <p14:tracePt t="100659" x="4224338" y="2581275"/>
          <p14:tracePt t="100679" x="4224338" y="2554288"/>
          <p14:tracePt t="100699" x="4224338" y="2536825"/>
          <p14:tracePt t="100719" x="4224338" y="2527300"/>
          <p14:tracePt t="100739" x="4224338" y="2517775"/>
          <p14:tracePt t="100760" x="4232275" y="2500313"/>
          <p14:tracePt t="100779" x="4241800" y="2500313"/>
          <p14:tracePt t="100800" x="4259263" y="2490788"/>
          <p14:tracePt t="100820" x="4276725" y="2490788"/>
          <p14:tracePt t="100839" x="4295775" y="2490788"/>
          <p14:tracePt t="100859" x="4330700" y="2490788"/>
          <p14:tracePt t="100880" x="4340225" y="2490788"/>
          <p14:tracePt t="100900" x="4357688" y="2490788"/>
          <p14:tracePt t="100971" x="4367213" y="2490788"/>
          <p14:tracePt t="100987" x="4367213" y="2509838"/>
          <p14:tracePt t="100995" x="4367213" y="2517775"/>
          <p14:tracePt t="101003" x="4367213" y="2536825"/>
          <p14:tracePt t="101019" x="4367213" y="2598738"/>
          <p14:tracePt t="101040" x="4367213" y="2687638"/>
          <p14:tracePt t="101059" x="4367213" y="2741613"/>
          <p14:tracePt t="101079" x="4367213" y="2768600"/>
          <p14:tracePt t="101099" x="4357688" y="2776538"/>
          <p14:tracePt t="101243" x="4348163" y="2776538"/>
          <p14:tracePt t="101299" x="4348163" y="2768600"/>
          <p14:tracePt t="101347" x="4348163" y="2759075"/>
          <p14:tracePt t="101395" x="4348163" y="2751138"/>
          <p14:tracePt t="101411" x="4340225" y="2751138"/>
          <p14:tracePt t="101420" x="4322763" y="2741613"/>
          <p14:tracePt t="101439" x="4295775" y="2732088"/>
          <p14:tracePt t="101460" x="4241800" y="2705100"/>
          <p14:tracePt t="101480" x="4152900" y="2670175"/>
          <p14:tracePt t="101500" x="4071938" y="2652713"/>
          <p14:tracePt t="101520" x="4017963" y="2643188"/>
          <p14:tracePt t="101540" x="3973513" y="2633663"/>
          <p14:tracePt t="101588" x="3965575" y="2633663"/>
          <p14:tracePt t="101600" x="3956050" y="2633663"/>
          <p14:tracePt t="101620" x="3884613" y="2633663"/>
          <p14:tracePt t="101640" x="3803650" y="2633663"/>
          <p14:tracePt t="101660" x="3697288" y="2652713"/>
          <p14:tracePt t="101680" x="3500438" y="2652713"/>
          <p14:tracePt t="101700" x="3251200" y="2652713"/>
          <p14:tracePt t="101720" x="3009900" y="2660650"/>
          <p14:tracePt t="101740" x="2732088" y="2705100"/>
          <p14:tracePt t="101760" x="2652713" y="2714625"/>
          <p14:tracePt t="101780" x="2581275" y="2732088"/>
          <p14:tracePt t="101800" x="2554288" y="2751138"/>
          <p14:tracePt t="101820" x="2465388" y="2759075"/>
          <p14:tracePt t="101840" x="2384425" y="2768600"/>
          <p14:tracePt t="101860" x="2224088" y="2768600"/>
          <p14:tracePt t="101880" x="2143125" y="2768600"/>
          <p14:tracePt t="101901" x="2081213" y="2751138"/>
          <p14:tracePt t="101920" x="2027238" y="2724150"/>
          <p14:tracePt t="101940" x="1946275" y="2697163"/>
          <p14:tracePt t="101960" x="1893888" y="2670175"/>
          <p14:tracePt t="101980" x="1830388" y="2652713"/>
          <p14:tracePt t="102000" x="1803400" y="2652713"/>
          <p14:tracePt t="102020" x="1795463" y="2633663"/>
          <p14:tracePt t="102060" x="1776413" y="2633663"/>
          <p14:tracePt t="102080" x="1768475" y="2633663"/>
          <p14:tracePt t="102139" x="1776413" y="2633663"/>
          <p14:tracePt t="102156" x="1785938" y="2633663"/>
          <p14:tracePt t="102164" x="1803400" y="2633663"/>
          <p14:tracePt t="102180" x="1866900" y="2625725"/>
          <p14:tracePt t="102200" x="1938338" y="2616200"/>
          <p14:tracePt t="102220" x="2152650" y="2616200"/>
          <p14:tracePt t="102240" x="2295525" y="2616200"/>
          <p14:tracePt t="102260" x="2589213" y="2616200"/>
          <p14:tracePt t="102280" x="2776538" y="2625725"/>
          <p14:tracePt t="102300" x="3036888" y="2679700"/>
          <p14:tracePt t="102320" x="3303588" y="2724150"/>
          <p14:tracePt t="102340" x="3544888" y="2759075"/>
          <p14:tracePt t="102360" x="3687763" y="2786063"/>
          <p14:tracePt t="102380" x="3857625" y="2822575"/>
          <p14:tracePt t="102401" x="3911600" y="2830513"/>
          <p14:tracePt t="102420" x="3983038" y="2830513"/>
          <p14:tracePt t="102440" x="4027488" y="2830513"/>
          <p14:tracePt t="102460" x="4125913" y="2830513"/>
          <p14:tracePt t="102480" x="4160838" y="2822575"/>
          <p14:tracePt t="102500" x="4232275" y="2813050"/>
          <p14:tracePt t="102520" x="4268788" y="2803525"/>
          <p14:tracePt t="102540" x="4313238" y="2776538"/>
          <p14:tracePt t="102560" x="4348163" y="2776538"/>
          <p14:tracePt t="102580" x="4411663" y="2768600"/>
          <p14:tracePt t="102600" x="4456113" y="2759075"/>
          <p14:tracePt t="102620" x="4491038" y="2751138"/>
          <p14:tracePt t="102640" x="4500563" y="2751138"/>
          <p14:tracePt t="102716" x="4500563" y="2768600"/>
          <p14:tracePt t="102724" x="4500563" y="2776538"/>
          <p14:tracePt t="102740" x="4491038" y="2795588"/>
          <p14:tracePt t="102760" x="4483100" y="2822575"/>
          <p14:tracePt t="102780" x="4483100" y="2830513"/>
          <p14:tracePt t="102800" x="4473575" y="2830513"/>
          <p14:tracePt t="102828" x="4456113" y="2830513"/>
          <p14:tracePt t="102840" x="4446588" y="2830513"/>
          <p14:tracePt t="103684" x="4465638" y="2830513"/>
          <p14:tracePt t="103704" x="4473575" y="2830513"/>
          <p14:tracePt t="104485" x="4411663" y="2822575"/>
          <p14:tracePt t="104505" x="4340225" y="2822575"/>
          <p14:tracePt t="104525" x="4268788" y="2857500"/>
          <p14:tracePt t="104545" x="4232275" y="2911475"/>
          <p14:tracePt t="104564" x="4098925" y="3098800"/>
          <p14:tracePt t="104584" x="4000500" y="3224213"/>
          <p14:tracePt t="104604" x="3867150" y="3357563"/>
          <p14:tracePt t="104625" x="3795713" y="3411538"/>
          <p14:tracePt t="104644" x="3687763" y="3429000"/>
          <p14:tracePt t="104665" x="3643313" y="3429000"/>
          <p14:tracePt t="104684" x="3616325" y="3419475"/>
          <p14:tracePt t="104704" x="3581400" y="3419475"/>
          <p14:tracePt t="104724" x="3473450" y="3473450"/>
          <p14:tracePt t="104745" x="3402013" y="3527425"/>
          <p14:tracePt t="104765" x="3276600" y="3608388"/>
          <p14:tracePt t="104784" x="3179763" y="3652838"/>
          <p14:tracePt t="104804" x="3027363" y="3732213"/>
          <p14:tracePt t="104825" x="2894013" y="3795713"/>
          <p14:tracePt t="104844" x="2803525" y="3813175"/>
          <p14:tracePt t="104865" x="2724150" y="3830638"/>
          <p14:tracePt t="104885" x="2598738" y="3848100"/>
          <p14:tracePt t="104905" x="2544763" y="3857625"/>
          <p14:tracePt t="104924" x="2490788" y="3857625"/>
          <p14:tracePt t="104945" x="2455863" y="3857625"/>
          <p14:tracePt t="104965" x="2339975" y="3848100"/>
          <p14:tracePt t="104985" x="2251075" y="3830638"/>
          <p14:tracePt t="105004" x="2143125" y="3803650"/>
          <p14:tracePt t="105025" x="2054225" y="3786188"/>
          <p14:tracePt t="105045" x="1982788" y="3751263"/>
          <p14:tracePt t="105065" x="1911350" y="3732213"/>
          <p14:tracePt t="105084" x="1822450" y="3697288"/>
          <p14:tracePt t="105105" x="1795463" y="3679825"/>
          <p14:tracePt t="105125" x="1768475" y="3660775"/>
          <p14:tracePt t="105145" x="1768475" y="3643313"/>
          <p14:tracePt t="105164" x="1768475" y="3616325"/>
          <p14:tracePt t="105185" x="1785938" y="3598863"/>
          <p14:tracePt t="105205" x="1803400" y="3589338"/>
          <p14:tracePt t="105262" x="1812925" y="3589338"/>
          <p14:tracePt t="105277" x="1830388" y="3589338"/>
          <p14:tracePt t="105285" x="1839913" y="3589338"/>
          <p14:tracePt t="105301" x="1866900" y="3581400"/>
          <p14:tracePt t="105320" x="1901825" y="3571875"/>
          <p14:tracePt t="105341" x="1946275" y="3554413"/>
          <p14:tracePt t="105360" x="1955800" y="3544888"/>
          <p14:tracePt t="105381" x="1973263" y="3527425"/>
          <p14:tracePt t="105401" x="1982788" y="3509963"/>
          <p14:tracePt t="105421" x="2009775" y="3473450"/>
          <p14:tracePt t="105440" x="2027238" y="3473450"/>
          <p14:tracePt t="105461" x="2044700" y="3465513"/>
          <p14:tracePt t="105481" x="2054225" y="3465513"/>
          <p14:tracePt t="105501" x="2071688" y="3465513"/>
          <p14:tracePt t="105520" x="2089150" y="3465513"/>
          <p14:tracePt t="105541" x="2133600" y="3455988"/>
          <p14:tracePt t="105560" x="2152650" y="3438525"/>
          <p14:tracePt t="105581" x="2170113" y="3438525"/>
          <p14:tracePt t="105600" x="2179638" y="3438525"/>
          <p14:tracePt t="105621" x="2179638" y="3429000"/>
          <p14:tracePt t="105640" x="2187575" y="3429000"/>
          <p14:tracePt t="105661" x="2197100" y="3429000"/>
          <p14:tracePt t="105680" x="2197100" y="3419475"/>
          <p14:tracePt t="105757" x="2197100" y="3411538"/>
          <p14:tracePt t="105773" x="2205038" y="3411538"/>
          <p14:tracePt t="105917" x="2205038" y="3419475"/>
          <p14:tracePt t="105932" x="2205038" y="3438525"/>
          <p14:tracePt t="105942" x="2205038" y="3446463"/>
          <p14:tracePt t="105960" x="2214563" y="3490913"/>
          <p14:tracePt t="105981" x="2214563" y="3589338"/>
          <p14:tracePt t="106000" x="2214563" y="3652838"/>
          <p14:tracePt t="106021" x="2214563" y="3732213"/>
          <p14:tracePt t="106040" x="2214563" y="3759200"/>
          <p14:tracePt t="106061" x="2214563" y="3795713"/>
          <p14:tracePt t="106081" x="2214563" y="3803650"/>
          <p14:tracePt t="106101" x="2214563" y="3822700"/>
          <p14:tracePt t="106157" x="2214563" y="3830638"/>
          <p14:tracePt t="106165" x="2224088" y="3830638"/>
          <p14:tracePt t="106182" x="2224088" y="3840163"/>
          <p14:tracePt t="106200" x="2232025" y="3857625"/>
          <p14:tracePt t="106220" x="2232025" y="3867150"/>
          <p14:tracePt t="106240" x="2232025" y="3875088"/>
          <p14:tracePt t="106278" x="2232025" y="3884613"/>
          <p14:tracePt t="106302" x="2232025" y="3894138"/>
          <p14:tracePt t="106317" x="2241550" y="3902075"/>
          <p14:tracePt t="106341" x="2241550" y="3911600"/>
          <p14:tracePt t="106381" x="2241550" y="3919538"/>
          <p14:tracePt t="106445" x="2224088" y="3919538"/>
          <p14:tracePt t="106453" x="2214563" y="3919538"/>
          <p14:tracePt t="106462" x="2170113" y="3919538"/>
          <p14:tracePt t="106481" x="2081213" y="3919538"/>
          <p14:tracePt t="106501" x="1919288" y="3919538"/>
          <p14:tracePt t="106521" x="1839913" y="3919538"/>
          <p14:tracePt t="106541" x="1795463" y="3919538"/>
          <p14:tracePt t="106560" x="1776413" y="3919538"/>
          <p14:tracePt t="106829" x="1768475" y="3919538"/>
          <p14:tracePt t="106845" x="1758950" y="3919538"/>
          <p14:tracePt t="106861" x="1741488" y="3919538"/>
          <p14:tracePt t="106870" x="1731963" y="3911600"/>
          <p14:tracePt t="106880" x="1714500" y="3911600"/>
          <p14:tracePt t="106901" x="1697038" y="3902075"/>
          <p14:tracePt t="106920" x="1687513" y="3894138"/>
          <p14:tracePt t="106941" x="1679575" y="3894138"/>
          <p14:tracePt t="106960" x="1679575" y="3884613"/>
          <p14:tracePt t="106981" x="1670050" y="3848100"/>
          <p14:tracePt t="107000" x="1643063" y="3786188"/>
          <p14:tracePt t="107021" x="1608138" y="3625850"/>
          <p14:tracePt t="107041" x="1608138" y="3554413"/>
          <p14:tracePt t="107061" x="1608138" y="3482975"/>
          <p14:tracePt t="107081" x="1616075" y="3455988"/>
          <p14:tracePt t="107101" x="1625600" y="3438525"/>
          <p14:tracePt t="107121" x="1625600" y="3429000"/>
          <p14:tracePt t="107141" x="1633538" y="3419475"/>
          <p14:tracePt t="107161" x="1643063" y="3419475"/>
          <p14:tracePt t="107181" x="1643063" y="3411538"/>
          <p14:tracePt t="107201" x="1652588" y="3411538"/>
          <p14:tracePt t="107221" x="1687513" y="3402013"/>
          <p14:tracePt t="107241" x="1724025" y="3384550"/>
          <p14:tracePt t="107261" x="1768475" y="3367088"/>
          <p14:tracePt t="107281" x="1847850" y="3348038"/>
          <p14:tracePt t="107302" x="1928813" y="3340100"/>
          <p14:tracePt t="107321" x="1973263" y="3340100"/>
          <p14:tracePt t="107342" x="2036763" y="3340100"/>
          <p14:tracePt t="107361" x="2071688" y="3340100"/>
          <p14:tracePt t="107382" x="2116138" y="3340100"/>
          <p14:tracePt t="107401" x="2160588" y="3340100"/>
          <p14:tracePt t="107422" x="2187575" y="3348038"/>
          <p14:tracePt t="107441" x="2197100" y="3348038"/>
          <p14:tracePt t="107461" x="2205038" y="3348038"/>
          <p14:tracePt t="107509" x="2205038" y="3357563"/>
          <p14:tracePt t="107517" x="2214563" y="3357563"/>
          <p14:tracePt t="107533" x="2214563" y="3367088"/>
          <p14:tracePt t="107549" x="2224088" y="3384550"/>
          <p14:tracePt t="107561" x="2232025" y="3402013"/>
          <p14:tracePt t="107582" x="2241550" y="3455988"/>
          <p14:tracePt t="107601" x="2241550" y="3527425"/>
          <p14:tracePt t="107621" x="2251075" y="3625850"/>
          <p14:tracePt t="107641" x="2268538" y="3705225"/>
          <p14:tracePt t="107662" x="2286000" y="3813175"/>
          <p14:tracePt t="107681" x="2286000" y="3840163"/>
          <p14:tracePt t="107702" x="2295525" y="3848100"/>
          <p14:tracePt t="107749" x="2295525" y="3840163"/>
          <p14:tracePt t="107757" x="2286000" y="3822700"/>
          <p14:tracePt t="107766" x="2259013" y="3803650"/>
          <p14:tracePt t="107782" x="2108200" y="3697288"/>
          <p14:tracePt t="107801" x="1990725" y="3589338"/>
          <p14:tracePt t="107822" x="1893888" y="3419475"/>
          <p14:tracePt t="107841" x="1866900" y="3259138"/>
          <p14:tracePt t="107862" x="1884363" y="3187700"/>
          <p14:tracePt t="107881" x="1884363" y="3152775"/>
          <p14:tracePt t="107902" x="1874838" y="3125788"/>
          <p14:tracePt t="107921" x="1847850" y="3071813"/>
          <p14:tracePt t="107942" x="1812925" y="3027363"/>
          <p14:tracePt t="107961" x="1795463" y="3009900"/>
          <p14:tracePt t="107982" x="1731963" y="2982913"/>
          <p14:tracePt t="108001" x="1679575" y="2982913"/>
          <p14:tracePt t="108021" x="1643063" y="2982913"/>
          <p14:tracePt t="108041" x="1625600" y="2982913"/>
          <p14:tracePt t="108062" x="1616075" y="2965450"/>
          <p14:tracePt t="108081" x="1616075" y="2938463"/>
          <p14:tracePt t="108102" x="1660525" y="2884488"/>
          <p14:tracePt t="108121" x="1741488" y="2867025"/>
          <p14:tracePt t="108142" x="1893888" y="2803525"/>
          <p14:tracePt t="108161" x="1965325" y="2741613"/>
          <p14:tracePt t="108182" x="2071688" y="2625725"/>
          <p14:tracePt t="108201" x="2089150" y="2598738"/>
          <p14:tracePt t="108222" x="2098675" y="2598738"/>
          <p14:tracePt t="108241" x="2108200" y="2608263"/>
          <p14:tracePt t="108262" x="2108200" y="2643188"/>
          <p14:tracePt t="108281" x="2108200" y="2687638"/>
          <p14:tracePt t="108301" x="2108200" y="2697163"/>
          <p14:tracePt t="108350" x="2098675" y="2697163"/>
          <p14:tracePt t="108382" x="2098675" y="2705100"/>
          <p14:tracePt t="108389" x="2098675" y="2714625"/>
          <p14:tracePt t="108401" x="2098675" y="2724150"/>
          <p14:tracePt t="108422" x="2143125" y="2874963"/>
          <p14:tracePt t="108441" x="2197100" y="2990850"/>
          <p14:tracePt t="108462" x="2259013" y="3143250"/>
          <p14:tracePt t="108482" x="2312988" y="3259138"/>
          <p14:tracePt t="108502" x="2374900" y="3419475"/>
          <p14:tracePt t="108521" x="2393950" y="3473450"/>
          <p14:tracePt t="108542" x="2419350" y="3509963"/>
          <p14:tracePt t="108561" x="2428875" y="3527425"/>
          <p14:tracePt t="108601" x="2428875" y="3536950"/>
          <p14:tracePt t="108621" x="2438400" y="3536950"/>
          <p14:tracePt t="108693" x="2438400" y="3527425"/>
          <p14:tracePt t="108726" x="2438400" y="3517900"/>
          <p14:tracePt t="108822" x="2438400" y="3509963"/>
          <p14:tracePt t="108845" x="2428875" y="3509963"/>
          <p14:tracePt t="108854" x="2428875" y="3500438"/>
          <p14:tracePt t="108871" x="2428875" y="3490913"/>
          <p14:tracePt t="108885" x="2428875" y="3482975"/>
          <p14:tracePt t="108901" x="2428875" y="3465513"/>
          <p14:tracePt t="108921" x="2419350" y="3429000"/>
          <p14:tracePt t="108942" x="2401888" y="3375025"/>
          <p14:tracePt t="108961" x="2401888" y="3357563"/>
          <p14:tracePt t="108990" x="2393950" y="3357563"/>
          <p14:tracePt t="109006" x="2393950" y="3367088"/>
          <p14:tracePt t="109022" x="2384425" y="3375025"/>
          <p14:tracePt t="109041" x="2374900" y="3394075"/>
          <p14:tracePt t="109062" x="2357438" y="3411538"/>
          <p14:tracePt t="109081" x="2347913" y="3419475"/>
          <p14:tracePt t="109102" x="2347913" y="3438525"/>
          <p14:tracePt t="109121" x="2339975" y="3438525"/>
          <p14:tracePt t="109142" x="2339975" y="3446463"/>
          <p14:tracePt t="109182" x="2322513" y="3446463"/>
          <p14:tracePt t="109229" x="2312988" y="3446463"/>
          <p14:tracePt t="109357" x="2322513" y="3446463"/>
          <p14:tracePt t="109365" x="2330450" y="3446463"/>
          <p14:tracePt t="109382" x="2339975" y="3446463"/>
          <p14:tracePt t="109402" x="2357438" y="3446463"/>
          <p14:tracePt t="109422" x="2438400" y="3429000"/>
          <p14:tracePt t="109441" x="2509838" y="3429000"/>
          <p14:tracePt t="109462" x="2652713" y="3419475"/>
          <p14:tracePt t="109482" x="2732088" y="3419475"/>
          <p14:tracePt t="109502" x="2803525" y="3419475"/>
          <p14:tracePt t="109521" x="2840038" y="3419475"/>
          <p14:tracePt t="109541" x="2840038" y="3429000"/>
          <p14:tracePt t="109630" x="2830513" y="3429000"/>
          <p14:tracePt t="109646" x="2830513" y="3438525"/>
          <p14:tracePt t="109710" x="2822575" y="3438525"/>
          <p14:tracePt t="109742" x="2813050" y="3438525"/>
          <p14:tracePt t="109758" x="2803525" y="3438525"/>
          <p14:tracePt t="109766" x="2776538" y="3438525"/>
          <p14:tracePt t="109782" x="2751138" y="3438525"/>
          <p14:tracePt t="109801" x="2724150" y="3429000"/>
          <p14:tracePt t="109822" x="2705100" y="3419475"/>
          <p14:tracePt t="109841" x="2697163" y="3411538"/>
          <p14:tracePt t="109861" x="2697163" y="3402013"/>
          <p14:tracePt t="110014" x="2687638" y="3402013"/>
          <p14:tracePt t="110022" x="2679700" y="3402013"/>
          <p14:tracePt t="110054" x="2670175" y="3402013"/>
          <p14:tracePt t="110174" x="2660650" y="3402013"/>
          <p14:tracePt t="110198" x="2660650" y="3411538"/>
          <p14:tracePt t="110223" x="2660650" y="3419475"/>
          <p14:tracePt t="110230" x="2660650" y="3429000"/>
          <p14:tracePt t="110241" x="2660650" y="3438525"/>
          <p14:tracePt t="110262" x="2660650" y="3455988"/>
          <p14:tracePt t="110281" x="2660650" y="3465513"/>
          <p14:tracePt t="110302" x="2652713" y="3490913"/>
          <p14:tracePt t="110321" x="2652713" y="3509963"/>
          <p14:tracePt t="110342" x="2652713" y="3527425"/>
          <p14:tracePt t="110361" x="2652713" y="3554413"/>
          <p14:tracePt t="110382" x="2652713" y="3571875"/>
          <p14:tracePt t="110402" x="2652713" y="3589338"/>
          <p14:tracePt t="110422" x="2652713" y="3608388"/>
          <p14:tracePt t="110441" x="2652713" y="3625850"/>
          <p14:tracePt t="110462" x="2652713" y="3643313"/>
          <p14:tracePt t="110481" x="2652713" y="3660775"/>
          <p14:tracePt t="110502" x="2652713" y="3687763"/>
          <p14:tracePt t="110521" x="2652713" y="3697288"/>
          <p14:tracePt t="110542" x="2660650" y="3714750"/>
          <p14:tracePt t="110561" x="2660650" y="3724275"/>
          <p14:tracePt t="110582" x="2660650" y="3751263"/>
          <p14:tracePt t="110601" x="2660650" y="3759200"/>
          <p14:tracePt t="110641" x="2660650" y="3768725"/>
          <p14:tracePt t="110662" x="2660650" y="3786188"/>
          <p14:tracePt t="110702" x="2660650" y="3803650"/>
          <p14:tracePt t="110721" x="2660650" y="3813175"/>
          <p14:tracePt t="110742" x="2660650" y="3830638"/>
          <p14:tracePt t="110762" x="2660650" y="3840163"/>
          <p14:tracePt t="110782" x="2660650" y="3848100"/>
          <p14:tracePt t="110806" x="2660650" y="3857625"/>
          <p14:tracePt t="110838" x="2660650" y="3867150"/>
          <p14:tracePt t="110862" x="2660650" y="3875088"/>
          <p14:tracePt t="110886" x="2660650" y="3884613"/>
          <p14:tracePt t="110894" x="2660650" y="3894138"/>
          <p14:tracePt t="110926" x="2660650" y="3902075"/>
          <p14:tracePt t="110966" x="2660650" y="3911600"/>
          <p14:tracePt t="111030" x="2660650" y="3919538"/>
          <p14:tracePt t="111206" x="2652713" y="3929063"/>
          <p14:tracePt t="111222" x="2643188" y="3929063"/>
          <p14:tracePt t="111239" x="2633663" y="3929063"/>
          <p14:tracePt t="111254" x="2625725" y="3929063"/>
          <p14:tracePt t="111271" x="2608263" y="3929063"/>
          <p14:tracePt t="111286" x="2598738" y="3929063"/>
          <p14:tracePt t="111303" x="2598738" y="3938588"/>
          <p14:tracePt t="111343" x="2589213" y="3938588"/>
          <p14:tracePt t="111366" x="2581275" y="3938588"/>
          <p14:tracePt t="111406" x="2571750" y="3938588"/>
          <p14:tracePt t="111439" x="2562225" y="3938588"/>
          <p14:tracePt t="111463" x="2554288" y="3938588"/>
          <p14:tracePt t="111479" x="2544763" y="3938588"/>
          <p14:tracePt t="111487" x="2536825" y="3938588"/>
          <p14:tracePt t="111503" x="2527300" y="3938588"/>
          <p14:tracePt t="111521" x="2509838" y="3938588"/>
          <p14:tracePt t="111542" x="2500313" y="3938588"/>
          <p14:tracePt t="111561" x="2490788" y="3938588"/>
          <p14:tracePt t="111582" x="2482850" y="3938588"/>
          <p14:tracePt t="111623" x="2473325" y="3938588"/>
          <p14:tracePt t="111646" x="2465388" y="3938588"/>
          <p14:tracePt t="111790" x="2455863" y="3938588"/>
          <p14:tracePt t="112280" x="2455863" y="3929063"/>
          <p14:tracePt t="112294" x="2455863" y="3919538"/>
          <p14:tracePt t="112303" x="2455863" y="3911600"/>
          <p14:tracePt t="112321" x="2455863" y="3894138"/>
          <p14:tracePt t="112343" x="2455863" y="3848100"/>
          <p14:tracePt t="112362" x="2455863" y="3830638"/>
          <p14:tracePt t="112383" x="2455863" y="3795713"/>
          <p14:tracePt t="112402" x="2455863" y="3768725"/>
          <p14:tracePt t="112423" x="2455863" y="3724275"/>
          <p14:tracePt t="112442" x="2455863" y="3679825"/>
          <p14:tracePt t="112463" x="2455863" y="3643313"/>
          <p14:tracePt t="112482" x="2455863" y="3598863"/>
          <p14:tracePt t="112502" x="2455863" y="3581400"/>
          <p14:tracePt t="112522" x="2455863" y="3562350"/>
          <p14:tracePt t="112543" x="2446338" y="3536950"/>
          <p14:tracePt t="112562" x="2438400" y="3517900"/>
          <p14:tracePt t="112583" x="2428875" y="3509963"/>
          <p14:tracePt t="112602" x="2419350" y="3500438"/>
          <p14:tracePt t="112687" x="2419350" y="3490913"/>
          <p14:tracePt t="112694" x="2419350" y="3482975"/>
          <p14:tracePt t="112711" x="2428875" y="3482975"/>
          <p14:tracePt t="112722" x="2428875" y="3473450"/>
          <p14:tracePt t="112743" x="2465388" y="3455988"/>
          <p14:tracePt t="112762" x="2482850" y="3446463"/>
          <p14:tracePt t="112783" x="2544763" y="3446463"/>
          <p14:tracePt t="112802" x="2581275" y="3446463"/>
          <p14:tracePt t="112823" x="2616200" y="3446463"/>
          <p14:tracePt t="112842" x="2633663" y="3446463"/>
          <p14:tracePt t="113151" x="2633663" y="3438525"/>
          <p14:tracePt t="113168" x="2643188" y="3438525"/>
          <p14:tracePt t="113182" x="2643188" y="3429000"/>
          <p14:tracePt t="113202" x="2652713" y="3419475"/>
          <p14:tracePt t="113223" x="2679700" y="3402013"/>
          <p14:tracePt t="113242" x="2679700" y="3394075"/>
          <p14:tracePt t="113262" x="2687638" y="3384550"/>
          <p14:tracePt t="113282" x="2697163" y="3367088"/>
          <p14:tracePt t="113302" x="2697163" y="3357563"/>
          <p14:tracePt t="113399" x="2687638" y="3357563"/>
          <p14:tracePt t="113439" x="2687638" y="3348038"/>
          <p14:tracePt t="113447" x="2679700" y="3348038"/>
          <p14:tracePt t="113487" x="2670175" y="3348038"/>
          <p14:tracePt t="113519" x="2660650" y="3348038"/>
          <p14:tracePt t="113663" x="2670175" y="3348038"/>
          <p14:tracePt t="113679" x="2679700" y="3348038"/>
          <p14:tracePt t="113687" x="2687638" y="3348038"/>
          <p14:tracePt t="113703" x="2724150" y="3348038"/>
          <p14:tracePt t="113722" x="2751138" y="3357563"/>
          <p14:tracePt t="113743" x="2776538" y="3375025"/>
          <p14:tracePt t="113762" x="2813050" y="3375025"/>
          <p14:tracePt t="113783" x="2857500" y="3375025"/>
          <p14:tracePt t="113802" x="2894013" y="3375025"/>
          <p14:tracePt t="113823" x="2901950" y="3375025"/>
          <p14:tracePt t="113842" x="2911475" y="3375025"/>
          <p14:tracePt t="114168" x="2919413" y="3375025"/>
          <p14:tracePt t="114176" x="2928938" y="3375025"/>
          <p14:tracePt t="114184" x="2938463" y="3375025"/>
          <p14:tracePt t="114202" x="2946400" y="3375025"/>
          <p14:tracePt t="114223" x="2982913" y="3375025"/>
          <p14:tracePt t="114242" x="2990850" y="3375025"/>
          <p14:tracePt t="114263" x="3000375" y="3375025"/>
          <p14:tracePt t="114375" x="3000375" y="3384550"/>
          <p14:tracePt t="114383" x="3000375" y="3394075"/>
          <p14:tracePt t="114402" x="3000375" y="3419475"/>
          <p14:tracePt t="114423" x="3000375" y="3473450"/>
          <p14:tracePt t="114442" x="3000375" y="3517900"/>
          <p14:tracePt t="114462" x="2990850" y="3562350"/>
          <p14:tracePt t="114482" x="2973388" y="3660775"/>
          <p14:tracePt t="114503" x="2965450" y="3724275"/>
          <p14:tracePt t="114522" x="2955925" y="3795713"/>
          <p14:tracePt t="114543" x="2955925" y="3840163"/>
          <p14:tracePt t="114562" x="2955925" y="3848100"/>
          <p14:tracePt t="114582" x="2955925" y="3857625"/>
          <p14:tracePt t="114607" x="2955925" y="3867150"/>
          <p14:tracePt t="114695" x="2955925" y="3875088"/>
          <p14:tracePt t="114752" x="2955925" y="3884613"/>
          <p14:tracePt t="114759" x="2955925" y="3894138"/>
          <p14:tracePt t="114775" x="2955925" y="3902075"/>
          <p14:tracePt t="114792" x="2955925" y="3911600"/>
          <p14:tracePt t="114802" x="2955925" y="3919538"/>
          <p14:tracePt t="114823" x="2955925" y="3929063"/>
          <p14:tracePt t="114842" x="2955925" y="3938588"/>
          <p14:tracePt t="114879" x="2955925" y="3946525"/>
          <p14:tracePt t="115071" x="2955925" y="3956050"/>
          <p14:tracePt t="115080" x="2946400" y="3956050"/>
          <p14:tracePt t="115088" x="2938463" y="3956050"/>
          <p14:tracePt t="115102" x="2928938" y="3965575"/>
          <p14:tracePt t="115122" x="2884488" y="3965575"/>
          <p14:tracePt t="115143" x="2840038" y="3965575"/>
          <p14:tracePt t="115162" x="2830513" y="3965575"/>
          <p14:tracePt t="115182" x="2813050" y="3965575"/>
          <p14:tracePt t="115223" x="2803525" y="3965575"/>
          <p14:tracePt t="115242" x="2795588" y="3965575"/>
          <p14:tracePt t="115265" x="2786063" y="3965575"/>
          <p14:tracePt t="115282" x="2776538" y="3965575"/>
          <p14:tracePt t="115320" x="2768600" y="3965575"/>
          <p14:tracePt t="115351" x="2759075" y="3965575"/>
          <p14:tracePt t="115368" x="2751138" y="3965575"/>
          <p14:tracePt t="115392" x="2741613" y="3965575"/>
          <p14:tracePt t="115408" x="2732088" y="3965575"/>
          <p14:tracePt t="115464" x="2724150" y="3965575"/>
          <p14:tracePt t="115504" x="2714625" y="3965575"/>
          <p14:tracePt t="115528" x="2705100" y="3946525"/>
          <p14:tracePt t="115536" x="2705100" y="3938588"/>
          <p14:tracePt t="115544" x="2697163" y="3884613"/>
          <p14:tracePt t="115562" x="2687638" y="3813175"/>
          <p14:tracePt t="115583" x="2660650" y="3679825"/>
          <p14:tracePt t="115602" x="2643188" y="3616325"/>
          <p14:tracePt t="115623" x="2643188" y="3544888"/>
          <p14:tracePt t="115642" x="2643188" y="3517900"/>
          <p14:tracePt t="115663" x="2652713" y="3482975"/>
          <p14:tracePt t="115682" x="2660650" y="3455988"/>
          <p14:tracePt t="115704" x="2679700" y="3446463"/>
          <p14:tracePt t="115722" x="2687638" y="3429000"/>
          <p14:tracePt t="115768" x="2697163" y="3429000"/>
          <p14:tracePt t="115784" x="2705100" y="3429000"/>
          <p14:tracePt t="115802" x="2714625" y="3419475"/>
          <p14:tracePt t="115823" x="2759075" y="3419475"/>
          <p14:tracePt t="115842" x="2813050" y="3411538"/>
          <p14:tracePt t="115863" x="2857500" y="3394075"/>
          <p14:tracePt t="115882" x="2884488" y="3394075"/>
          <p14:tracePt t="115902" x="2884488" y="3384550"/>
          <p14:tracePt t="116160" x="2884488" y="3375025"/>
          <p14:tracePt t="116176" x="2884488" y="3357563"/>
          <p14:tracePt t="116184" x="2874963" y="3357563"/>
          <p14:tracePt t="116202" x="2830513" y="3295650"/>
          <p14:tracePt t="116223" x="2759075" y="3224213"/>
          <p14:tracePt t="116242" x="2633663" y="3098800"/>
          <p14:tracePt t="116262" x="2589213" y="3036888"/>
          <p14:tracePt t="116282" x="2517775" y="2965450"/>
          <p14:tracePt t="116303" x="2509838" y="2946400"/>
          <p14:tracePt t="116322" x="2500313" y="2928938"/>
          <p14:tracePt t="116344" x="2500313" y="2867025"/>
          <p14:tracePt t="116362" x="2500313" y="2840038"/>
          <p14:tracePt t="116382" x="2500313" y="2830513"/>
          <p14:tracePt t="116402" x="2500313" y="2822575"/>
          <p14:tracePt t="116423" x="2500313" y="2813050"/>
          <p14:tracePt t="116443" x="2509838" y="2776538"/>
          <p14:tracePt t="116462" x="2509838" y="2768600"/>
          <p14:tracePt t="116483" x="2509838" y="2759075"/>
          <p14:tracePt t="116503" x="2517775" y="2759075"/>
          <p14:tracePt t="116522" x="2517775" y="2751138"/>
          <p14:tracePt t="116542" x="2527300" y="2751138"/>
          <p14:tracePt t="116562" x="2536825" y="2751138"/>
          <p14:tracePt t="116582" x="2554288" y="2751138"/>
          <p14:tracePt t="116602" x="2625725" y="2751138"/>
          <p14:tracePt t="116623" x="2687638" y="2759075"/>
          <p14:tracePt t="116642" x="2847975" y="2840038"/>
          <p14:tracePt t="116662" x="2928938" y="2884488"/>
          <p14:tracePt t="116682" x="2982913" y="2955925"/>
          <p14:tracePt t="116704" x="2982913" y="2973388"/>
          <p14:tracePt t="116722" x="2955925" y="2990850"/>
          <p14:tracePt t="116743" x="2919413" y="2990850"/>
          <p14:tracePt t="116762" x="2847975" y="2990850"/>
          <p14:tracePt t="116783" x="2786063" y="2982913"/>
          <p14:tracePt t="116785" x="2768600" y="2982913"/>
          <p14:tracePt t="116803" x="2751138" y="2982913"/>
          <p14:tracePt t="116843" x="2776538" y="2990850"/>
          <p14:tracePt t="116862" x="2874963" y="3027363"/>
          <p14:tracePt t="116882" x="3108325" y="3133725"/>
          <p14:tracePt t="116902" x="3259138" y="3197225"/>
          <p14:tracePt t="116922" x="3517900" y="3313113"/>
          <p14:tracePt t="116942" x="3608388" y="3357563"/>
          <p14:tracePt t="116962" x="3616325" y="3375025"/>
          <p14:tracePt t="116984" x="3589338" y="3375025"/>
          <p14:tracePt t="117002" x="3527425" y="3375025"/>
          <p14:tracePt t="117023" x="3429000" y="3367088"/>
          <p14:tracePt t="117042" x="3214688" y="3330575"/>
          <p14:tracePt t="117062" x="3098800" y="3313113"/>
          <p14:tracePt t="117082" x="2938463" y="3286125"/>
          <p14:tracePt t="117103" x="2884488" y="3268663"/>
          <p14:tracePt t="117123" x="2813050" y="3241675"/>
          <p14:tracePt t="117143" x="2813050" y="3232150"/>
          <p14:tracePt t="117176" x="2813050" y="3224213"/>
          <p14:tracePt t="117193" x="2822575" y="3214688"/>
          <p14:tracePt t="117203" x="2830513" y="3205163"/>
          <p14:tracePt t="117223" x="2884488" y="3197225"/>
          <p14:tracePt t="117242" x="3009900" y="3179763"/>
          <p14:tracePt t="117263" x="3116263" y="3179763"/>
          <p14:tracePt t="117282" x="3303588" y="3187700"/>
          <p14:tracePt t="117303" x="3411538" y="3214688"/>
          <p14:tracePt t="117322" x="3490913" y="3224213"/>
          <p14:tracePt t="117343" x="3500438" y="3224213"/>
          <p14:tracePt t="117368" x="3482975" y="3224213"/>
          <p14:tracePt t="117382" x="3438525" y="3224213"/>
          <p14:tracePt t="117402" x="3286125" y="3205163"/>
          <p14:tracePt t="117422" x="3116263" y="3170238"/>
          <p14:tracePt t="117443" x="2982913" y="3143250"/>
          <p14:tracePt t="117463" x="2901950" y="3116263"/>
          <p14:tracePt t="117483" x="2830513" y="3089275"/>
          <p14:tracePt t="117503" x="2830513" y="3081338"/>
          <p14:tracePt t="117536" x="2830513" y="3071813"/>
          <p14:tracePt t="117544" x="2840038" y="3071813"/>
          <p14:tracePt t="117562" x="2857500" y="3062288"/>
          <p14:tracePt t="117583" x="2884488" y="3054350"/>
          <p14:tracePt t="117602" x="2938463" y="3054350"/>
          <p14:tracePt t="117623" x="3036888" y="3054350"/>
          <p14:tracePt t="117643" x="3152775" y="3108325"/>
          <p14:tracePt t="117663" x="3259138" y="3160713"/>
          <p14:tracePt t="117683" x="3402013" y="3241675"/>
          <p14:tracePt t="117704" x="3527425" y="3286125"/>
          <p14:tracePt t="117723" x="3589338" y="3313113"/>
          <p14:tracePt t="117743" x="3633788" y="3340100"/>
          <p14:tracePt t="117763" x="3660775" y="3357563"/>
          <p14:tracePt t="117783" x="3660775" y="3367088"/>
          <p14:tracePt t="117803" x="3616325" y="3384550"/>
          <p14:tracePt t="117823" x="3482975" y="3402013"/>
          <p14:tracePt t="117843" x="3357563" y="3402013"/>
          <p14:tracePt t="117863" x="3251200" y="3394075"/>
          <p14:tracePt t="117883" x="3062288" y="3330575"/>
          <p14:tracePt t="117903" x="2990850" y="3295650"/>
          <p14:tracePt t="117923" x="2938463" y="3259138"/>
          <p14:tracePt t="117963" x="2955925" y="3251200"/>
          <p14:tracePt t="117983" x="3009900" y="3232150"/>
          <p14:tracePt t="118003" x="3143250" y="3232150"/>
          <p14:tracePt t="118023" x="3241675" y="3232150"/>
          <p14:tracePt t="118043" x="3357563" y="3259138"/>
          <p14:tracePt t="118063" x="3429000" y="3286125"/>
          <p14:tracePt t="118083" x="3517900" y="3348038"/>
          <p14:tracePt t="118103" x="3536950" y="3375025"/>
          <p14:tracePt t="118123" x="3544888" y="3411538"/>
          <p14:tracePt t="118143" x="3544888" y="3429000"/>
          <p14:tracePt t="118163" x="3482975" y="3455988"/>
          <p14:tracePt t="118183" x="3411538" y="3465513"/>
          <p14:tracePt t="118203" x="3259138" y="3465513"/>
          <p14:tracePt t="118223" x="3179763" y="3438525"/>
          <p14:tracePt t="118243" x="3009900" y="3367088"/>
          <p14:tracePt t="118263" x="2857500" y="3295650"/>
          <p14:tracePt t="118283" x="2795588" y="3259138"/>
          <p14:tracePt t="118303" x="2768600" y="3241675"/>
          <p14:tracePt t="118323" x="2768600" y="3232150"/>
          <p14:tracePt t="118345" x="2776538" y="3232150"/>
          <p14:tracePt t="118363" x="2813050" y="3232150"/>
          <p14:tracePt t="118383" x="2867025" y="3232150"/>
          <p14:tracePt t="118403" x="2973388" y="3241675"/>
          <p14:tracePt t="118423" x="3036888" y="3259138"/>
          <p14:tracePt t="118443" x="3098800" y="3295650"/>
          <p14:tracePt t="118463" x="3152775" y="3322638"/>
          <p14:tracePt t="118483" x="3170238" y="3330575"/>
          <p14:tracePt t="118503" x="3170238" y="3348038"/>
          <p14:tracePt t="118523" x="3160713" y="3357563"/>
          <p14:tracePt t="118543" x="3125788" y="3384550"/>
          <p14:tracePt t="118563" x="3027363" y="3411538"/>
          <p14:tracePt t="118583" x="2982913" y="3411538"/>
          <p14:tracePt t="118603" x="2938463" y="3419475"/>
          <p14:tracePt t="118623" x="2919413" y="3402013"/>
          <p14:tracePt t="118643" x="2928938" y="3367088"/>
          <p14:tracePt t="118663" x="2990850" y="3322638"/>
          <p14:tracePt t="118683" x="3081338" y="3303588"/>
          <p14:tracePt t="118703" x="3179763" y="3303588"/>
          <p14:tracePt t="118723" x="3429000" y="3411538"/>
          <p14:tracePt t="118743" x="3581400" y="3490913"/>
          <p14:tracePt t="118763" x="3830638" y="3625850"/>
          <p14:tracePt t="118783" x="3938588" y="3679825"/>
          <p14:tracePt t="118786" x="3973513" y="3705225"/>
          <p14:tracePt t="118803" x="4010025" y="3732213"/>
          <p14:tracePt t="118823" x="4010025" y="3741738"/>
          <p14:tracePt t="118843" x="3983038" y="3751263"/>
          <p14:tracePt t="118863" x="3946525" y="3751263"/>
          <p14:tracePt t="118883" x="3902075" y="3732213"/>
          <p14:tracePt t="118903" x="3884613" y="3732213"/>
          <p14:tracePt t="118923" x="3840163" y="3724275"/>
          <p14:tracePt t="118943" x="3803650" y="3724275"/>
          <p14:tracePt t="118963" x="3714750" y="3751263"/>
          <p14:tracePt t="118983" x="3660775" y="3776663"/>
          <p14:tracePt t="119003" x="3544888" y="3867150"/>
          <p14:tracePt t="119023" x="3465513" y="3965575"/>
          <p14:tracePt t="119201" x="3455988" y="3965575"/>
          <p14:tracePt t="119217" x="3446463" y="3956050"/>
          <p14:tracePt t="119225" x="3411538" y="3956050"/>
          <p14:tracePt t="119243" x="3357563" y="3946525"/>
          <p14:tracePt t="119263" x="3303588" y="3938588"/>
          <p14:tracePt t="119283" x="3205163" y="3919538"/>
          <p14:tracePt t="119303" x="3098800" y="3884613"/>
          <p14:tracePt t="119323" x="3027363" y="3830638"/>
          <p14:tracePt t="119344" x="3000375" y="3803650"/>
          <p14:tracePt t="119363" x="2982913" y="3714750"/>
          <p14:tracePt t="119383" x="2982913" y="3660775"/>
          <p14:tracePt t="119403" x="2982913" y="3608388"/>
          <p14:tracePt t="119423" x="2973388" y="3581400"/>
          <p14:tracePt t="119443" x="2973388" y="3571875"/>
          <p14:tracePt t="119537" x="2973388" y="3562350"/>
          <p14:tracePt t="119545" x="2973388" y="3554413"/>
          <p14:tracePt t="119569" x="2973388" y="3536950"/>
          <p14:tracePt t="119585" x="2973388" y="3517900"/>
          <p14:tracePt t="119603" x="2973388" y="3500438"/>
          <p14:tracePt t="119624" x="2965450" y="3490913"/>
          <p14:tracePt t="119643" x="2965450" y="3482975"/>
          <p14:tracePt t="119663" x="2965450" y="3473450"/>
          <p14:tracePt t="119683" x="2955925" y="3465513"/>
          <p14:tracePt t="119703" x="2955925" y="3455988"/>
          <p14:tracePt t="119777" x="2955925" y="3446463"/>
          <p14:tracePt t="119801" x="2965450" y="3446463"/>
          <p14:tracePt t="119809" x="2990850" y="3438525"/>
          <p14:tracePt t="119823" x="3000375" y="3429000"/>
          <p14:tracePt t="119843" x="3098800" y="3429000"/>
          <p14:tracePt t="119863" x="3179763" y="3419475"/>
          <p14:tracePt t="119883" x="3330575" y="3419475"/>
          <p14:tracePt t="119903" x="3402013" y="3419475"/>
          <p14:tracePt t="119923" x="3500438" y="3419475"/>
          <p14:tracePt t="119943" x="3571875" y="3411538"/>
          <p14:tracePt t="119963" x="3616325" y="3411538"/>
          <p14:tracePt t="119983" x="3633788" y="3411538"/>
          <p14:tracePt t="120003" x="3652838" y="3419475"/>
          <p14:tracePt t="120023" x="3652838" y="3429000"/>
          <p14:tracePt t="120043" x="3652838" y="3438525"/>
          <p14:tracePt t="120063" x="3652838" y="3446463"/>
          <p14:tracePt t="120083" x="3652838" y="3455988"/>
          <p14:tracePt t="120123" x="3652838" y="3465513"/>
          <p14:tracePt t="120143" x="3652838" y="3473450"/>
          <p14:tracePt t="120163" x="3652838" y="3482975"/>
          <p14:tracePt t="120183" x="3652838" y="3490913"/>
          <p14:tracePt t="120203" x="3652838" y="3500438"/>
          <p14:tracePt t="120223" x="3652838" y="3509963"/>
          <p14:tracePt t="120243" x="3652838" y="3527425"/>
          <p14:tracePt t="120263" x="3652838" y="3536950"/>
          <p14:tracePt t="120283" x="3652838" y="3571875"/>
          <p14:tracePt t="120303" x="3660775" y="3616325"/>
          <p14:tracePt t="120323" x="3670300" y="3679825"/>
          <p14:tracePt t="120344" x="3670300" y="3714750"/>
          <p14:tracePt t="120363" x="3670300" y="3768725"/>
          <p14:tracePt t="120383" x="3670300" y="3795713"/>
          <p14:tracePt t="120403" x="3670300" y="3830638"/>
          <p14:tracePt t="120423" x="3670300" y="3848100"/>
          <p14:tracePt t="120443" x="3670300" y="3875088"/>
          <p14:tracePt t="120463" x="3670300" y="3902075"/>
          <p14:tracePt t="120483" x="3670300" y="3919538"/>
          <p14:tracePt t="120503" x="3670300" y="3938588"/>
          <p14:tracePt t="120523" x="3670300" y="3946525"/>
          <p14:tracePt t="120602" x="3670300" y="3956050"/>
          <p14:tracePt t="121218" x="3660775" y="3956050"/>
          <p14:tracePt t="121234" x="3660775" y="3965575"/>
          <p14:tracePt t="121946" x="3660775" y="3956050"/>
          <p14:tracePt t="121954" x="3660775" y="3946525"/>
          <p14:tracePt t="121970" x="3660775" y="3938588"/>
          <p14:tracePt t="121984" x="3660775" y="3919538"/>
          <p14:tracePt t="122003" x="3687763" y="3813175"/>
          <p14:tracePt t="122023" x="3687763" y="3741738"/>
          <p14:tracePt t="122043" x="3687763" y="3652838"/>
          <p14:tracePt t="122063" x="3687763" y="3598863"/>
          <p14:tracePt t="122083" x="3660775" y="3536950"/>
          <p14:tracePt t="122103" x="3633788" y="3500438"/>
          <p14:tracePt t="122123" x="3598863" y="3455988"/>
          <p14:tracePt t="122143" x="3581400" y="3438525"/>
          <p14:tracePt t="122163" x="3562350" y="3438525"/>
          <p14:tracePt t="122183" x="3554413" y="3438525"/>
          <p14:tracePt t="122203" x="3554413" y="3419475"/>
          <p14:tracePt t="122223" x="3554413" y="3411538"/>
          <p14:tracePt t="122243" x="3589338" y="3375025"/>
          <p14:tracePt t="122263" x="3633788" y="3340100"/>
          <p14:tracePt t="122283" x="3660775" y="3322638"/>
          <p14:tracePt t="122304" x="3679825" y="3303588"/>
          <p14:tracePt t="122323" x="3697288" y="3303588"/>
          <p14:tracePt t="122345" x="3705225" y="3303588"/>
          <p14:tracePt t="122363" x="3705225" y="3295650"/>
          <p14:tracePt t="122383" x="3714750" y="3295650"/>
          <p14:tracePt t="122403" x="3724275" y="3295650"/>
          <p14:tracePt t="122522" x="3724275" y="3303588"/>
          <p14:tracePt t="122538" x="3724275" y="3313113"/>
          <p14:tracePt t="122546" x="3724275" y="3322638"/>
          <p14:tracePt t="122563" x="3714750" y="3348038"/>
          <p14:tracePt t="122584" x="3705225" y="3384550"/>
          <p14:tracePt t="122603" x="3697288" y="3473450"/>
          <p14:tracePt t="122623" x="3687763" y="3517900"/>
          <p14:tracePt t="122643" x="3679825" y="3598863"/>
          <p14:tracePt t="122663" x="3670300" y="3643313"/>
          <p14:tracePt t="122683" x="3660775" y="3705225"/>
          <p14:tracePt t="122704" x="3660775" y="3751263"/>
          <p14:tracePt t="122723" x="3660775" y="3822700"/>
          <p14:tracePt t="122743" x="3660775" y="3857625"/>
          <p14:tracePt t="122763" x="3660775" y="3894138"/>
          <p14:tracePt t="122784" x="3660775" y="3919538"/>
          <p14:tracePt t="122787" x="3660775" y="3929063"/>
          <p14:tracePt t="122826" x="3660775" y="3938588"/>
          <p14:tracePt t="122834" x="3652838" y="3938588"/>
          <p14:tracePt t="122876" x="3643313" y="3946525"/>
          <p14:tracePt t="122890" x="3633788" y="3946525"/>
          <p14:tracePt t="122904" x="3625850" y="3946525"/>
          <p14:tracePt t="122924" x="3598863" y="3946525"/>
          <p14:tracePt t="122978" x="3608388" y="3946525"/>
          <p14:tracePt t="122986" x="3633788" y="3956050"/>
          <p14:tracePt t="123004" x="3697288" y="3973513"/>
          <p14:tracePt t="123024" x="3759200" y="4000500"/>
          <p14:tracePt t="123044" x="3867150" y="4044950"/>
          <p14:tracePt t="123064" x="3902075" y="4062413"/>
          <p14:tracePt t="123084" x="3911600" y="4071938"/>
          <p14:tracePt t="123138" x="3902075" y="4071938"/>
          <p14:tracePt t="123154" x="3894138" y="4071938"/>
          <p14:tracePt t="123172" x="3884613" y="4062413"/>
          <p14:tracePt t="123184" x="3875088" y="4062413"/>
          <p14:tracePt t="123204" x="3830638" y="3973513"/>
          <p14:tracePt t="123224" x="3795713" y="3902075"/>
          <p14:tracePt t="123244" x="3751263" y="3786188"/>
          <p14:tracePt t="123264" x="3751263" y="3724275"/>
          <p14:tracePt t="123284" x="3751263" y="3670300"/>
          <p14:tracePt t="123304" x="3751263" y="3625850"/>
          <p14:tracePt t="123324" x="3751263" y="3598863"/>
          <p14:tracePt t="123345" x="3759200" y="3581400"/>
          <p14:tracePt t="123364" x="3786188" y="3536950"/>
          <p14:tracePt t="123384" x="3803650" y="3500438"/>
          <p14:tracePt t="123404" x="3840163" y="3465513"/>
          <p14:tracePt t="123424" x="3857625" y="3446463"/>
          <p14:tracePt t="123444" x="3902075" y="3438525"/>
          <p14:tracePt t="123464" x="3919538" y="3429000"/>
          <p14:tracePt t="123484" x="3990975" y="3429000"/>
          <p14:tracePt t="123504" x="4037013" y="3429000"/>
          <p14:tracePt t="123524" x="4098925" y="3429000"/>
          <p14:tracePt t="123544" x="4133850" y="3429000"/>
          <p14:tracePt t="123564" x="4179888" y="3429000"/>
          <p14:tracePt t="123584" x="4187825" y="3429000"/>
          <p14:tracePt t="123642" x="4179888" y="3446463"/>
          <p14:tracePt t="123651" x="4179888" y="3455988"/>
          <p14:tracePt t="123664" x="4179888" y="3482975"/>
          <p14:tracePt t="123684" x="4179888" y="3589338"/>
          <p14:tracePt t="123704" x="4179888" y="3660775"/>
          <p14:tracePt t="123724" x="4205288" y="3776663"/>
          <p14:tracePt t="123744" x="4251325" y="3875088"/>
          <p14:tracePt t="123764" x="4276725" y="3938588"/>
          <p14:tracePt t="123784" x="4276725" y="3965575"/>
          <p14:tracePt t="123787" x="4276725" y="3983038"/>
          <p14:tracePt t="123804" x="4276725" y="4017963"/>
          <p14:tracePt t="123824" x="4276725" y="4037013"/>
          <p14:tracePt t="123844" x="4259263" y="4054475"/>
          <p14:tracePt t="123864" x="4251325" y="4054475"/>
          <p14:tracePt t="123884" x="4170363" y="4054475"/>
          <p14:tracePt t="123904" x="4098925" y="4027488"/>
          <p14:tracePt t="123924" x="3983038" y="3990975"/>
          <p14:tracePt t="123944" x="3867150" y="3956050"/>
          <p14:tracePt t="123964" x="3803650" y="3946525"/>
          <p14:tracePt t="123984" x="3776663" y="3946525"/>
          <p14:tracePt t="124067" x="3786188" y="3946525"/>
          <p14:tracePt t="124074" x="3795713" y="3946525"/>
          <p14:tracePt t="124084" x="3803650" y="3938588"/>
          <p14:tracePt t="124104" x="3813175" y="3938588"/>
          <p14:tracePt t="124124" x="3813175" y="4054475"/>
          <p14:tracePt t="124394" x="3813175" y="4044950"/>
          <p14:tracePt t="124419" x="3813175" y="4037013"/>
          <p14:tracePt t="124427" x="3822700" y="4037013"/>
          <p14:tracePt t="124444" x="3867150" y="4010025"/>
          <p14:tracePt t="124464" x="3938588" y="3990975"/>
          <p14:tracePt t="124484" x="4037013" y="3973513"/>
          <p14:tracePt t="124504" x="4081463" y="3946525"/>
          <p14:tracePt t="124524" x="4170363" y="3902075"/>
          <p14:tracePt t="124544" x="4205288" y="3857625"/>
          <p14:tracePt t="124564" x="4259263" y="3786188"/>
          <p14:tracePt t="124584" x="4303713" y="3724275"/>
          <p14:tracePt t="124604" x="4330700" y="3687763"/>
          <p14:tracePt t="124624" x="4348163" y="3660775"/>
          <p14:tracePt t="124644" x="4394200" y="3616325"/>
          <p14:tracePt t="124664" x="4411663" y="3598863"/>
          <p14:tracePt t="124684" x="4446588" y="3571875"/>
          <p14:tracePt t="124704" x="4456113" y="3554413"/>
          <p14:tracePt t="124724" x="4473575" y="3509963"/>
          <p14:tracePt t="124744" x="4483100" y="3490913"/>
          <p14:tracePt t="124764" x="4491038" y="3482975"/>
          <p14:tracePt t="124784" x="4500563" y="3473450"/>
          <p14:tracePt t="124804" x="4500563" y="3465513"/>
          <p14:tracePt t="124824" x="4510088" y="3465513"/>
          <p14:tracePt t="124899" x="4510088" y="3455988"/>
          <p14:tracePt t="124907" x="4510088" y="3446463"/>
          <p14:tracePt t="124931" x="4518025" y="3446463"/>
          <p14:tracePt t="124947" x="4527550" y="3446463"/>
          <p14:tracePt t="124987" x="4527550" y="3438525"/>
          <p14:tracePt t="125011" x="4537075" y="3438525"/>
          <p14:tracePt t="125027" x="4537075" y="3429000"/>
          <p14:tracePt t="125034" x="4545013" y="3429000"/>
          <p14:tracePt t="125051" x="4554538" y="3419475"/>
          <p14:tracePt t="125064" x="4562475" y="3411538"/>
          <p14:tracePt t="125084" x="4562475" y="3402013"/>
          <p14:tracePt t="125104" x="4572000" y="3402013"/>
          <p14:tracePt t="125131" x="4581525" y="3402013"/>
          <p14:tracePt t="125155" x="4581525" y="3394075"/>
          <p14:tracePt t="125164" x="4598988" y="3394075"/>
          <p14:tracePt t="125184" x="4633913" y="3394075"/>
          <p14:tracePt t="125204" x="4705350" y="3394075"/>
          <p14:tracePt t="125224" x="4776788" y="3394075"/>
          <p14:tracePt t="125244" x="4867275" y="3411538"/>
          <p14:tracePt t="125264" x="4919663" y="3411538"/>
          <p14:tracePt t="125284" x="4991100" y="3411538"/>
          <p14:tracePt t="125304" x="5027613" y="3411538"/>
          <p14:tracePt t="125324" x="5062538" y="3402013"/>
          <p14:tracePt t="125418" x="5062538" y="3411538"/>
          <p14:tracePt t="125443" x="5054600" y="3411538"/>
          <p14:tracePt t="125451" x="5054600" y="3419475"/>
          <p14:tracePt t="125467" x="5045075" y="3438525"/>
          <p14:tracePt t="125484" x="5037138" y="3446463"/>
          <p14:tracePt t="125504" x="5027613" y="3473450"/>
          <p14:tracePt t="125524" x="5027613" y="3517900"/>
          <p14:tracePt t="125544" x="5027613" y="3562350"/>
          <p14:tracePt t="125564" x="5027613" y="3616325"/>
          <p14:tracePt t="125584" x="5027613" y="3652838"/>
          <p14:tracePt t="125604" x="5027613" y="3732213"/>
          <p14:tracePt t="125624" x="5027613" y="3776663"/>
          <p14:tracePt t="125644" x="5027613" y="3830638"/>
          <p14:tracePt t="125664" x="5027613" y="3857625"/>
          <p14:tracePt t="125684" x="5027613" y="3894138"/>
          <p14:tracePt t="125704" x="5037138" y="3902075"/>
          <p14:tracePt t="125724" x="5037138" y="3911600"/>
          <p14:tracePt t="125764" x="5037138" y="3919538"/>
          <p14:tracePt t="125787" x="5037138" y="3929063"/>
          <p14:tracePt t="125804" x="5045075" y="3938588"/>
          <p14:tracePt t="125845" x="5054600" y="3946525"/>
          <p14:tracePt t="125884" x="5054600" y="3956050"/>
          <p14:tracePt t="125904" x="5054600" y="3965575"/>
          <p14:tracePt t="125924" x="5054600" y="3973513"/>
          <p14:tracePt t="125955" x="5045075" y="3973513"/>
          <p14:tracePt t="125964" x="5018088" y="3973513"/>
          <p14:tracePt t="125984" x="4956175" y="3973513"/>
          <p14:tracePt t="126004" x="4822825" y="3956050"/>
          <p14:tracePt t="126024" x="4732338" y="3946525"/>
          <p14:tracePt t="126044" x="4652963" y="3929063"/>
          <p14:tracePt t="126064" x="4598988" y="3919538"/>
          <p14:tracePt t="126084" x="4572000" y="3919538"/>
          <p14:tracePt t="126227" x="4572000" y="3929063"/>
          <p14:tracePt t="126243" x="4589463" y="3938588"/>
          <p14:tracePt t="126252" x="4598988" y="3946525"/>
          <p14:tracePt t="126264" x="4633913" y="3965575"/>
          <p14:tracePt t="126284" x="4724400" y="4010025"/>
          <p14:tracePt t="126304" x="4813300" y="4044950"/>
          <p14:tracePt t="126324" x="4946650" y="4116388"/>
          <p14:tracePt t="126345" x="4991100" y="4133850"/>
          <p14:tracePt t="126364" x="5010150" y="4143375"/>
          <p14:tracePt t="126427" x="5010150" y="4152900"/>
          <p14:tracePt t="126451" x="5018088" y="4152900"/>
          <p14:tracePt t="126459" x="5018088" y="4160838"/>
          <p14:tracePt t="126547" x="5027613" y="4160838"/>
          <p14:tracePt t="126627" x="5010150" y="4160838"/>
          <p14:tracePt t="126635" x="4991100" y="4160838"/>
          <p14:tracePt t="126644" x="4946650" y="4160838"/>
          <p14:tracePt t="126664" x="4884738" y="4133850"/>
          <p14:tracePt t="126684" x="4714875" y="4044950"/>
          <p14:tracePt t="126704" x="4527550" y="3946525"/>
          <p14:tracePt t="126724" x="4411663" y="3875088"/>
          <p14:tracePt t="126744" x="4348163" y="3848100"/>
          <p14:tracePt t="126764" x="4276725" y="3813175"/>
          <p14:tracePt t="126784" x="4241800" y="3803650"/>
          <p14:tracePt t="126788" x="4232275" y="3795713"/>
          <p14:tracePt t="126804" x="4214813" y="3795713"/>
          <p14:tracePt t="126824" x="4187825" y="3776663"/>
          <p14:tracePt t="126845" x="4125913" y="3732213"/>
          <p14:tracePt t="126864" x="4081463" y="3714750"/>
          <p14:tracePt t="126884" x="4037013" y="3687763"/>
          <p14:tracePt t="126904" x="4017963" y="3670300"/>
          <p14:tracePt t="126924" x="3965575" y="3633788"/>
          <p14:tracePt t="126944" x="3911600" y="3598863"/>
          <p14:tracePt t="126964" x="3830638" y="3544888"/>
          <p14:tracePt t="126985" x="3813175" y="3527425"/>
          <p14:tracePt t="127004" x="3803650" y="3517900"/>
          <p14:tracePt t="127024" x="3803650" y="3509963"/>
          <p14:tracePt t="127044" x="3840163" y="3490913"/>
          <p14:tracePt t="127064" x="3875088" y="3482975"/>
          <p14:tracePt t="127084" x="3938588" y="3482975"/>
          <p14:tracePt t="127104" x="3973513" y="3482975"/>
          <p14:tracePt t="127124" x="4027488" y="3482975"/>
          <p14:tracePt t="127144" x="4037013" y="3482975"/>
          <p14:tracePt t="127164" x="4027488" y="3482975"/>
          <p14:tracePt t="127185" x="3973513" y="3473450"/>
          <p14:tracePt t="127205" x="3741738" y="3438525"/>
          <p14:tracePt t="127224" x="3633788" y="3411538"/>
          <p14:tracePt t="127244" x="3544888" y="3394075"/>
          <p14:tracePt t="127264" x="3536950" y="3394075"/>
          <p14:tracePt t="127285" x="3581400" y="3375025"/>
          <p14:tracePt t="127304" x="3687763" y="3348038"/>
          <p14:tracePt t="127324" x="3830638" y="3340100"/>
          <p14:tracePt t="127345" x="3946525" y="3340100"/>
          <p14:tracePt t="127364" x="4037013" y="3340100"/>
          <p14:tracePt t="127384" x="4071938" y="3348038"/>
          <p14:tracePt t="127404" x="4108450" y="3357563"/>
          <p14:tracePt t="127425" x="4116388" y="3357563"/>
          <p14:tracePt t="127444" x="4125913" y="3367088"/>
          <p14:tracePt t="127464" x="4133850" y="3384550"/>
          <p14:tracePt t="127484" x="4170363" y="3429000"/>
          <p14:tracePt t="127504" x="4197350" y="3446463"/>
          <p14:tracePt t="127525" x="4241800" y="3446463"/>
          <p14:tracePt t="127544" x="4313238" y="3465513"/>
          <p14:tracePt t="127564" x="4375150" y="3465513"/>
          <p14:tracePt t="127584" x="4438650" y="3465513"/>
          <p14:tracePt t="127604" x="4537075" y="3465513"/>
          <p14:tracePt t="127624" x="4572000" y="3465513"/>
          <p14:tracePt t="127644" x="4589463" y="3465513"/>
          <p14:tracePt t="127700" x="4581525" y="3465513"/>
          <p14:tracePt t="127708" x="4572000" y="3465513"/>
          <p14:tracePt t="127725" x="4562475" y="3455988"/>
          <p14:tracePt t="127744" x="4562475" y="3446463"/>
          <p14:tracePt t="127764" x="4572000" y="3419475"/>
          <p14:tracePt t="127785" x="4616450" y="3384550"/>
          <p14:tracePt t="127788" x="4652963" y="3367088"/>
          <p14:tracePt t="127805" x="4714875" y="3348038"/>
          <p14:tracePt t="127824" x="4786313" y="3340100"/>
          <p14:tracePt t="127845" x="4902200" y="3340100"/>
          <p14:tracePt t="127864" x="4983163" y="3357563"/>
          <p14:tracePt t="127885" x="5072063" y="3367088"/>
          <p14:tracePt t="127905" x="5089525" y="3384550"/>
          <p14:tracePt t="127925" x="5089525" y="3394075"/>
          <p14:tracePt t="127944" x="5089525" y="3411538"/>
          <p14:tracePt t="127965" x="5089525" y="3482975"/>
          <p14:tracePt t="127984" x="5089525" y="3598863"/>
          <p14:tracePt t="128005" x="5089525" y="3840163"/>
          <p14:tracePt t="128024" x="5089525" y="3946525"/>
          <p14:tracePt t="128045" x="5108575" y="4044950"/>
          <p14:tracePt t="128065" x="5108575" y="4071938"/>
          <p14:tracePt t="128085" x="5099050" y="4081463"/>
          <p14:tracePt t="128105" x="5081588" y="4081463"/>
          <p14:tracePt t="128125" x="4956175" y="4081463"/>
          <p14:tracePt t="128145" x="4884738" y="4062413"/>
          <p14:tracePt t="128165" x="4830763" y="4062413"/>
          <p14:tracePt t="128185" x="4751388" y="4054475"/>
          <p14:tracePt t="128205" x="4714875" y="4017963"/>
          <p14:tracePt t="128764" x="4724400" y="4017963"/>
          <p14:tracePt t="128788" x="4732338" y="4017963"/>
          <p14:tracePt t="128796" x="4741863" y="4017963"/>
          <p14:tracePt t="128812" x="4751388" y="4017963"/>
          <p14:tracePt t="128849" x="4759325" y="4017963"/>
          <p14:tracePt t="128869" x="4768850" y="4017963"/>
          <p14:tracePt t="128889" x="4776788" y="4017963"/>
          <p14:tracePt t="128929" x="4795838" y="4017963"/>
          <p14:tracePt t="128949" x="4803775" y="4017963"/>
          <p14:tracePt t="129509" x="4813300" y="4017963"/>
          <p14:tracePt t="129529" x="4830763" y="4000500"/>
          <p14:tracePt t="129549" x="4902200" y="3911600"/>
          <p14:tracePt t="129569" x="4946650" y="3857625"/>
          <p14:tracePt t="129590" x="4983163" y="3795713"/>
          <p14:tracePt t="129609" x="5010150" y="3741738"/>
          <p14:tracePt t="129630" x="5010150" y="3705225"/>
          <p14:tracePt t="129649" x="4956175" y="3679825"/>
          <p14:tracePt t="129669" x="4813300" y="3652838"/>
          <p14:tracePt t="129689" x="4679950" y="3652838"/>
          <p14:tracePt t="129710" x="4367213" y="3679825"/>
          <p14:tracePt t="129729" x="4214813" y="3697288"/>
          <p14:tracePt t="129749" x="3983038" y="3714750"/>
          <p14:tracePt t="129770" x="3875088" y="3714750"/>
          <p14:tracePt t="129789" x="3786188" y="3714750"/>
          <p14:tracePt t="129809" x="3768725" y="3714750"/>
          <p14:tracePt t="129829" x="3741738" y="3714750"/>
          <p14:tracePt t="129849" x="3724275" y="3714750"/>
          <p14:tracePt t="129869" x="3660775" y="3714750"/>
          <p14:tracePt t="129889" x="3598863" y="3732213"/>
          <p14:tracePt t="129910" x="3536950" y="3741738"/>
          <p14:tracePt t="129929" x="3500438" y="3741738"/>
          <p14:tracePt t="129949" x="3411538" y="3751263"/>
          <p14:tracePt t="129969" x="3367088" y="3759200"/>
          <p14:tracePt t="129990" x="3295650" y="3751263"/>
          <p14:tracePt t="130009" x="3259138" y="3751263"/>
          <p14:tracePt t="130029" x="3224213" y="3751263"/>
          <p14:tracePt t="130049" x="3133725" y="3776663"/>
          <p14:tracePt t="130069" x="3044825" y="3822700"/>
          <p14:tracePt t="130089" x="2955925" y="3840163"/>
          <p14:tracePt t="130109" x="2795588" y="3857625"/>
          <p14:tracePt t="130130" x="2705100" y="3884613"/>
          <p14:tracePt t="130149" x="2625725" y="3919538"/>
          <p14:tracePt t="130169" x="2598738" y="3938588"/>
          <p14:tracePt t="130189" x="2554288" y="3946525"/>
          <p14:tracePt t="130209" x="2517775" y="3956050"/>
          <p14:tracePt t="130229" x="2482850" y="3973513"/>
          <p14:tracePt t="130249" x="2446338" y="3983038"/>
          <p14:tracePt t="130270" x="2438400" y="3990975"/>
          <p14:tracePt t="130389" x="2455863" y="4000500"/>
          <p14:tracePt t="130410" x="2465388" y="4000500"/>
          <p14:tracePt t="130429" x="2482850" y="4000500"/>
          <p14:tracePt t="130445" x="2509838" y="4000500"/>
          <p14:tracePt t="130597" x="2517775" y="4000500"/>
          <p14:tracePt t="130605" x="2527300" y="4000500"/>
          <p14:tracePt t="130625" x="2536825" y="4000500"/>
          <p14:tracePt t="130645" x="2616200" y="4000500"/>
          <p14:tracePt t="130665" x="2687638" y="4000500"/>
          <p14:tracePt t="130685" x="2830513" y="4000500"/>
          <p14:tracePt t="130705" x="3036888" y="4000500"/>
          <p14:tracePt t="130725" x="3268663" y="4000500"/>
          <p14:tracePt t="130745" x="3455988" y="4000500"/>
          <p14:tracePt t="130765" x="3741738" y="4000500"/>
          <p14:tracePt t="130785" x="3875088" y="4000500"/>
          <p14:tracePt t="130789" x="3956050" y="4000500"/>
          <p14:tracePt t="130805" x="4054475" y="4000500"/>
          <p14:tracePt t="130825" x="4152900" y="4000500"/>
          <p14:tracePt t="130845" x="4313238" y="3983038"/>
          <p14:tracePt t="130865" x="4402138" y="3983038"/>
          <p14:tracePt t="130885" x="4572000" y="3983038"/>
          <p14:tracePt t="130905" x="4687888" y="4000500"/>
          <p14:tracePt t="130925" x="4857750" y="4037013"/>
          <p14:tracePt t="130945" x="4973638" y="4044950"/>
          <p14:tracePt t="130965" x="5116513" y="4044950"/>
          <p14:tracePt t="130985" x="5180013" y="4037013"/>
          <p14:tracePt t="131005" x="5232400" y="4027488"/>
          <p14:tracePt t="131025" x="5251450" y="4017963"/>
          <p14:tracePt t="131045" x="5259388" y="4017963"/>
          <p14:tracePt t="131065" x="5268913" y="4017963"/>
          <p14:tracePt t="131085" x="5276850" y="4010025"/>
          <p14:tracePt t="131105" x="5286375" y="4010025"/>
          <p14:tracePt t="131125" x="5295900" y="4010025"/>
          <p14:tracePt t="131145" x="5313363" y="4000500"/>
          <p14:tracePt t="131165" x="5330825" y="3990975"/>
          <p14:tracePt t="131185" x="5340350" y="3990975"/>
          <p14:tracePt t="131205" x="5348288" y="3990975"/>
          <p14:tracePt t="131225" x="5357813" y="3990975"/>
          <p14:tracePt t="131245" x="5375275" y="3990975"/>
          <p14:tracePt t="131265" x="5384800" y="3990975"/>
          <p14:tracePt t="131286" x="5411788" y="3983038"/>
          <p14:tracePt t="131305" x="5419725" y="3983038"/>
          <p14:tracePt t="131325" x="5429250" y="3983038"/>
          <p14:tracePt t="131345" x="5438775" y="3983038"/>
          <p14:tracePt t="131365" x="5446713" y="3983038"/>
          <p14:tracePt t="131385" x="5456238" y="3990975"/>
          <p14:tracePt t="131405" x="5465763" y="4027488"/>
          <p14:tracePt t="131425" x="5483225" y="4071938"/>
          <p14:tracePt t="131445" x="5483225" y="4160838"/>
          <p14:tracePt t="131465" x="5483225" y="4224338"/>
          <p14:tracePt t="131485" x="5483225" y="4340225"/>
          <p14:tracePt t="131505" x="5483225" y="4394200"/>
          <p14:tracePt t="131525" x="5500688" y="4465638"/>
          <p14:tracePt t="131545" x="5527675" y="4510088"/>
          <p14:tracePt t="131566" x="5545138" y="4537075"/>
          <p14:tracePt t="131669" x="5527675" y="4545013"/>
          <p14:tracePt t="131677" x="5510213" y="4554538"/>
          <p14:tracePt t="131686" x="5465763" y="4554538"/>
          <p14:tracePt t="131706" x="5384800" y="4562475"/>
          <p14:tracePt t="131725" x="5197475" y="4598988"/>
          <p14:tracePt t="131745" x="5072063" y="4616450"/>
          <p14:tracePt t="131765" x="4894263" y="4616450"/>
          <p14:tracePt t="131786" x="4724400" y="4616450"/>
          <p14:tracePt t="131789" x="4581525" y="4616450"/>
          <p14:tracePt t="131806" x="4394200" y="4616450"/>
          <p14:tracePt t="131825" x="4205288" y="4616450"/>
          <p14:tracePt t="131846" x="3894138" y="4616450"/>
          <p14:tracePt t="131865" x="3724275" y="4616450"/>
          <p14:tracePt t="131886" x="3490913" y="4616450"/>
          <p14:tracePt t="131905" x="3402013" y="4616450"/>
          <p14:tracePt t="131925" x="3286125" y="4616450"/>
          <p14:tracePt t="131945" x="3241675" y="4616450"/>
          <p14:tracePt t="131965" x="3179763" y="4608513"/>
          <p14:tracePt t="131985" x="3098800" y="4608513"/>
          <p14:tracePt t="132005" x="3027363" y="4608513"/>
          <p14:tracePt t="132025" x="2982913" y="4608513"/>
          <p14:tracePt t="132045" x="2919413" y="4608513"/>
          <p14:tracePt t="132065" x="2867025" y="4608513"/>
          <p14:tracePt t="132086" x="2741613" y="4581525"/>
          <p14:tracePt t="132105" x="2697163" y="4554538"/>
          <p14:tracePt t="132126" x="2643188" y="4500563"/>
          <p14:tracePt t="132145" x="2625725" y="4465638"/>
          <p14:tracePt t="132165" x="2625725" y="4429125"/>
          <p14:tracePt t="132185" x="2616200" y="4411663"/>
          <p14:tracePt t="132206" x="2608263" y="4375150"/>
          <p14:tracePt t="132225" x="2608263" y="4340225"/>
          <p14:tracePt t="132245" x="2598738" y="4276725"/>
          <p14:tracePt t="132265" x="2598738" y="4232275"/>
          <p14:tracePt t="132286" x="2598738" y="4160838"/>
          <p14:tracePt t="132305" x="2571750" y="4125913"/>
          <p14:tracePt t="132325" x="2544763" y="4071938"/>
          <p14:tracePt t="132345" x="2527300" y="4054475"/>
          <p14:tracePt t="132366" x="2517775" y="4037013"/>
          <p14:tracePt t="132413" x="2517775" y="4027488"/>
          <p14:tracePt t="132429" x="2536825" y="4027488"/>
          <p14:tracePt t="132445" x="2544763" y="4017963"/>
          <p14:tracePt t="132465" x="2562225" y="4017963"/>
          <p14:tracePt t="132486" x="2581275" y="4017963"/>
          <p14:tracePt t="132505" x="2589213" y="4017963"/>
          <p14:tracePt t="132526" x="2608263" y="4017963"/>
          <p14:tracePt t="132545" x="2616200" y="4017963"/>
          <p14:tracePt t="132566" x="2643188" y="4017963"/>
          <p14:tracePt t="132585" x="2660650" y="4017963"/>
          <p14:tracePt t="132606" x="2724150" y="4017963"/>
          <p14:tracePt t="132625" x="2795588" y="4017963"/>
          <p14:tracePt t="132646" x="2874963" y="4017963"/>
          <p14:tracePt t="132665" x="2965450" y="4017963"/>
          <p14:tracePt t="132686" x="3116263" y="4017963"/>
          <p14:tracePt t="132706" x="3224213" y="4017963"/>
          <p14:tracePt t="132726" x="3402013" y="4017963"/>
          <p14:tracePt t="132745" x="3490913" y="4017963"/>
          <p14:tracePt t="132766" x="3608388" y="4017963"/>
          <p14:tracePt t="132786" x="3679825" y="4017963"/>
          <p14:tracePt t="132789" x="3705225" y="4017963"/>
          <p14:tracePt t="132806" x="3822700" y="4010025"/>
          <p14:tracePt t="132825" x="4017963" y="4010025"/>
          <p14:tracePt t="132846" x="4197350" y="4010025"/>
          <p14:tracePt t="132865" x="4340225" y="4010025"/>
          <p14:tracePt t="132886" x="4537075" y="4010025"/>
          <p14:tracePt t="132905" x="4633913" y="4010025"/>
          <p14:tracePt t="132926" x="4786313" y="4010025"/>
          <p14:tracePt t="132945" x="4867275" y="4010025"/>
          <p14:tracePt t="132966" x="4965700" y="4010025"/>
          <p14:tracePt t="132985" x="5010150" y="4010025"/>
          <p14:tracePt t="133005" x="5054600" y="4010025"/>
          <p14:tracePt t="133025" x="5089525" y="4010025"/>
          <p14:tracePt t="133045" x="5126038" y="4000500"/>
          <p14:tracePt t="133066" x="5160963" y="4000500"/>
          <p14:tracePt t="133086" x="5251450" y="4000500"/>
          <p14:tracePt t="133105" x="5303838" y="4000500"/>
          <p14:tracePt t="133126" x="5419725" y="4000500"/>
          <p14:tracePt t="133145" x="5473700" y="4000500"/>
          <p14:tracePt t="133166" x="5518150" y="4010025"/>
          <p14:tracePt t="133185" x="5545138" y="4010025"/>
          <p14:tracePt t="133206" x="5554663" y="4010025"/>
          <p14:tracePt t="133286" x="5554663" y="4017963"/>
          <p14:tracePt t="133302" x="5554663" y="4027488"/>
          <p14:tracePt t="133334" x="5554663" y="4037013"/>
          <p14:tracePt t="133349" x="5545138" y="4044950"/>
          <p14:tracePt t="133357" x="5545138" y="4054475"/>
          <p14:tracePt t="133367" x="5537200" y="4071938"/>
          <p14:tracePt t="133386" x="5518150" y="4089400"/>
          <p14:tracePt t="133406" x="5491163" y="4133850"/>
          <p14:tracePt t="133426" x="5483225" y="4160838"/>
          <p14:tracePt t="133446" x="5465763" y="4205288"/>
          <p14:tracePt t="133465" x="5438775" y="4268788"/>
          <p14:tracePt t="133486" x="5411788" y="4322763"/>
          <p14:tracePt t="133505" x="5411788" y="4367213"/>
          <p14:tracePt t="133526" x="5411788" y="4411663"/>
          <p14:tracePt t="133546" x="5411788" y="4419600"/>
          <p14:tracePt t="133566" x="5411788" y="4429125"/>
          <p14:tracePt t="133586" x="5411788" y="4446588"/>
          <p14:tracePt t="133606" x="5394325" y="4456113"/>
          <p14:tracePt t="133626" x="5384800" y="4465638"/>
          <p14:tracePt t="133646" x="5357813" y="4483100"/>
          <p14:tracePt t="133666" x="5348288" y="4483100"/>
          <p14:tracePt t="133686" x="5322888" y="4483100"/>
          <p14:tracePt t="133706" x="5251450" y="4491038"/>
          <p14:tracePt t="133726" x="4973638" y="4500563"/>
          <p14:tracePt t="133746" x="4724400" y="4500563"/>
          <p14:tracePt t="133766" x="4125913" y="4446588"/>
          <p14:tracePt t="133786" x="3751263" y="4375150"/>
          <p14:tracePt t="133790" x="3562350" y="4340225"/>
          <p14:tracePt t="133806" x="3394075" y="4330700"/>
          <p14:tracePt t="133826" x="3286125" y="4303713"/>
          <p14:tracePt t="133846" x="3179763" y="4276725"/>
          <p14:tracePt t="133866" x="3133725" y="4268788"/>
          <p14:tracePt t="133886" x="3071813" y="4232275"/>
          <p14:tracePt t="133906" x="3017838" y="4224338"/>
          <p14:tracePt t="133927" x="2982913" y="4214813"/>
          <p14:tracePt t="133946" x="2938463" y="4214813"/>
          <p14:tracePt t="133966" x="2776538" y="4187825"/>
          <p14:tracePt t="133986" x="2643188" y="4160838"/>
          <p14:tracePt t="134006" x="2490788" y="4152900"/>
          <p14:tracePt t="134026" x="2446338" y="4143375"/>
          <p14:tracePt t="134046" x="2428875" y="4133850"/>
          <p14:tracePt t="134066" x="2428875" y="4125913"/>
          <p14:tracePt t="134086" x="2419350" y="4125913"/>
          <p14:tracePt t="134106" x="2401888" y="4108450"/>
          <p14:tracePt t="134126" x="2393950" y="4098925"/>
          <p14:tracePt t="134146" x="2384425" y="4089400"/>
          <p14:tracePt t="134166" x="2384425" y="4071938"/>
          <p14:tracePt t="134186" x="2374900" y="4062413"/>
          <p14:tracePt t="134206" x="2374900" y="4037013"/>
          <p14:tracePt t="134226" x="2366963" y="4017963"/>
          <p14:tracePt t="134246" x="2357438" y="4000500"/>
          <p14:tracePt t="134266" x="2339975" y="3990975"/>
          <p14:tracePt t="134286" x="2322513" y="3983038"/>
          <p14:tracePt t="134306" x="2322513" y="3973513"/>
          <p14:tracePt t="134326" x="2312988" y="3973513"/>
          <p14:tracePt t="134438" x="2312988" y="3965575"/>
          <p14:tracePt t="134446" x="2322513" y="3965575"/>
          <p14:tracePt t="134478" x="2330450" y="3965575"/>
          <p14:tracePt t="134487" x="2330450" y="3956050"/>
          <p14:tracePt t="134506" x="2347913" y="3956050"/>
          <p14:tracePt t="134526" x="2357438" y="3946525"/>
          <p14:tracePt t="134546" x="2393950" y="3946525"/>
          <p14:tracePt t="134566" x="2419350" y="3946525"/>
          <p14:tracePt t="134586" x="2446338" y="3946525"/>
          <p14:tracePt t="134606" x="2490788" y="3956050"/>
          <p14:tracePt t="134626" x="2527300" y="3956050"/>
          <p14:tracePt t="134646" x="2536825" y="3965575"/>
          <p14:tracePt t="134666" x="2544763" y="3965575"/>
          <p14:tracePt t="134686" x="2544763" y="4000500"/>
          <p14:tracePt t="134706" x="2544763" y="4017963"/>
          <p14:tracePt t="134727" x="2544763" y="4044950"/>
          <p14:tracePt t="134746" x="2527300" y="4071938"/>
          <p14:tracePt t="134767" x="2509838" y="4089400"/>
          <p14:tracePt t="134786" x="2500313" y="4098925"/>
          <p14:tracePt t="134807" x="2490788" y="4108450"/>
          <p14:tracePt t="134846" x="2482850" y="4116388"/>
          <p14:tracePt t="134866" x="2473325" y="4116388"/>
          <p14:tracePt t="134887" x="2438400" y="4116388"/>
          <p14:tracePt t="134906" x="2428875" y="4116388"/>
          <p14:tracePt t="134927" x="2419350" y="4116388"/>
          <p14:tracePt t="134998" x="2438400" y="4143375"/>
          <p14:tracePt t="135007" x="2438400" y="4160838"/>
          <p14:tracePt t="135270" x="2428875" y="4143375"/>
          <p14:tracePt t="135288" x="2428875" y="4133850"/>
          <p14:tracePt t="135295" x="2428875" y="4125913"/>
          <p14:tracePt t="135306" x="2419350" y="4116388"/>
          <p14:tracePt t="135327" x="2419350" y="4098925"/>
          <p14:tracePt t="135346" x="2411413" y="4098925"/>
          <p14:tracePt t="135367" x="2401888" y="4089400"/>
          <p14:tracePt t="135386" x="2384425" y="4089400"/>
          <p14:tracePt t="135407" x="2366963" y="4081463"/>
          <p14:tracePt t="135426" x="2357438" y="4081463"/>
          <p14:tracePt t="135447" x="2339975" y="4071938"/>
          <p14:tracePt t="135466" x="2330450" y="4054475"/>
          <p14:tracePt t="135487" x="2295525" y="4017963"/>
          <p14:tracePt t="135507" x="2259013" y="4000500"/>
          <p14:tracePt t="135527" x="2214563" y="3965575"/>
          <p14:tracePt t="135546" x="2187575" y="3946525"/>
          <p14:tracePt t="135567" x="2160588" y="3919538"/>
          <p14:tracePt t="135586" x="2143125" y="3911600"/>
          <p14:tracePt t="135607" x="2125663" y="3902075"/>
          <p14:tracePt t="135626" x="2116138" y="3894138"/>
          <p14:tracePt t="135646" x="2108200" y="3884613"/>
          <p14:tracePt t="135666" x="2108200" y="3875088"/>
          <p14:tracePt t="135687" x="2098675" y="3875088"/>
          <p14:tracePt t="135706" x="2098675" y="3867150"/>
          <p14:tracePt t="135726" x="2089150" y="3867150"/>
          <p14:tracePt t="136151" x="2098675" y="3867150"/>
          <p14:tracePt t="136167" x="2108200" y="3867150"/>
          <p14:tracePt t="136175" x="2116138" y="3867150"/>
          <p14:tracePt t="136191" x="2133600" y="3875088"/>
          <p14:tracePt t="136207" x="2170113" y="3902075"/>
          <p14:tracePt t="136226" x="2205038" y="3919538"/>
          <p14:tracePt t="136248" x="2268538" y="3946525"/>
          <p14:tracePt t="136266" x="2322513" y="3973513"/>
          <p14:tracePt t="136287" x="2393950" y="4010025"/>
          <p14:tracePt t="136306" x="2401888" y="4017963"/>
          <p14:tracePt t="136327" x="2411413" y="4027488"/>
          <p14:tracePt t="136447" x="2411413" y="4037013"/>
          <p14:tracePt t="136455" x="2401888" y="4037013"/>
          <p14:tracePt t="136466" x="2393950" y="4037013"/>
          <p14:tracePt t="136502" x="2384425" y="4037013"/>
          <p14:tracePt t="136607" x="2374900" y="4037013"/>
          <p14:tracePt t="136614" x="2374900" y="4027488"/>
          <p14:tracePt t="136630" x="2374900" y="4017963"/>
          <p14:tracePt t="136647" x="2366963" y="4010025"/>
          <p14:tracePt t="136666" x="2366963" y="3973513"/>
          <p14:tracePt t="136687" x="2366963" y="3938588"/>
          <p14:tracePt t="136706" x="2366963" y="3902075"/>
          <p14:tracePt t="136727" x="2366963" y="3867150"/>
          <p14:tracePt t="136746" x="2366963" y="3857625"/>
          <p14:tracePt t="136768" x="2366963" y="3840163"/>
          <p14:tracePt t="136787" x="2366963" y="3830638"/>
          <p14:tracePt t="136871" x="2366963" y="3840163"/>
          <p14:tracePt t="136880" x="2366963" y="3848100"/>
          <p14:tracePt t="136895" x="2366963" y="3857625"/>
          <p14:tracePt t="136906" x="2366963" y="3867150"/>
          <p14:tracePt t="136928" x="2366963" y="3919538"/>
          <p14:tracePt t="136946" x="2366963" y="3938588"/>
          <p14:tracePt t="136968" x="2366963" y="3965575"/>
          <p14:tracePt t="137006" x="2366963" y="3973513"/>
          <p14:tracePt t="137047" x="2357438" y="3973513"/>
          <p14:tracePt t="137055" x="2357438" y="3983038"/>
          <p14:tracePt t="137095" x="2347913" y="3983038"/>
          <p14:tracePt t="137199" x="2339975" y="3973513"/>
          <p14:tracePt t="137215" x="2330450" y="3965575"/>
          <p14:tracePt t="137226" x="2330450" y="3946525"/>
          <p14:tracePt t="137248" x="2312988" y="3902075"/>
          <p14:tracePt t="137266" x="2312988" y="3867150"/>
          <p14:tracePt t="137288" x="2312988" y="3813175"/>
          <p14:tracePt t="137306" x="2312988" y="3776663"/>
          <p14:tracePt t="137328" x="2322513" y="3751263"/>
          <p14:tracePt t="137347" x="2322513" y="3732213"/>
          <p14:tracePt t="137368" x="2330450" y="3679825"/>
          <p14:tracePt t="137386" x="2330450" y="3660775"/>
          <p14:tracePt t="137408" x="2330450" y="3633788"/>
          <p14:tracePt t="137427" x="2330450" y="3625850"/>
          <p14:tracePt t="137446" x="2322513" y="3608388"/>
          <p14:tracePt t="137502" x="2312988" y="3608388"/>
          <p14:tracePt t="137527" x="2303463" y="3608388"/>
          <p14:tracePt t="137559" x="2295525" y="3608388"/>
          <p14:tracePt t="137583" x="2286000" y="3608388"/>
          <p14:tracePt t="137631" x="2276475" y="3608388"/>
          <p14:tracePt t="137655" x="2268538" y="3608388"/>
          <p14:tracePt t="137679" x="2259013" y="3616325"/>
          <p14:tracePt t="137687" x="2251075" y="3616325"/>
          <p14:tracePt t="137706" x="2232025" y="3633788"/>
          <p14:tracePt t="137727" x="2197100" y="3660775"/>
          <p14:tracePt t="137746" x="2160588" y="3670300"/>
          <p14:tracePt t="137767" x="2108200" y="3697288"/>
          <p14:tracePt t="137787" x="2089150" y="3705225"/>
          <p14:tracePt t="137807" x="2081213" y="3705225"/>
          <p14:tracePt t="138231" x="2071688" y="3714750"/>
          <p14:tracePt t="138952" x="2071688" y="3724275"/>
          <p14:tracePt t="138975" x="2071688" y="3732213"/>
          <p14:tracePt t="139008" x="2071688" y="3741738"/>
          <p14:tracePt t="139016" x="2062163" y="3741738"/>
          <p14:tracePt t="139063" x="2054225" y="3751263"/>
          <p14:tracePt t="139079" x="2044700" y="3751263"/>
          <p14:tracePt t="139103" x="2036763" y="3759200"/>
          <p14:tracePt t="139112" x="2036763" y="3768725"/>
          <p14:tracePt t="139129" x="2036763" y="3776663"/>
          <p14:tracePt t="139147" x="2027238" y="3776663"/>
          <p14:tracePt t="139816" x="2017713" y="3776663"/>
          <p14:tracePt t="139824" x="2017713" y="3768725"/>
          <p14:tracePt t="139832" x="2017713" y="3759200"/>
          <p14:tracePt t="139849" x="2017713" y="3751263"/>
          <p14:tracePt t="139867" x="2009775" y="3741738"/>
          <p14:tracePt t="139888" x="2009775" y="3724275"/>
          <p14:tracePt t="139907" x="2009775" y="3714750"/>
          <p14:tracePt t="139928" x="2000250" y="3705225"/>
          <p14:tracePt t="139947" x="2000250" y="3687763"/>
          <p14:tracePt t="139987" x="2000250" y="3679825"/>
          <p14:tracePt t="140072" x="1990725" y="3679825"/>
          <p14:tracePt t="140136" x="1982788" y="3679825"/>
          <p14:tracePt t="140152" x="1973263" y="3679825"/>
          <p14:tracePt t="140176" x="1965325" y="3679825"/>
          <p14:tracePt t="140248" x="1955800" y="3679825"/>
          <p14:tracePt t="140289" x="1955800" y="3670300"/>
          <p14:tracePt t="140312" x="1955800" y="3660775"/>
          <p14:tracePt t="140319" x="1965325" y="3652838"/>
          <p14:tracePt t="140329" x="1982788" y="3652838"/>
          <p14:tracePt t="140347" x="2000250" y="3633788"/>
          <p14:tracePt t="140368" x="2036763" y="3616325"/>
          <p14:tracePt t="140387" x="2054225" y="3608388"/>
          <p14:tracePt t="140408" x="2071688" y="3598863"/>
          <p14:tracePt t="140432" x="2081213" y="3598863"/>
          <p14:tracePt t="140449" x="2081213" y="3589338"/>
          <p14:tracePt t="140467" x="2089150" y="3589338"/>
          <p14:tracePt t="140520" x="2098675" y="3589338"/>
          <p14:tracePt t="140528" x="2108200" y="3589338"/>
          <p14:tracePt t="140547" x="2116138" y="3589338"/>
          <p14:tracePt t="140567" x="2133600" y="3589338"/>
          <p14:tracePt t="140587" x="2160588" y="3598863"/>
          <p14:tracePt t="140608" x="2214563" y="3608388"/>
          <p14:tracePt t="140627" x="2251075" y="3608388"/>
          <p14:tracePt t="140648" x="2268538" y="3616325"/>
          <p14:tracePt t="140720" x="2276475" y="3616325"/>
          <p14:tracePt t="140736" x="2286000" y="3616325"/>
          <p14:tracePt t="140747" x="2295525" y="3616325"/>
          <p14:tracePt t="140768" x="2330450" y="3625850"/>
          <p14:tracePt t="140788" x="2374900" y="3625850"/>
          <p14:tracePt t="140808" x="2509838" y="3633788"/>
          <p14:tracePt t="140827" x="2598738" y="3633788"/>
          <p14:tracePt t="140848" x="2697163" y="3625850"/>
          <p14:tracePt t="140867" x="2714625" y="3616325"/>
          <p14:tracePt t="141032" x="2714625" y="3625850"/>
          <p14:tracePt t="141056" x="2714625" y="3633788"/>
          <p14:tracePt t="141072" x="2714625" y="3643313"/>
          <p14:tracePt t="141081" x="2705100" y="3643313"/>
          <p14:tracePt t="141090" x="2705100" y="3652838"/>
          <p14:tracePt t="141108" x="2687638" y="3652838"/>
          <p14:tracePt t="141128" x="2670175" y="3670300"/>
          <p14:tracePt t="141147" x="2652713" y="3687763"/>
          <p14:tracePt t="141200" x="2652713" y="3697288"/>
          <p14:tracePt t="141209" x="2652713" y="3705225"/>
          <p14:tracePt t="141227" x="2643188" y="3705225"/>
          <p14:tracePt t="141256" x="2643188" y="3714750"/>
          <p14:tracePt t="141267" x="2633663" y="3714750"/>
          <p14:tracePt t="141312" x="2633663" y="3724275"/>
          <p14:tracePt t="141336" x="2633663" y="3732213"/>
          <p14:tracePt t="141352" x="2633663" y="3741738"/>
          <p14:tracePt t="141360" x="2625725" y="3759200"/>
          <p14:tracePt t="141376" x="2616200" y="3768725"/>
          <p14:tracePt t="141672" x="2608263" y="3786188"/>
          <p14:tracePt t="141680" x="2608263" y="3795713"/>
          <p14:tracePt t="141689" x="2581275" y="3840163"/>
          <p14:tracePt t="141707" x="2517775" y="3938588"/>
          <p14:tracePt t="141728" x="2428875" y="4054475"/>
          <p14:tracePt t="141747" x="2384425" y="4116388"/>
          <p14:tracePt t="141767" x="2366963" y="4143375"/>
          <p14:tracePt t="141864" x="2366963" y="4133850"/>
          <p14:tracePt t="141880" x="2366963" y="4125913"/>
          <p14:tracePt t="141888" x="2357438" y="4125913"/>
          <p14:tracePt t="141907" x="2347913" y="4108450"/>
          <p14:tracePt t="141929" x="2339975" y="4081463"/>
          <p14:tracePt t="141947" x="2322513" y="4054475"/>
          <p14:tracePt t="141968" x="2303463" y="4037013"/>
          <p14:tracePt t="141987" x="2303463" y="4017963"/>
          <p14:tracePt t="142008" x="2295525" y="4010025"/>
          <p14:tracePt t="142128" x="2312988" y="4010025"/>
          <p14:tracePt t="142144" x="2322513" y="4010025"/>
          <p14:tracePt t="142152" x="2330450" y="4010025"/>
          <p14:tracePt t="142168" x="2374900" y="4010025"/>
          <p14:tracePt t="142187" x="2428875" y="4000500"/>
          <p14:tracePt t="142208" x="2527300" y="3983038"/>
          <p14:tracePt t="142227" x="2598738" y="3983038"/>
          <p14:tracePt t="142249" x="2697163" y="3983038"/>
          <p14:tracePt t="142267" x="2751138" y="3983038"/>
          <p14:tracePt t="142289" x="2840038" y="3973513"/>
          <p14:tracePt t="142307" x="2894013" y="3973513"/>
          <p14:tracePt t="142329" x="2955925" y="3973513"/>
          <p14:tracePt t="142347" x="2973388" y="3973513"/>
          <p14:tracePt t="142369" x="2990850" y="3973513"/>
          <p14:tracePt t="142387" x="3000375" y="3973513"/>
          <p14:tracePt t="142544" x="3000375" y="3983038"/>
          <p14:tracePt t="142569" x="2990850" y="3990975"/>
          <p14:tracePt t="142584" x="2990850" y="4000500"/>
          <p14:tracePt t="142593" x="2990850" y="4010025"/>
          <p14:tracePt t="142609" x="2990850" y="4017963"/>
          <p14:tracePt t="142627" x="2990850" y="4054475"/>
          <p14:tracePt t="142649" x="2990850" y="4133850"/>
          <p14:tracePt t="142667" x="2990850" y="4197350"/>
          <p14:tracePt t="142689" x="2990850" y="4303713"/>
          <p14:tracePt t="142707" x="3000375" y="4375150"/>
          <p14:tracePt t="142728" x="3027363" y="4500563"/>
          <p14:tracePt t="142748" x="3036888" y="4562475"/>
          <p14:tracePt t="142769" x="3044825" y="4625975"/>
          <p14:tracePt t="142788" x="3054350" y="4660900"/>
          <p14:tracePt t="142809" x="3054350" y="4670425"/>
          <p14:tracePt t="142936" x="3044825" y="4670425"/>
          <p14:tracePt t="142945" x="3036888" y="4670425"/>
          <p14:tracePt t="142953" x="3027363" y="4670425"/>
          <p14:tracePt t="142969" x="2990850" y="4670425"/>
          <p14:tracePt t="142987" x="2857500" y="4643438"/>
          <p14:tracePt t="143008" x="2705100" y="4625975"/>
          <p14:tracePt t="143027" x="2598738" y="4608513"/>
          <p14:tracePt t="143049" x="2482850" y="4581525"/>
          <p14:tracePt t="143067" x="2465388" y="4581525"/>
          <p14:tracePt t="143088" x="2455863" y="4581525"/>
          <p14:tracePt t="143113" x="2446338" y="4581525"/>
          <p14:tracePt t="143127" x="2438400" y="4581525"/>
          <p14:tracePt t="143225" x="2428875" y="4581525"/>
          <p14:tracePt t="143361" x="2419350" y="4581525"/>
          <p14:tracePt t="143385" x="2411413" y="4581525"/>
          <p14:tracePt t="143393" x="2401888" y="4572000"/>
          <p14:tracePt t="143417" x="2401888" y="4562475"/>
          <p14:tracePt t="143427" x="2393950" y="4562475"/>
          <p14:tracePt t="143447" x="2384425" y="4554538"/>
          <p14:tracePt t="143481" x="2374900" y="4554538"/>
          <p14:tracePt t="143497" x="2366963" y="4545013"/>
          <p14:tracePt t="143529" x="2357438" y="4545013"/>
          <p14:tracePt t="143777" x="2347913" y="4545013"/>
          <p14:tracePt t="143801" x="2347913" y="4537075"/>
          <p14:tracePt t="143809" x="2339975" y="4537075"/>
          <p14:tracePt t="143827" x="2339975" y="4527550"/>
          <p14:tracePt t="143847" x="2330450" y="4527550"/>
          <p14:tracePt t="143873" x="2322513" y="4527550"/>
          <p14:tracePt t="143889" x="2322513" y="4518025"/>
          <p14:tracePt t="143921" x="2312988" y="4510088"/>
          <p14:tracePt t="143945" x="2312988" y="4500563"/>
          <p14:tracePt t="143953" x="2303463" y="4500563"/>
          <p14:tracePt t="143969" x="2303463" y="4491038"/>
          <p14:tracePt t="143987" x="2303463" y="4483100"/>
          <p14:tracePt t="144009" x="2286000" y="4483100"/>
          <p14:tracePt t="144049" x="2251075" y="4483100"/>
          <p14:tracePt t="144067" x="2160588" y="4491038"/>
          <p14:tracePt t="144088" x="2081213" y="4491038"/>
          <p14:tracePt t="144108" x="1919288" y="4491038"/>
          <p14:tracePt t="144129" x="1652588" y="4491038"/>
          <p14:tracePt t="144148" x="1527175" y="4491038"/>
          <p14:tracePt t="144168" x="1446213" y="4491038"/>
          <p14:tracePt t="144188" x="1374775" y="4491038"/>
          <p14:tracePt t="144208" x="1357313" y="4483100"/>
          <p14:tracePt t="144228" x="1339850" y="4473575"/>
          <p14:tracePt t="144248" x="1330325" y="4465638"/>
          <p14:tracePt t="144268" x="1322388" y="4465638"/>
          <p14:tracePt t="144288" x="1322388" y="4456113"/>
          <p14:tracePt t="144308" x="1312863" y="4456113"/>
          <p14:tracePt t="144345" x="1312863" y="4446588"/>
          <p14:tracePt t="144361" x="1312863" y="4438650"/>
          <p14:tracePt t="144370" x="1303338" y="4438650"/>
          <p14:tracePt t="144388" x="1276350" y="4419600"/>
          <p14:tracePt t="144409" x="1187450" y="4375150"/>
          <p14:tracePt t="144428" x="1133475" y="4357688"/>
          <p14:tracePt t="144449" x="1098550" y="4340225"/>
          <p14:tracePt t="144468" x="1081088" y="4330700"/>
          <p14:tracePt t="144585" x="1089025" y="4330700"/>
          <p14:tracePt t="144594" x="1108075" y="4340225"/>
          <p14:tracePt t="144607" x="1116013" y="4348163"/>
          <p14:tracePt t="144628" x="1133475" y="4367213"/>
          <p14:tracePt t="144674" x="1125538" y="4367213"/>
          <p14:tracePt t="144690" x="1116013" y="4367213"/>
          <p14:tracePt t="144708" x="1081088" y="4367213"/>
          <p14:tracePt t="144729" x="1027113" y="4367213"/>
          <p14:tracePt t="144748" x="1009650" y="4367213"/>
          <p14:tracePt t="144768" x="1000125" y="4367213"/>
          <p14:tracePt t="144809" x="1017588" y="4375150"/>
          <p14:tracePt t="144817" x="1027113" y="4375150"/>
          <p14:tracePt t="144828" x="1071563" y="4375150"/>
          <p14:tracePt t="144848" x="1133475" y="4384675"/>
          <p14:tracePt t="144868" x="1187450" y="4394200"/>
          <p14:tracePt t="144913" x="1179513" y="4394200"/>
          <p14:tracePt t="144928" x="1169988" y="4402138"/>
          <p14:tracePt t="144948" x="1125538" y="4402138"/>
          <p14:tracePt t="144969" x="1108075" y="4402138"/>
          <p14:tracePt t="144988" x="1098550" y="4402138"/>
          <p14:tracePt t="145008" x="1089025" y="4394200"/>
          <p14:tracePt t="145028" x="1071563" y="4394200"/>
          <p14:tracePt t="145169" x="1062038" y="4394200"/>
          <p14:tracePt t="145177" x="1054100" y="4384675"/>
          <p14:tracePt t="145187" x="1044575" y="4384675"/>
          <p14:tracePt t="145209" x="1027113" y="4367213"/>
          <p14:tracePt t="145274" x="1027113" y="4357688"/>
          <p14:tracePt t="145291" x="1027113" y="4348163"/>
          <p14:tracePt t="145298" x="1027113" y="4340225"/>
          <p14:tracePt t="145308" x="1062038" y="4322763"/>
          <p14:tracePt t="145329" x="1204913" y="4268788"/>
          <p14:tracePt t="145348" x="1347788" y="4241800"/>
          <p14:tracePt t="145370" x="1670050" y="4205288"/>
          <p14:tracePt t="145388" x="1866900" y="4205288"/>
          <p14:tracePt t="145409" x="2017713" y="4205288"/>
          <p14:tracePt t="145428" x="2027238" y="4205288"/>
          <p14:tracePt t="145658" x="2017713" y="4205288"/>
          <p14:tracePt t="145690" x="2009775" y="4205288"/>
          <p14:tracePt t="145714" x="2009775" y="4214813"/>
          <p14:tracePt t="145826" x="2017713" y="4214813"/>
          <p14:tracePt t="145834" x="2027238" y="4224338"/>
          <p14:tracePt t="145849" x="2044700" y="4232275"/>
          <p14:tracePt t="145868" x="2098675" y="4251325"/>
          <p14:tracePt t="145888" x="2143125" y="4259263"/>
          <p14:tracePt t="145908" x="2160588" y="4259263"/>
          <p14:tracePt t="145962" x="2170113" y="4259263"/>
          <p14:tracePt t="145969" x="2179638" y="4259263"/>
          <p14:tracePt t="145988" x="2214563" y="4259263"/>
          <p14:tracePt t="146008" x="2357438" y="4251325"/>
          <p14:tracePt t="146028" x="2490788" y="4241800"/>
          <p14:tracePt t="146048" x="2616200" y="4241800"/>
          <p14:tracePt t="146068" x="2786063" y="4241800"/>
          <p14:tracePt t="146090" x="2911475" y="4259263"/>
          <p14:tracePt t="146108" x="2928938" y="4268788"/>
          <p14:tracePt t="146128" x="2938463" y="4268788"/>
          <p14:tracePt t="146148" x="2946400" y="4276725"/>
          <p14:tracePt t="146168" x="2955925" y="4276725"/>
          <p14:tracePt t="146242" x="2955925" y="4286250"/>
          <p14:tracePt t="146282" x="2955925" y="4295775"/>
          <p14:tracePt t="146322" x="2965450" y="4295775"/>
          <p14:tracePt t="146338" x="2973388" y="4295775"/>
          <p14:tracePt t="146348" x="2990850" y="4295775"/>
          <p14:tracePt t="146368" x="3009900" y="4295775"/>
          <p14:tracePt t="146388" x="3054350" y="4295775"/>
          <p14:tracePt t="146408" x="3071813" y="4295775"/>
          <p14:tracePt t="146428" x="3089275" y="4295775"/>
          <p14:tracePt t="146449" x="3089275" y="4286250"/>
          <p14:tracePt t="146468" x="3098800" y="4276725"/>
          <p14:tracePt t="146488" x="3108325" y="4276725"/>
          <p14:tracePt t="146508" x="3116263" y="4276725"/>
          <p14:tracePt t="146578" x="3116263" y="4268788"/>
          <p14:tracePt t="146602" x="3108325" y="4259263"/>
          <p14:tracePt t="146618" x="3108325" y="4241800"/>
          <p14:tracePt t="146628" x="3098800" y="4241800"/>
          <p14:tracePt t="146649" x="3089275" y="4214813"/>
          <p14:tracePt t="146668" x="3089275" y="4205288"/>
          <p14:tracePt t="146688" x="3089275" y="4197350"/>
          <p14:tracePt t="146708" x="3116263" y="4179888"/>
          <p14:tracePt t="146729" x="3170238" y="4152900"/>
          <p14:tracePt t="146748" x="3214688" y="4143375"/>
          <p14:tracePt t="146768" x="3268663" y="4133850"/>
          <p14:tracePt t="146788" x="3348038" y="4133850"/>
          <p14:tracePt t="146809" x="3402013" y="4133850"/>
          <p14:tracePt t="146828" x="3429000" y="4133850"/>
          <p14:tracePt t="146922" x="3438525" y="4133850"/>
          <p14:tracePt t="146938" x="3446463" y="4133850"/>
          <p14:tracePt t="146948" x="3455988" y="4133850"/>
          <p14:tracePt t="146968" x="3473450" y="4133850"/>
          <p14:tracePt t="146988" x="3517900" y="4143375"/>
          <p14:tracePt t="147008" x="3554413" y="4143375"/>
          <p14:tracePt t="147028" x="3589338" y="4160838"/>
          <p14:tracePt t="147048" x="3625850" y="4160838"/>
          <p14:tracePt t="147068" x="3670300" y="4160838"/>
          <p14:tracePt t="147088" x="3714750" y="4179888"/>
          <p14:tracePt t="147108" x="3848100" y="4205288"/>
          <p14:tracePt t="147128" x="3911600" y="4205288"/>
          <p14:tracePt t="147148" x="3983038" y="4232275"/>
          <p14:tracePt t="147168" x="4000500" y="4241800"/>
          <p14:tracePt t="147188" x="4017963" y="4268788"/>
          <p14:tracePt t="147208" x="4017963" y="4286250"/>
          <p14:tracePt t="147228" x="4037013" y="4313238"/>
          <p14:tracePt t="147248" x="4037013" y="4330700"/>
          <p14:tracePt t="147288" x="4037013" y="4340225"/>
          <p14:tracePt t="147308" x="4010025" y="4340225"/>
          <p14:tracePt t="147328" x="3990975" y="4340225"/>
          <p14:tracePt t="147348" x="3983038" y="4340225"/>
          <p14:tracePt t="147930" x="3990975" y="4340225"/>
          <p14:tracePt t="148066" x="4000500" y="4340225"/>
          <p14:tracePt t="148106" x="4010025" y="4340225"/>
          <p14:tracePt t="148139" x="4017963" y="4340225"/>
          <p14:tracePt t="148166" x="4027488" y="4340225"/>
          <p14:tracePt t="148177" x="4037013" y="4340225"/>
          <p14:tracePt t="148193" x="4044950" y="4340225"/>
          <p14:tracePt t="148213" x="4054475" y="4340225"/>
          <p14:tracePt t="148233" x="4071938" y="4340225"/>
          <p14:tracePt t="148973" x="4098925" y="4340225"/>
          <p14:tracePt t="148993" x="4108450" y="4330700"/>
          <p14:tracePt t="149033" x="4098925" y="4322763"/>
          <p14:tracePt t="149053" x="4071938" y="4295775"/>
          <p14:tracePt t="149073" x="4044950" y="4276725"/>
          <p14:tracePt t="149093" x="4010025" y="4232275"/>
          <p14:tracePt t="149113" x="3965575" y="4160838"/>
          <p14:tracePt t="149133" x="3938588" y="4081463"/>
          <p14:tracePt t="149153" x="3929063" y="4010025"/>
          <p14:tracePt t="149173" x="3902075" y="3884613"/>
          <p14:tracePt t="149193" x="3894138" y="3840163"/>
          <p14:tracePt t="149213" x="3884613" y="3776663"/>
          <p14:tracePt t="149233" x="3884613" y="3741738"/>
          <p14:tracePt t="149253" x="3894138" y="3732213"/>
          <p14:tracePt t="149273" x="3911600" y="3714750"/>
          <p14:tracePt t="149293" x="3956050" y="3616325"/>
          <p14:tracePt t="149314" x="3990975" y="3562350"/>
          <p14:tracePt t="149333" x="4027488" y="3517900"/>
          <p14:tracePt t="149353" x="4044950" y="3490913"/>
          <p14:tracePt t="149673" x="4037013" y="3438525"/>
          <p14:tracePt t="149694" x="3965575" y="3232150"/>
          <p14:tracePt t="149716" x="3884613" y="3054350"/>
          <p14:tracePt t="149735" x="3813175" y="2911475"/>
          <p14:tracePt t="149754" x="3776663" y="2776538"/>
          <p14:tracePt t="149775" x="3776663" y="2741613"/>
          <p14:tracePt t="149790" x="3776663" y="2714625"/>
          <p14:tracePt t="149810" x="3786188" y="2679700"/>
          <p14:tracePt t="149829" x="3786188" y="2660650"/>
          <p14:tracePt t="149869" x="3776663" y="2652713"/>
          <p14:tracePt t="149889" x="3768725" y="2643188"/>
          <p14:tracePt t="149909" x="3759200" y="2643188"/>
          <p14:tracePt t="149929" x="3751263" y="2633663"/>
          <p14:tracePt t="149949" x="3751263" y="2625725"/>
          <p14:tracePt t="149971" x="3751263" y="2616200"/>
          <p14:tracePt t="149989" x="3751263" y="2608263"/>
          <p14:tracePt t="150009" x="3751263" y="2581275"/>
          <p14:tracePt t="150029" x="3741738" y="2544763"/>
          <p14:tracePt t="150050" x="3741738" y="2509838"/>
          <p14:tracePt t="150069" x="3732213" y="2482850"/>
          <p14:tracePt t="150089" x="3724275" y="2482850"/>
          <p14:tracePt t="150109" x="3724275" y="2473325"/>
          <p14:tracePt t="150131" x="3714750" y="2473325"/>
          <p14:tracePt t="150155" x="3714750" y="2482850"/>
          <p14:tracePt t="150169" x="3705225" y="2500313"/>
          <p14:tracePt t="150189" x="3697288" y="2517775"/>
          <p14:tracePt t="150209" x="3697288" y="2527300"/>
          <p14:tracePt t="150229" x="3687763" y="2536825"/>
          <p14:tracePt t="150249" x="3687763" y="2554288"/>
          <p14:tracePt t="150269" x="3670300" y="2598738"/>
          <p14:tracePt t="150289" x="3670300" y="2625725"/>
          <p14:tracePt t="150293" x="3670300" y="2652713"/>
          <p14:tracePt t="150309" x="3660775" y="2679700"/>
          <p14:tracePt t="150329" x="3652838" y="2697163"/>
          <p14:tracePt t="150349" x="3652838" y="2732088"/>
          <p14:tracePt t="150369" x="3652838" y="2751138"/>
          <p14:tracePt t="150389" x="3652838" y="2803525"/>
          <p14:tracePt t="150409" x="3652838" y="2840038"/>
          <p14:tracePt t="150429" x="3652838" y="2884488"/>
          <p14:tracePt t="150449" x="3643313" y="2911475"/>
          <p14:tracePt t="150469" x="3633788" y="2928938"/>
          <p14:tracePt t="150489" x="3633788" y="2965450"/>
          <p14:tracePt t="150509" x="3652838" y="3054350"/>
          <p14:tracePt t="150529" x="3660775" y="3125788"/>
          <p14:tracePt t="150549" x="3670300" y="3214688"/>
          <p14:tracePt t="150569" x="3687763" y="3251200"/>
          <p14:tracePt t="150589" x="3687763" y="3330575"/>
          <p14:tracePt t="150609" x="3697288" y="3357563"/>
          <p14:tracePt t="150629" x="3697288" y="3384550"/>
          <p14:tracePt t="150649" x="3697288" y="3402013"/>
          <p14:tracePt t="150669" x="3697288" y="3419475"/>
          <p14:tracePt t="150689" x="3697288" y="3438525"/>
          <p14:tracePt t="150709" x="3705225" y="3465513"/>
          <p14:tracePt t="150730" x="3724275" y="3482975"/>
          <p14:tracePt t="150749" x="3759200" y="3554413"/>
          <p14:tracePt t="150769" x="3786188" y="3598863"/>
          <p14:tracePt t="150789" x="3813175" y="3660775"/>
          <p14:tracePt t="150809" x="3822700" y="3670300"/>
          <p14:tracePt t="150829" x="3822700" y="3697288"/>
          <p14:tracePt t="150849" x="3822700" y="3714750"/>
          <p14:tracePt t="150923" x="3813175" y="3714750"/>
          <p14:tracePt t="150931" x="3803650" y="3705225"/>
          <p14:tracePt t="150949" x="3795713" y="3697288"/>
          <p14:tracePt t="150969" x="3776663" y="3643313"/>
          <p14:tracePt t="150989" x="3751263" y="3517900"/>
          <p14:tracePt t="151009" x="3732213" y="3438525"/>
          <p14:tracePt t="151029" x="3714750" y="3322638"/>
          <p14:tracePt t="151049" x="3714750" y="3268663"/>
          <p14:tracePt t="151069" x="3714750" y="3187700"/>
          <p14:tracePt t="151089" x="3714750" y="3116263"/>
          <p14:tracePt t="151109" x="3714750" y="3071813"/>
          <p14:tracePt t="151129" x="3714750" y="3036888"/>
          <p14:tracePt t="151149" x="3714750" y="3009900"/>
          <p14:tracePt t="151169" x="3705225" y="2990850"/>
          <p14:tracePt t="151189" x="3697288" y="2973388"/>
          <p14:tracePt t="151209" x="3697288" y="2965450"/>
          <p14:tracePt t="151229" x="3687763" y="2938463"/>
          <p14:tracePt t="151249" x="3687763" y="2928938"/>
          <p14:tracePt t="151289" x="3687763" y="2919413"/>
          <p14:tracePt t="151347" x="3687763" y="2928938"/>
          <p14:tracePt t="151355" x="3687763" y="2946400"/>
          <p14:tracePt t="151369" x="3687763" y="2965450"/>
          <p14:tracePt t="151389" x="3679825" y="3071813"/>
          <p14:tracePt t="151409" x="3679825" y="3152775"/>
          <p14:tracePt t="151429" x="3705225" y="3313113"/>
          <p14:tracePt t="151449" x="3714750" y="3411538"/>
          <p14:tracePt t="151469" x="3732213" y="3598863"/>
          <p14:tracePt t="151489" x="3751263" y="3679825"/>
          <p14:tracePt t="151509" x="3759200" y="3759200"/>
          <p14:tracePt t="151529" x="3759200" y="3795713"/>
          <p14:tracePt t="151549" x="3759200" y="3840163"/>
          <p14:tracePt t="151569" x="3759200" y="3857625"/>
          <p14:tracePt t="151589" x="3759200" y="3884613"/>
          <p14:tracePt t="151609" x="3759200" y="3902075"/>
          <p14:tracePt t="151629" x="3759200" y="3919538"/>
          <p14:tracePt t="151669" x="3759200" y="3938588"/>
          <p14:tracePt t="151689" x="3759200" y="3956050"/>
          <p14:tracePt t="151709" x="3759200" y="3990975"/>
          <p14:tracePt t="151729" x="3759200" y="4044950"/>
          <p14:tracePt t="151749" x="3759200" y="4116388"/>
          <p14:tracePt t="151769" x="3759200" y="4197350"/>
          <p14:tracePt t="151789" x="3759200" y="4340225"/>
          <p14:tracePt t="151809" x="3741738" y="4419600"/>
          <p14:tracePt t="151812" x="3732213" y="4465638"/>
          <p14:tracePt t="151829" x="3732213" y="4500563"/>
          <p14:tracePt t="151849" x="3724275" y="4537075"/>
          <p14:tracePt t="151869" x="3714750" y="4581525"/>
          <p14:tracePt t="151889" x="3714750" y="4616450"/>
          <p14:tracePt t="151909" x="3705225" y="4643438"/>
          <p14:tracePt t="151929" x="3705225" y="4652963"/>
          <p14:tracePt t="151949" x="3705225" y="4660900"/>
          <p14:tracePt t="151972" x="3705225" y="4670425"/>
          <p14:tracePt t="152067" x="3697288" y="4670425"/>
          <p14:tracePt t="152124" x="3697288" y="4660900"/>
          <p14:tracePt t="152293" x="3697288" y="4652963"/>
          <p14:tracePt t="152307" x="3697288" y="4643438"/>
          <p14:tracePt t="152316" x="3705225" y="4643438"/>
          <p14:tracePt t="152329" x="3714750" y="4616450"/>
          <p14:tracePt t="152349" x="3732213" y="4545013"/>
          <p14:tracePt t="152369" x="3751263" y="4483100"/>
          <p14:tracePt t="152389" x="3768725" y="4357688"/>
          <p14:tracePt t="152409" x="3776663" y="4286250"/>
          <p14:tracePt t="152429" x="3768725" y="4152900"/>
          <p14:tracePt t="152449" x="3732213" y="4044950"/>
          <p14:tracePt t="152469" x="3652838" y="3867150"/>
          <p14:tracePt t="152489" x="3625850" y="3795713"/>
          <p14:tracePt t="152509" x="3608388" y="3660775"/>
          <p14:tracePt t="152529" x="3598863" y="3608388"/>
          <p14:tracePt t="152549" x="3598863" y="3536950"/>
          <p14:tracePt t="152569" x="3608388" y="3455988"/>
          <p14:tracePt t="152590" x="3643313" y="3402013"/>
          <p14:tracePt t="152609" x="3652838" y="3375025"/>
          <p14:tracePt t="152629" x="3670300" y="3340100"/>
          <p14:tracePt t="152649" x="3670300" y="3330575"/>
          <p14:tracePt t="152692" x="3660775" y="3330575"/>
          <p14:tracePt t="152724" x="3660775" y="3340100"/>
          <p14:tracePt t="152732" x="3660775" y="3348038"/>
          <p14:tracePt t="152749" x="3660775" y="3357563"/>
          <p14:tracePt t="152769" x="3660775" y="3384550"/>
          <p14:tracePt t="152789" x="3660775" y="3429000"/>
          <p14:tracePt t="152809" x="3660775" y="3465513"/>
          <p14:tracePt t="152813" x="3670300" y="3500438"/>
          <p14:tracePt t="152829" x="3697288" y="3544888"/>
          <p14:tracePt t="152849" x="3714750" y="3581400"/>
          <p14:tracePt t="152870" x="3751263" y="3616325"/>
          <p14:tracePt t="152889" x="3768725" y="3633788"/>
          <p14:tracePt t="152909" x="3776663" y="3652838"/>
          <p14:tracePt t="152929" x="3776663" y="3660775"/>
          <p14:tracePt t="153204" x="3786188" y="3660775"/>
          <p14:tracePt t="153220" x="3786188" y="3670300"/>
          <p14:tracePt t="153236" x="3786188" y="3679825"/>
          <p14:tracePt t="153260" x="3786188" y="3687763"/>
          <p14:tracePt t="153269" x="3786188" y="3697288"/>
          <p14:tracePt t="153289" x="3786188" y="3705225"/>
          <p14:tracePt t="153309" x="3759200" y="3732213"/>
          <p14:tracePt t="153329" x="3705225" y="3741738"/>
          <p14:tracePt t="153349" x="3571875" y="3741738"/>
          <p14:tracePt t="153370" x="3473450" y="3724275"/>
          <p14:tracePt t="153389" x="3313113" y="3670300"/>
          <p14:tracePt t="153409" x="3241675" y="3643313"/>
          <p14:tracePt t="153429" x="3179763" y="3616325"/>
          <p14:tracePt t="153450" x="3160713" y="3608388"/>
          <p14:tracePt t="153469" x="3143250" y="3598863"/>
          <p14:tracePt t="153489" x="3133725" y="3598863"/>
          <p14:tracePt t="153509" x="3108325" y="3571875"/>
          <p14:tracePt t="153529" x="3071813" y="3562350"/>
          <p14:tracePt t="153549" x="2982913" y="3527425"/>
          <p14:tracePt t="153569" x="2955925" y="3517900"/>
          <p14:tracePt t="153590" x="2928938" y="3517900"/>
          <p14:tracePt t="153609" x="2919413" y="3517900"/>
          <p14:tracePt t="153629" x="2901950" y="3517900"/>
          <p14:tracePt t="153650" x="2894013" y="3509963"/>
          <p14:tracePt t="153670" x="2867025" y="3500438"/>
          <p14:tracePt t="153690" x="2847975" y="3490913"/>
          <p14:tracePt t="153709" x="2822575" y="3473450"/>
          <p14:tracePt t="153730" x="2813050" y="3465513"/>
          <p14:tracePt t="153750" x="2776538" y="3446463"/>
          <p14:tracePt t="153769" x="2759075" y="3438525"/>
          <p14:tracePt t="153789" x="2724150" y="3429000"/>
          <p14:tracePt t="153809" x="2714625" y="3419475"/>
          <p14:tracePt t="153924" x="2705100" y="3419475"/>
          <p14:tracePt t="153956" x="2697163" y="3419475"/>
          <p14:tracePt t="153972" x="2697163" y="3411538"/>
          <p14:tracePt t="153980" x="2687638" y="3411538"/>
          <p14:tracePt t="154148" x="2697163" y="3402013"/>
          <p14:tracePt t="154156" x="2705100" y="3402013"/>
          <p14:tracePt t="154169" x="2714625" y="3402013"/>
          <p14:tracePt t="154189" x="2751138" y="3402013"/>
          <p14:tracePt t="154209" x="2786063" y="3402013"/>
          <p14:tracePt t="154230" x="2847975" y="3402013"/>
          <p14:tracePt t="154249" x="2874963" y="3402013"/>
          <p14:tracePt t="154269" x="2901950" y="3402013"/>
          <p14:tracePt t="154309" x="2911475" y="3402013"/>
          <p14:tracePt t="154468" x="2919413" y="3402013"/>
          <p14:tracePt t="154484" x="2928938" y="3402013"/>
          <p14:tracePt t="154509" x="2938463" y="3402013"/>
          <p14:tracePt t="154524" x="2946400" y="3402013"/>
          <p14:tracePt t="154533" x="2955925" y="3402013"/>
          <p14:tracePt t="154550" x="2965450" y="3402013"/>
          <p14:tracePt t="154613" x="2973388" y="3402013"/>
          <p14:tracePt t="154732" x="2973388" y="3411538"/>
          <p14:tracePt t="154749" x="2973388" y="3419475"/>
          <p14:tracePt t="154756" x="2973388" y="3429000"/>
          <p14:tracePt t="154772" x="2973388" y="3438525"/>
          <p14:tracePt t="154790" x="2973388" y="3446463"/>
          <p14:tracePt t="154810" x="2973388" y="3465513"/>
          <p14:tracePt t="154830" x="2973388" y="3490913"/>
          <p14:tracePt t="154850" x="2973388" y="3509963"/>
          <p14:tracePt t="154870" x="2965450" y="3554413"/>
          <p14:tracePt t="154890" x="2965450" y="3571875"/>
          <p14:tracePt t="154910" x="2965450" y="3598863"/>
          <p14:tracePt t="154930" x="2965450" y="3616325"/>
          <p14:tracePt t="154950" x="2965450" y="3633788"/>
          <p14:tracePt t="154970" x="2965450" y="3643313"/>
          <p14:tracePt t="154990" x="2965450" y="3660775"/>
          <p14:tracePt t="155010" x="2965450" y="3679825"/>
          <p14:tracePt t="155030" x="2973388" y="3705225"/>
          <p14:tracePt t="155050" x="2973388" y="3714750"/>
          <p14:tracePt t="155070" x="2982913" y="3732213"/>
          <p14:tracePt t="155090" x="2982913" y="3741738"/>
          <p14:tracePt t="155110" x="2982913" y="3751263"/>
          <p14:tracePt t="155130" x="2982913" y="3759200"/>
          <p14:tracePt t="155150" x="2982913" y="3768725"/>
          <p14:tracePt t="155190" x="2982913" y="3776663"/>
          <p14:tracePt t="155210" x="2982913" y="3786188"/>
          <p14:tracePt t="155230" x="2982913" y="3803650"/>
          <p14:tracePt t="155250" x="2982913" y="3813175"/>
          <p14:tracePt t="155270" x="2982913" y="3822700"/>
          <p14:tracePt t="155310" x="2982913" y="3830638"/>
          <p14:tracePt t="155330" x="2982913" y="3840163"/>
          <p14:tracePt t="155350" x="2982913" y="3848100"/>
          <p14:tracePt t="155373" x="2982913" y="3857625"/>
          <p14:tracePt t="155404" x="2982913" y="3867150"/>
          <p14:tracePt t="155421" x="2982913" y="3875088"/>
          <p14:tracePt t="155445" x="2982913" y="3884613"/>
          <p14:tracePt t="155469" x="2982913" y="3894138"/>
          <p14:tracePt t="155493" x="2982913" y="3902075"/>
          <p14:tracePt t="155501" x="2990850" y="3902075"/>
          <p14:tracePt t="155510" x="2990850" y="3911600"/>
          <p14:tracePt t="155733" x="2990850" y="3919538"/>
          <p14:tracePt t="155813" x="2982913" y="3919538"/>
          <p14:tracePt t="155829" x="2973388" y="3919538"/>
          <p14:tracePt t="155853" x="2965450" y="3919538"/>
          <p14:tracePt t="155869" x="2955925" y="3919538"/>
          <p14:tracePt t="155893" x="2946400" y="3919538"/>
          <p14:tracePt t="155917" x="2938463" y="3919538"/>
          <p14:tracePt t="155949" x="2928938" y="3919538"/>
          <p14:tracePt t="155965" x="2919413" y="3919538"/>
          <p14:tracePt t="155997" x="2911475" y="3919538"/>
          <p14:tracePt t="156005" x="2901950" y="3919538"/>
          <p14:tracePt t="156013" x="2894013" y="3919538"/>
          <p14:tracePt t="156030" x="2884488" y="3919538"/>
          <p14:tracePt t="156050" x="2874963" y="3919538"/>
          <p14:tracePt t="156070" x="2857500" y="3919538"/>
          <p14:tracePt t="156090" x="2847975" y="3929063"/>
          <p14:tracePt t="156110" x="2840038" y="3929063"/>
          <p14:tracePt t="156130" x="2822575" y="3929063"/>
          <p14:tracePt t="156150" x="2813050" y="3929063"/>
          <p14:tracePt t="156170" x="2803525" y="3929063"/>
          <p14:tracePt t="156190" x="2795588" y="3938588"/>
          <p14:tracePt t="156210" x="2776538" y="3938588"/>
          <p14:tracePt t="156231" x="2751138" y="3946525"/>
          <p14:tracePt t="156250" x="2732088" y="3946525"/>
          <p14:tracePt t="156270" x="2714625" y="3946525"/>
          <p14:tracePt t="156290" x="2705100" y="3946525"/>
          <p14:tracePt t="156330" x="2697163" y="3946525"/>
          <p14:tracePt t="156350" x="2697163" y="3956050"/>
          <p14:tracePt t="156421" x="2687638" y="3956050"/>
          <p14:tracePt t="156461" x="2679700" y="3956050"/>
          <p14:tracePt t="156477" x="2670175" y="3956050"/>
          <p14:tracePt t="156533" x="2670175" y="3946525"/>
          <p14:tracePt t="156542" x="2670175" y="3938588"/>
          <p14:tracePt t="156557" x="2670175" y="3929063"/>
          <p14:tracePt t="156570" x="2670175" y="3919538"/>
          <p14:tracePt t="156590" x="2670175" y="3894138"/>
          <p14:tracePt t="156610" x="2670175" y="3848100"/>
          <p14:tracePt t="156630" x="2670175" y="3803650"/>
          <p14:tracePt t="156650" x="2670175" y="3751263"/>
          <p14:tracePt t="156670" x="2660650" y="3679825"/>
          <p14:tracePt t="156690" x="2660650" y="3652838"/>
          <p14:tracePt t="156710" x="2652713" y="3625850"/>
          <p14:tracePt t="156731" x="2652713" y="3608388"/>
          <p14:tracePt t="156750" x="2643188" y="3589338"/>
          <p14:tracePt t="156770" x="2643188" y="3571875"/>
          <p14:tracePt t="156790" x="2643188" y="3562350"/>
          <p14:tracePt t="156810" x="2625725" y="3554413"/>
          <p14:tracePt t="156813" x="2625725" y="3544888"/>
          <p14:tracePt t="156830" x="2625725" y="3527425"/>
          <p14:tracePt t="156850" x="2616200" y="3517900"/>
          <p14:tracePt t="156870" x="2616200" y="3509963"/>
          <p14:tracePt t="156890" x="2616200" y="3500438"/>
          <p14:tracePt t="156930" x="2616200" y="3490913"/>
          <p14:tracePt t="156950" x="2616200" y="3482975"/>
          <p14:tracePt t="156970" x="2616200" y="3465513"/>
          <p14:tracePt t="156990" x="2625725" y="3419475"/>
          <p14:tracePt t="157010" x="2625725" y="3411538"/>
          <p14:tracePt t="157030" x="2633663" y="3402013"/>
          <p14:tracePt t="157085" x="2633663" y="3394075"/>
          <p14:tracePt t="157109" x="2643188" y="3394075"/>
          <p14:tracePt t="157117" x="2652713" y="3384550"/>
          <p14:tracePt t="157214" x="2652713" y="3375025"/>
          <p14:tracePt t="157222" x="2660650" y="3375025"/>
          <p14:tracePt t="157261" x="2670175" y="3375025"/>
          <p14:tracePt t="157333" x="2679700" y="3375025"/>
          <p14:tracePt t="157349" x="2687638" y="3375025"/>
          <p14:tracePt t="157389" x="2697163" y="3375025"/>
          <p14:tracePt t="157430" x="2705100" y="3375025"/>
          <p14:tracePt t="157453" x="2714625" y="3375025"/>
          <p14:tracePt t="157461" x="2724150" y="3375025"/>
          <p14:tracePt t="157477" x="2732088" y="3375025"/>
          <p14:tracePt t="157490" x="2741613" y="3375025"/>
          <p14:tracePt t="157511" x="2751138" y="3375025"/>
          <p14:tracePt t="157530" x="2776538" y="3367088"/>
          <p14:tracePt t="157550" x="2803525" y="3367088"/>
          <p14:tracePt t="157570" x="2813050" y="3367088"/>
          <p14:tracePt t="157591" x="2857500" y="3357563"/>
          <p14:tracePt t="157610" x="2884488" y="3357563"/>
          <p14:tracePt t="157630" x="2911475" y="3357563"/>
          <p14:tracePt t="157650" x="2938463" y="3357563"/>
          <p14:tracePt t="157670" x="2955925" y="3357563"/>
          <p14:tracePt t="157690" x="2965450" y="3357563"/>
          <p14:tracePt t="157710" x="2965450" y="3348038"/>
          <p14:tracePt t="158038" x="2965450" y="3357563"/>
          <p14:tracePt t="158062" x="2965450" y="3367088"/>
          <p14:tracePt t="158078" x="2965450" y="3375025"/>
          <p14:tracePt t="158086" x="2965450" y="3384550"/>
          <p14:tracePt t="158094" x="2965450" y="3394075"/>
          <p14:tracePt t="158110" x="2965450" y="3402013"/>
          <p14:tracePt t="158130" x="2965450" y="3429000"/>
          <p14:tracePt t="158150" x="2965450" y="3465513"/>
          <p14:tracePt t="158170" x="2973388" y="3490913"/>
          <p14:tracePt t="158190" x="2973388" y="3517900"/>
          <p14:tracePt t="158210" x="2973388" y="3554413"/>
          <p14:tracePt t="158231" x="2973388" y="3598863"/>
          <p14:tracePt t="158250" x="2973388" y="3633788"/>
          <p14:tracePt t="158270" x="2965450" y="3660775"/>
          <p14:tracePt t="158290" x="2965450" y="3679825"/>
          <p14:tracePt t="158310" x="2965450" y="3687763"/>
          <p14:tracePt t="158330" x="2965450" y="3714750"/>
          <p14:tracePt t="158350" x="2965450" y="3741738"/>
          <p14:tracePt t="158371" x="2965450" y="3759200"/>
          <p14:tracePt t="158390" x="2965450" y="3776663"/>
          <p14:tracePt t="158410" x="2965450" y="3786188"/>
          <p14:tracePt t="158430" x="2965450" y="3803650"/>
          <p14:tracePt t="158450" x="2965450" y="3813175"/>
          <p14:tracePt t="158470" x="2965450" y="3830638"/>
          <p14:tracePt t="158490" x="2955925" y="3848100"/>
          <p14:tracePt t="158511" x="2946400" y="3867150"/>
          <p14:tracePt t="158530" x="2946400" y="3884613"/>
          <p14:tracePt t="158551" x="2946400" y="3902075"/>
          <p14:tracePt t="158570" x="2946400" y="3911600"/>
          <p14:tracePt t="158591" x="2946400" y="3929063"/>
          <p14:tracePt t="158610" x="2938463" y="3946525"/>
          <p14:tracePt t="158630" x="2938463" y="3956050"/>
          <p14:tracePt t="158670" x="2938463" y="3965575"/>
          <p14:tracePt t="158822" x="2938463" y="3973513"/>
          <p14:tracePt t="158838" x="2928938" y="3973513"/>
          <p14:tracePt t="158870" x="2919413" y="3973513"/>
          <p14:tracePt t="158878" x="2919413" y="3983038"/>
          <p14:tracePt t="158890" x="2911475" y="3983038"/>
          <p14:tracePt t="158911" x="2901950" y="3983038"/>
          <p14:tracePt t="158930" x="2894013" y="3983038"/>
          <p14:tracePt t="158951" x="2884488" y="3983038"/>
          <p14:tracePt t="158970" x="2874963" y="3983038"/>
          <p14:tracePt t="158991" x="2857500" y="3983038"/>
          <p14:tracePt t="159054" x="2847975" y="3983038"/>
          <p14:tracePt t="159198" x="2840038" y="3983038"/>
          <p14:tracePt t="159206" x="2830513" y="3983038"/>
          <p14:tracePt t="159222" x="2822575" y="3983038"/>
          <p14:tracePt t="159238" x="2803525" y="3983038"/>
          <p14:tracePt t="159251" x="2795588" y="3983038"/>
          <p14:tracePt t="159271" x="2751138" y="3983038"/>
          <p14:tracePt t="159291" x="2724150" y="3983038"/>
          <p14:tracePt t="159311" x="2679700" y="3983038"/>
          <p14:tracePt t="159331" x="2660650" y="3983038"/>
          <p14:tracePt t="159351" x="2643188" y="3983038"/>
          <p14:tracePt t="159371" x="2633663" y="3983038"/>
          <p14:tracePt t="159410" x="2616200" y="3983038"/>
          <p14:tracePt t="159614" x="2616200" y="3973513"/>
          <p14:tracePt t="159622" x="2608263" y="3965575"/>
          <p14:tracePt t="159631" x="2608263" y="3956050"/>
          <p14:tracePt t="159651" x="2608263" y="3938588"/>
          <p14:tracePt t="159671" x="2608263" y="3884613"/>
          <p14:tracePt t="159691" x="2608263" y="3867150"/>
          <p14:tracePt t="159711" x="2608263" y="3803650"/>
          <p14:tracePt t="159731" x="2608263" y="3759200"/>
          <p14:tracePt t="159751" x="2625725" y="3679825"/>
          <p14:tracePt t="159771" x="2625725" y="3643313"/>
          <p14:tracePt t="159791" x="2633663" y="3589338"/>
          <p14:tracePt t="159811" x="2633663" y="3571875"/>
          <p14:tracePt t="159814" x="2633663" y="3562350"/>
          <p14:tracePt t="159831" x="2633663" y="3536950"/>
          <p14:tracePt t="159850" x="2633663" y="3509963"/>
          <p14:tracePt t="159871" x="2633663" y="3482975"/>
          <p14:tracePt t="159891" x="2633663" y="3465513"/>
          <p14:tracePt t="159911" x="2633663" y="3455988"/>
          <p14:tracePt t="159982" x="2625725" y="3446463"/>
          <p14:tracePt t="160022" x="2625725" y="3438525"/>
          <p14:tracePt t="160030" x="2625725" y="3429000"/>
          <p14:tracePt t="160054" x="2625725" y="3419475"/>
          <p14:tracePt t="160078" x="2616200" y="3411538"/>
          <p14:tracePt t="160094" x="2616200" y="3402013"/>
          <p14:tracePt t="160111" x="2608263" y="3394075"/>
          <p14:tracePt t="160131" x="2598738" y="3375025"/>
          <p14:tracePt t="160151" x="2589213" y="3357563"/>
          <p14:tracePt t="160171" x="2589213" y="3340100"/>
          <p14:tracePt t="160191" x="2589213" y="3330575"/>
          <p14:tracePt t="160342" x="2598738" y="3330575"/>
          <p14:tracePt t="160358" x="2608263" y="3330575"/>
          <p14:tracePt t="160370" x="2616200" y="3330575"/>
          <p14:tracePt t="160391" x="2633663" y="3330575"/>
          <p14:tracePt t="160411" x="2679700" y="3330575"/>
          <p14:tracePt t="160431" x="2732088" y="3340100"/>
          <p14:tracePt t="160451" x="2776538" y="3340100"/>
          <p14:tracePt t="160471" x="2867025" y="3340100"/>
          <p14:tracePt t="160491" x="2911475" y="3340100"/>
          <p14:tracePt t="160511" x="2973388" y="3330575"/>
          <p14:tracePt t="160531" x="2982913" y="3330575"/>
          <p14:tracePt t="160551" x="2990850" y="3330575"/>
          <p14:tracePt t="160710" x="2990850" y="3340100"/>
          <p14:tracePt t="160718" x="2982913" y="3348038"/>
          <p14:tracePt t="160731" x="2982913" y="3357563"/>
          <p14:tracePt t="160751" x="2965450" y="3394075"/>
          <p14:tracePt t="160771" x="2965450" y="3419475"/>
          <p14:tracePt t="160791" x="2955925" y="3473450"/>
          <p14:tracePt t="160811" x="2955925" y="3527425"/>
          <p14:tracePt t="160814" x="2955925" y="3554413"/>
          <p14:tracePt t="160831" x="2955925" y="3616325"/>
          <p14:tracePt t="160851" x="2973388" y="3705225"/>
          <p14:tracePt t="160871" x="2982913" y="3776663"/>
          <p14:tracePt t="160891" x="2990850" y="3803650"/>
          <p14:tracePt t="160911" x="2990850" y="3857625"/>
          <p14:tracePt t="160931" x="2990850" y="3875088"/>
          <p14:tracePt t="160951" x="2990850" y="3911600"/>
          <p14:tracePt t="160971" x="2990850" y="3919538"/>
          <p14:tracePt t="161071" x="2990850" y="3929063"/>
          <p14:tracePt t="161158" x="2990850" y="3938588"/>
          <p14:tracePt t="161174" x="2982913" y="3946525"/>
          <p14:tracePt t="161207" x="2982913" y="3956050"/>
          <p14:tracePt t="161222" x="2982913" y="3965575"/>
          <p14:tracePt t="161232" x="2982913" y="3973513"/>
          <p14:tracePt t="161251" x="2982913" y="4000500"/>
          <p14:tracePt t="161271" x="2982913" y="4027488"/>
          <p14:tracePt t="161291" x="2982913" y="4044950"/>
          <p14:tracePt t="161311" x="2990850" y="4054475"/>
          <p14:tracePt t="161331" x="3000375" y="4054475"/>
          <p14:tracePt t="161351" x="3000375" y="4062413"/>
          <p14:tracePt t="161422" x="2990850" y="4062413"/>
          <p14:tracePt t="161431" x="2973388" y="4054475"/>
          <p14:tracePt t="161439" x="2946400" y="4044950"/>
          <p14:tracePt t="161451" x="2919413" y="4027488"/>
          <p14:tracePt t="161471" x="2840038" y="4000500"/>
          <p14:tracePt t="161491" x="2786063" y="3983038"/>
          <p14:tracePt t="161511" x="2759075" y="3973513"/>
          <p14:tracePt t="161615" x="2768600" y="3973513"/>
          <p14:tracePt t="161623" x="2776538" y="3973513"/>
          <p14:tracePt t="161632" x="2786063" y="3973513"/>
          <p14:tracePt t="161651" x="2840038" y="4000500"/>
          <p14:tracePt t="161671" x="2901950" y="4027488"/>
          <p14:tracePt t="161691" x="3009900" y="4062413"/>
          <p14:tracePt t="161711" x="3098800" y="4081463"/>
          <p14:tracePt t="161732" x="3170238" y="4098925"/>
          <p14:tracePt t="161751" x="3286125" y="4116388"/>
          <p14:tracePt t="161771" x="3348038" y="4133850"/>
          <p14:tracePt t="161791" x="3419475" y="4133850"/>
          <p14:tracePt t="161811" x="3455988" y="4133850"/>
          <p14:tracePt t="161814" x="3465513" y="4133850"/>
          <p14:tracePt t="161831" x="3473450" y="4133850"/>
          <p14:tracePt t="161851" x="3482975" y="4133850"/>
          <p14:tracePt t="161991" x="3482975" y="4143375"/>
          <p14:tracePt t="162135" x="3473450" y="4143375"/>
          <p14:tracePt t="162143" x="3473450" y="4133850"/>
          <p14:tracePt t="162152" x="3465513" y="4133850"/>
          <p14:tracePt t="162171" x="3455988" y="4133850"/>
          <p14:tracePt t="162191" x="3438525" y="4125913"/>
          <p14:tracePt t="162211" x="3429000" y="4125913"/>
          <p14:tracePt t="162232" x="3419475" y="4116388"/>
          <p14:tracePt t="162251" x="3402013" y="4116388"/>
          <p14:tracePt t="162271" x="3375025" y="4108450"/>
          <p14:tracePt t="162291" x="3367088" y="4098925"/>
          <p14:tracePt t="162311" x="3340100" y="4081463"/>
          <p14:tracePt t="162331" x="3313113" y="4071938"/>
          <p14:tracePt t="162351" x="3295650" y="4062413"/>
          <p14:tracePt t="162371" x="3276600" y="4054475"/>
          <p14:tracePt t="162391" x="3259138" y="4037013"/>
          <p14:tracePt t="162411" x="3241675" y="4017963"/>
          <p14:tracePt t="162431" x="3170238" y="3990975"/>
          <p14:tracePt t="162452" x="3133725" y="3973513"/>
          <p14:tracePt t="162471" x="3071813" y="3956050"/>
          <p14:tracePt t="162491" x="3062288" y="3938588"/>
          <p14:tracePt t="162511" x="3036888" y="3938588"/>
          <p14:tracePt t="162531" x="3027363" y="3929063"/>
          <p14:tracePt t="162551" x="3009900" y="3929063"/>
          <p14:tracePt t="162571" x="2990850" y="3911600"/>
          <p14:tracePt t="162592" x="2955925" y="3884613"/>
          <p14:tracePt t="162611" x="2938463" y="3867150"/>
          <p14:tracePt t="162631" x="2901950" y="3840163"/>
          <p14:tracePt t="162651" x="2884488" y="3822700"/>
          <p14:tracePt t="162672" x="2867025" y="3768725"/>
          <p14:tracePt t="162691" x="2847975" y="3741738"/>
          <p14:tracePt t="162711" x="2840038" y="3687763"/>
          <p14:tracePt t="162732" x="2830513" y="3679825"/>
          <p14:tracePt t="162751" x="2822575" y="3652838"/>
          <p14:tracePt t="162771" x="2803525" y="3643313"/>
          <p14:tracePt t="162791" x="2795588" y="3633788"/>
          <p14:tracePt t="162812" x="2776538" y="3625850"/>
          <p14:tracePt t="162831" x="2768600" y="3616325"/>
          <p14:tracePt t="162851" x="2759075" y="3616325"/>
          <p14:tracePt t="162871" x="2751138" y="3608388"/>
          <p14:tracePt t="162891" x="2741613" y="3598863"/>
          <p14:tracePt t="162931" x="2732088" y="3589338"/>
          <p14:tracePt t="162952" x="2724150" y="3581400"/>
          <p14:tracePt t="162971" x="2724150" y="3571875"/>
          <p14:tracePt t="162991" x="2705100" y="3562350"/>
          <p14:tracePt t="163033" x="2697163" y="3554413"/>
          <p14:tracePt t="163063" x="2697163" y="3544888"/>
          <p14:tracePt t="163119" x="2697163" y="3536950"/>
          <p14:tracePt t="163232" x="2697163" y="3527425"/>
          <p14:tracePt t="163440" x="2705100" y="3527425"/>
          <p14:tracePt t="163448" x="2714625" y="3527425"/>
          <p14:tracePt t="163456" x="2741613" y="3527425"/>
          <p14:tracePt t="163472" x="2803525" y="3527425"/>
          <p14:tracePt t="163491" x="2894013" y="3527425"/>
          <p14:tracePt t="163512" x="3081338" y="3500438"/>
          <p14:tracePt t="163531" x="3197225" y="3482975"/>
          <p14:tracePt t="163551" x="3313113" y="3465513"/>
          <p14:tracePt t="163571" x="3357563" y="3465513"/>
          <p14:tracePt t="163592" x="3375025" y="3465513"/>
          <p14:tracePt t="163633" x="3367088" y="3465513"/>
          <p14:tracePt t="163651" x="3357563" y="3465513"/>
          <p14:tracePt t="163672" x="3286125" y="3455988"/>
          <p14:tracePt t="163691" x="3214688" y="3438525"/>
          <p14:tracePt t="163712" x="3089275" y="3429000"/>
          <p14:tracePt t="163732" x="3027363" y="3429000"/>
          <p14:tracePt t="163752" x="2955925" y="3429000"/>
          <p14:tracePt t="163772" x="2928938" y="3429000"/>
          <p14:tracePt t="163792" x="2901950" y="3429000"/>
          <p14:tracePt t="163812" x="2894013" y="3429000"/>
          <p14:tracePt t="163832" x="2874963" y="3429000"/>
          <p14:tracePt t="163852" x="2867025" y="3429000"/>
          <p14:tracePt t="163872" x="2840038" y="3429000"/>
          <p14:tracePt t="163891" x="2803525" y="3429000"/>
          <p14:tracePt t="163912" x="2768600" y="3429000"/>
          <p14:tracePt t="163931" x="2751138" y="3438525"/>
          <p14:tracePt t="163952" x="2741613" y="3446463"/>
          <p14:tracePt t="164047" x="2732088" y="3446463"/>
          <p14:tracePt t="164071" x="2724150" y="3446463"/>
          <p14:tracePt t="164080" x="2714625" y="3446463"/>
          <p14:tracePt t="164096" x="2705100" y="3446463"/>
          <p14:tracePt t="164113" x="2697163" y="3446463"/>
          <p14:tracePt t="164131" x="2687638" y="3438525"/>
          <p14:tracePt t="164152" x="2679700" y="3438525"/>
          <p14:tracePt t="164172" x="2679700" y="3429000"/>
          <p14:tracePt t="164311" x="2670175" y="3419475"/>
          <p14:tracePt t="164327" x="2670175" y="3411538"/>
          <p14:tracePt t="164336" x="2670175" y="3402013"/>
          <p14:tracePt t="164353" x="2670175" y="3394075"/>
          <p14:tracePt t="164372" x="2670175" y="3384550"/>
          <p14:tracePt t="164392" x="2670175" y="3367088"/>
          <p14:tracePt t="164412" x="2670175" y="3348038"/>
          <p14:tracePt t="164432" x="2670175" y="3330575"/>
          <p14:tracePt t="164452" x="2633663" y="3295650"/>
          <p14:tracePt t="164567" x="2643188" y="3313113"/>
          <p14:tracePt t="164576" x="2660650" y="3330575"/>
          <p14:tracePt t="164592" x="2687638" y="3375025"/>
          <p14:tracePt t="164612" x="2697163" y="3394075"/>
          <p14:tracePt t="164632" x="2705100" y="3429000"/>
          <p14:tracePt t="164652" x="2705100" y="3438525"/>
          <p14:tracePt t="164672" x="2724150" y="3446463"/>
          <p14:tracePt t="164692" x="2724150" y="3455988"/>
          <p14:tracePt t="165152" x="2732088" y="3455988"/>
          <p14:tracePt t="165200" x="2732088" y="3446463"/>
          <p14:tracePt t="165240" x="2732088" y="3438525"/>
          <p14:tracePt t="165304" x="2732088" y="3429000"/>
          <p14:tracePt t="165312" x="2732088" y="3419475"/>
          <p14:tracePt t="165336" x="2732088" y="3411538"/>
          <p14:tracePt t="165352" x="2741613" y="3411538"/>
          <p14:tracePt t="165464" x="2741613" y="3402013"/>
          <p14:tracePt t="165480" x="2724150" y="3394075"/>
          <p14:tracePt t="165491" x="2687638" y="3375025"/>
          <p14:tracePt t="165513" x="2625725" y="3367088"/>
          <p14:tracePt t="165532" x="2598738" y="3384550"/>
          <p14:tracePt t="165553" x="2598738" y="3411538"/>
          <p14:tracePt t="165572" x="2616200" y="3438525"/>
          <p14:tracePt t="165592" x="2625725" y="3465513"/>
          <p14:tracePt t="165612" x="2608263" y="3482975"/>
          <p14:tracePt t="165633" x="2598738" y="3509963"/>
          <p14:tracePt t="165652" x="2598738" y="3517900"/>
          <p14:tracePt t="165752" x="2598738" y="3527425"/>
          <p14:tracePt t="167393" x="2608263" y="3490913"/>
          <p14:tracePt t="167401" x="2652713" y="3482975"/>
          <p14:tracePt t="167412" x="2679700" y="3482975"/>
          <p14:tracePt t="167433" x="2830513" y="3455988"/>
          <p14:tracePt t="167452" x="2874963" y="3446463"/>
          <p14:tracePt t="167497" x="2874963" y="3438525"/>
          <p14:tracePt t="167513" x="2867025" y="3438525"/>
          <p14:tracePt t="167532" x="2847975" y="3438525"/>
          <p14:tracePt t="167553" x="2830513" y="3429000"/>
          <p14:tracePt t="167688" x="2830513" y="3419475"/>
          <p14:tracePt t="167705" x="2830513" y="3411538"/>
          <p14:tracePt t="167720" x="2830513" y="3394075"/>
          <p14:tracePt t="167793" x="2822575" y="3394075"/>
          <p14:tracePt t="167849" x="2813050" y="3394075"/>
          <p14:tracePt t="167905" x="2803525" y="3394075"/>
          <p14:tracePt t="167921" x="2795588" y="3384550"/>
          <p14:tracePt t="167937" x="2786063" y="3384550"/>
          <p14:tracePt t="167953" x="2768600" y="3367088"/>
          <p14:tracePt t="167972" x="2751138" y="3348038"/>
          <p14:tracePt t="167994" x="2705100" y="3322638"/>
          <p14:tracePt t="168012" x="2687638" y="3303588"/>
          <p14:tracePt t="168033" x="2652713" y="3295650"/>
          <p14:tracePt t="168089" x="2652713" y="3303588"/>
          <p14:tracePt t="168105" x="2652713" y="3322638"/>
          <p14:tracePt t="168114" x="2652713" y="3330575"/>
          <p14:tracePt t="168132" x="2652713" y="3348038"/>
          <p14:tracePt t="168153" x="2660650" y="3367088"/>
          <p14:tracePt t="168173" x="2660650" y="3375025"/>
          <p14:tracePt t="168225" x="2670175" y="3375025"/>
          <p14:tracePt t="168777" x="2670175" y="3384550"/>
          <p14:tracePt t="169113" x="2679700" y="3394075"/>
          <p14:tracePt t="169353" x="2679700" y="3402013"/>
          <p14:tracePt t="169778" x="2679700" y="3411538"/>
          <p14:tracePt t="169786" x="2679700" y="3419475"/>
          <p14:tracePt t="169802" x="2679700" y="3429000"/>
          <p14:tracePt t="169834" x="2679700" y="3438525"/>
          <p14:tracePt t="169849" x="2679700" y="3446463"/>
          <p14:tracePt t="169857" x="2679700" y="3455988"/>
          <p14:tracePt t="169874" x="2679700" y="3473450"/>
          <p14:tracePt t="169893" x="2679700" y="3482975"/>
          <p14:tracePt t="169914" x="2679700" y="3500438"/>
          <p14:tracePt t="169933" x="2679700" y="3517900"/>
          <p14:tracePt t="169954" x="2679700" y="3536950"/>
          <p14:tracePt t="169973" x="2679700" y="3544888"/>
          <p14:tracePt t="169994" x="2679700" y="3571875"/>
          <p14:tracePt t="170013" x="2679700" y="3581400"/>
          <p14:tracePt t="170034" x="2679700" y="3616325"/>
          <p14:tracePt t="170053" x="2679700" y="3633788"/>
          <p14:tracePt t="170074" x="2679700" y="3660775"/>
          <p14:tracePt t="170093" x="2679700" y="3670300"/>
          <p14:tracePt t="170114" x="2687638" y="3687763"/>
          <p14:tracePt t="170133" x="2687638" y="3697288"/>
          <p14:tracePt t="170154" x="2687638" y="3705225"/>
          <p14:tracePt t="170173" x="2687638" y="3724275"/>
          <p14:tracePt t="170193" x="2687638" y="3732213"/>
          <p14:tracePt t="170213" x="2687638" y="3741738"/>
          <p14:tracePt t="170233" x="2687638" y="3751263"/>
          <p14:tracePt t="170253" x="2679700" y="3759200"/>
          <p14:tracePt t="170274" x="2679700" y="3776663"/>
          <p14:tracePt t="170314" x="2679700" y="3795713"/>
          <p14:tracePt t="170354" x="2670175" y="3803650"/>
          <p14:tracePt t="170373" x="2670175" y="3813175"/>
          <p14:tracePt t="170394" x="2670175" y="3830638"/>
          <p14:tracePt t="170413" x="2670175" y="3840163"/>
          <p14:tracePt t="170434" x="2652713" y="3848100"/>
          <p14:tracePt t="170453" x="2652713" y="3867150"/>
          <p14:tracePt t="170473" x="2652713" y="3875088"/>
          <p14:tracePt t="170513" x="2652713" y="3884613"/>
          <p14:tracePt t="170538" x="2652713" y="3894138"/>
          <p14:tracePt t="170554" x="2652713" y="3902075"/>
          <p14:tracePt t="170573" x="2652713" y="3911600"/>
          <p14:tracePt t="170595" x="2652713" y="3919538"/>
          <p14:tracePt t="171082" x="2652713" y="3929063"/>
          <p14:tracePt t="171106" x="2652713" y="3938588"/>
          <p14:tracePt t="171162" x="2652713" y="3946525"/>
          <p14:tracePt t="171194" x="2652713" y="3956050"/>
          <p14:tracePt t="171218" x="2652713" y="3965575"/>
          <p14:tracePt t="171235" x="2643188" y="3965575"/>
          <p14:tracePt t="171242" x="2643188" y="3973513"/>
          <p14:tracePt t="171253" x="2643188" y="3983038"/>
          <p14:tracePt t="171986" x="2643188" y="3973513"/>
          <p14:tracePt t="172019" x="2643188" y="3965575"/>
          <p14:tracePt t="172050" x="2643188" y="3956050"/>
          <p14:tracePt t="172066" x="2660650" y="3946525"/>
          <p14:tracePt t="172075" x="2660650" y="3938588"/>
          <p14:tracePt t="172093" x="2670175" y="3929063"/>
          <p14:tracePt t="172114" x="2679700" y="3919538"/>
          <p14:tracePt t="172235" x="2679700" y="3911600"/>
          <p14:tracePt t="172258" x="2679700" y="3902075"/>
          <p14:tracePt t="172330" x="2679700" y="3894138"/>
          <p14:tracePt t="172410" x="2687638" y="3884613"/>
          <p14:tracePt t="172426" x="2697163" y="3884613"/>
          <p14:tracePt t="172437" x="2714625" y="3884613"/>
          <p14:tracePt t="172453" x="2768600" y="3884613"/>
          <p14:tracePt t="172474" x="2884488" y="3902075"/>
          <p14:tracePt t="172493" x="2965450" y="3946525"/>
          <p14:tracePt t="172514" x="2990850" y="3965575"/>
          <p14:tracePt t="172533" x="3000375" y="3965575"/>
          <p14:tracePt t="172553" x="3000375" y="3973513"/>
          <p14:tracePt t="172573" x="3017838" y="3983038"/>
          <p14:tracePt t="172594" x="3027363" y="3983038"/>
          <p14:tracePt t="172613" x="3089275" y="4010025"/>
          <p14:tracePt t="172634" x="3179763" y="4027488"/>
          <p14:tracePt t="172653" x="3259138" y="4037013"/>
          <p14:tracePt t="172674" x="3402013" y="4054475"/>
          <p14:tracePt t="172693" x="3455988" y="4062413"/>
          <p14:tracePt t="172714" x="3490913" y="4062413"/>
          <p14:tracePt t="172755" x="3500438" y="4054475"/>
          <p14:tracePt t="172773" x="3500438" y="4044950"/>
          <p14:tracePt t="172795" x="3509963" y="4000500"/>
          <p14:tracePt t="172814" x="3509963" y="3973513"/>
          <p14:tracePt t="172835" x="3500438" y="3902075"/>
          <p14:tracePt t="172853" x="3482975" y="3867150"/>
          <p14:tracePt t="172874" x="3446463" y="3822700"/>
          <p14:tracePt t="172893" x="3419475" y="3803650"/>
          <p14:tracePt t="172914" x="3402013" y="3803650"/>
          <p14:tracePt t="172953" x="3402013" y="3795713"/>
          <p14:tracePt t="172973" x="3402013" y="3786188"/>
          <p14:tracePt t="172995" x="3419475" y="3759200"/>
          <p14:tracePt t="173013" x="3446463" y="3751263"/>
          <p14:tracePt t="173034" x="3517900" y="3724275"/>
          <p14:tracePt t="173053" x="3562350" y="3724275"/>
          <p14:tracePt t="173075" x="3643313" y="3724275"/>
          <p14:tracePt t="173093" x="3705225" y="3724275"/>
          <p14:tracePt t="173114" x="3857625" y="3741738"/>
          <p14:tracePt t="173133" x="3946525" y="3759200"/>
          <p14:tracePt t="173155" x="4089400" y="3786188"/>
          <p14:tracePt t="173174" x="4224338" y="3803650"/>
          <p14:tracePt t="173195" x="4394200" y="3840163"/>
          <p14:tracePt t="173213" x="4446588" y="3857625"/>
          <p14:tracePt t="173235" x="4483100" y="3867150"/>
          <p14:tracePt t="173253" x="4510088" y="3884613"/>
          <p14:tracePt t="173274" x="4562475" y="3938588"/>
          <p14:tracePt t="173293" x="4616450" y="3965575"/>
          <p14:tracePt t="173314" x="4670425" y="4000500"/>
          <p14:tracePt t="173316" x="4687888" y="4017963"/>
          <p14:tracePt t="173333" x="4714875" y="4037013"/>
          <p14:tracePt t="173354" x="4741863" y="4054475"/>
          <p14:tracePt t="173373" x="4768850" y="4071938"/>
          <p14:tracePt t="173395" x="4795838" y="4081463"/>
          <p14:tracePt t="173413" x="4803775" y="4089400"/>
          <p14:tracePt t="173434" x="4813300" y="4098925"/>
          <p14:tracePt t="173454" x="4830763" y="4108450"/>
          <p14:tracePt t="173474" x="4857750" y="4125913"/>
          <p14:tracePt t="173493" x="4875213" y="4133850"/>
          <p14:tracePt t="173514" x="4911725" y="4152900"/>
          <p14:tracePt t="173533" x="4929188" y="4160838"/>
          <p14:tracePt t="173555" x="4973638" y="4170363"/>
          <p14:tracePt t="173573" x="5010150" y="4197350"/>
          <p14:tracePt t="173594" x="5045075" y="4232275"/>
          <p14:tracePt t="173613" x="5072063" y="4259263"/>
          <p14:tracePt t="173635" x="5126038" y="4295775"/>
          <p14:tracePt t="173653" x="5160963" y="4303713"/>
          <p14:tracePt t="173674" x="5224463" y="4330700"/>
          <p14:tracePt t="173694" x="5251450" y="4348163"/>
          <p14:tracePt t="173715" x="5295900" y="4367213"/>
          <p14:tracePt t="173733" x="5313363" y="4394200"/>
          <p14:tracePt t="173754" x="5357813" y="4419600"/>
          <p14:tracePt t="173773" x="5367338" y="4429125"/>
          <p14:tracePt t="173814" x="5348288" y="4429125"/>
          <p14:tracePt t="173834" x="5214938" y="4419600"/>
          <p14:tracePt t="173853" x="5062538" y="4357688"/>
          <p14:tracePt t="173875" x="4759325" y="4251325"/>
          <p14:tracePt t="173893" x="4562475" y="4143375"/>
          <p14:tracePt t="173914" x="4197350" y="3938588"/>
          <p14:tracePt t="173933" x="4027488" y="3830638"/>
          <p14:tracePt t="173954" x="3919538" y="3741738"/>
          <p14:tracePt t="173973" x="3848100" y="3643313"/>
          <p14:tracePt t="173994" x="3884613" y="3625850"/>
          <p14:tracePt t="174013" x="4044950" y="3589338"/>
          <p14:tracePt t="174035" x="4303713" y="3581400"/>
          <p14:tracePt t="174053" x="4545013" y="3598863"/>
          <p14:tracePt t="174074" x="5089525" y="3705225"/>
          <p14:tracePt t="174094" x="5429250" y="3732213"/>
          <p14:tracePt t="174115" x="5688013" y="3724275"/>
          <p14:tracePt t="174133" x="5724525" y="3724275"/>
          <p14:tracePt t="174153" x="5732463" y="3724275"/>
          <p14:tracePt t="174211" x="5732463" y="3732213"/>
          <p14:tracePt t="174227" x="5732463" y="3741738"/>
          <p14:tracePt t="174235" x="5732463" y="3751263"/>
          <p14:tracePt t="174253" x="5751513" y="3786188"/>
          <p14:tracePt t="174275" x="5759450" y="3840163"/>
          <p14:tracePt t="174293" x="5759450" y="3857625"/>
          <p14:tracePt t="176332" x="5751513" y="3857625"/>
          <p14:tracePt t="176348" x="5732463" y="3848100"/>
          <p14:tracePt t="176356" x="5715000" y="3840163"/>
          <p14:tracePt t="176374" x="5626100" y="3776663"/>
          <p14:tracePt t="176394" x="5429250" y="3633788"/>
          <p14:tracePt t="176414" x="5259388" y="3536950"/>
          <p14:tracePt t="176434" x="5205413" y="3500438"/>
          <p14:tracePt t="176454" x="5160963" y="3465513"/>
          <p14:tracePt t="176474" x="5143500" y="3455988"/>
          <p14:tracePt t="176494" x="5133975" y="3455988"/>
          <p14:tracePt t="176836" x="5126038" y="3455988"/>
          <p14:tracePt t="176844" x="5116513" y="3455988"/>
          <p14:tracePt t="176854" x="5108575" y="3455988"/>
          <p14:tracePt t="176875" x="5054600" y="3455988"/>
          <p14:tracePt t="176895" x="5000625" y="3446463"/>
          <p14:tracePt t="176915" x="4973638" y="3446463"/>
          <p14:tracePt t="176947" x="4822825" y="3411538"/>
          <p14:tracePt t="176969" x="4670425" y="3384550"/>
          <p14:tracePt t="176980" x="4581525" y="3375025"/>
          <p14:tracePt t="176997" x="4562475" y="3375025"/>
          <p14:tracePt t="177027" x="4554538" y="3375025"/>
          <p14:tracePt t="177055" x="4554538" y="3367088"/>
          <p14:tracePt t="177063" x="4545013" y="3367088"/>
          <p14:tracePt t="177276" x="4554538" y="3367088"/>
          <p14:tracePt t="177292" x="4562475" y="3367088"/>
          <p14:tracePt t="177308" x="4581525" y="3367088"/>
          <p14:tracePt t="177316" x="4581525" y="3375025"/>
          <p14:tracePt t="177334" x="4598988" y="3384550"/>
          <p14:tracePt t="177354" x="4625975" y="3394075"/>
          <p14:tracePt t="177374" x="4660900" y="3402013"/>
          <p14:tracePt t="177395" x="4687888" y="3411538"/>
          <p14:tracePt t="177415" x="4697413" y="3411538"/>
          <p14:tracePt t="177434" x="4705350" y="3419475"/>
          <p14:tracePt t="177454" x="4714875" y="3429000"/>
          <p14:tracePt t="177474" x="4724400" y="3429000"/>
          <p14:tracePt t="177500" x="4732338" y="3429000"/>
          <p14:tracePt t="177588" x="4724400" y="3429000"/>
          <p14:tracePt t="177604" x="4705350" y="3429000"/>
          <p14:tracePt t="177614" x="4687888" y="3429000"/>
          <p14:tracePt t="177634" x="4670425" y="3429000"/>
          <p14:tracePt t="177654" x="4643438" y="3429000"/>
          <p14:tracePt t="177675" x="4633913" y="3429000"/>
          <p14:tracePt t="177708" x="4625975" y="3429000"/>
          <p14:tracePt t="177796" x="4608513" y="3429000"/>
          <p14:tracePt t="177820" x="4598988" y="3429000"/>
          <p14:tracePt t="177828" x="4581525" y="3429000"/>
          <p14:tracePt t="177844" x="4572000" y="3438525"/>
          <p14:tracePt t="177854" x="4562475" y="3438525"/>
          <p14:tracePt t="177874" x="4554538" y="3438525"/>
          <p14:tracePt t="177894" x="4545013" y="3438525"/>
          <p14:tracePt t="177940" x="4562475" y="3438525"/>
          <p14:tracePt t="177948" x="4581525" y="3438525"/>
          <p14:tracePt t="177956" x="4633913" y="3446463"/>
          <p14:tracePt t="177974" x="4714875" y="3465513"/>
          <p14:tracePt t="177994" x="4795838" y="3482975"/>
          <p14:tracePt t="178014" x="4929188" y="3500438"/>
          <p14:tracePt t="178034" x="4991100" y="3500438"/>
          <p14:tracePt t="178054" x="5027613" y="3500438"/>
          <p14:tracePt t="178074" x="5045075" y="3500438"/>
          <p14:tracePt t="178094" x="5054600" y="3500438"/>
          <p14:tracePt t="178132" x="5054600" y="3490913"/>
          <p14:tracePt t="178276" x="5054600" y="3482975"/>
          <p14:tracePt t="178372" x="5054600" y="3473450"/>
          <p14:tracePt t="178396" x="5054600" y="3465513"/>
          <p14:tracePt t="178404" x="5054600" y="3455988"/>
          <p14:tracePt t="178436" x="5054600" y="3446463"/>
          <p14:tracePt t="178549" x="5062538" y="3446463"/>
          <p14:tracePt t="178564" x="5072063" y="3446463"/>
          <p14:tracePt t="178574" x="5072063" y="3455988"/>
          <p14:tracePt t="178594" x="5081588" y="3482975"/>
          <p14:tracePt t="178614" x="5089525" y="3554413"/>
          <p14:tracePt t="178634" x="5108575" y="3598863"/>
          <p14:tracePt t="178654" x="5116513" y="3670300"/>
          <p14:tracePt t="178675" x="5126038" y="3705225"/>
          <p14:tracePt t="178694" x="5143500" y="3751263"/>
          <p14:tracePt t="178714" x="5153025" y="3776663"/>
          <p14:tracePt t="178734" x="5153025" y="3803650"/>
          <p14:tracePt t="178754" x="5153025" y="3822700"/>
          <p14:tracePt t="178774" x="5153025" y="3848100"/>
          <p14:tracePt t="178794" x="5153025" y="3867150"/>
          <p14:tracePt t="178815" x="5153025" y="3875088"/>
          <p14:tracePt t="178834" x="5153025" y="3884613"/>
          <p14:tracePt t="178877" x="5153025" y="3894138"/>
          <p14:tracePt t="178908" x="5153025" y="3902075"/>
          <p14:tracePt t="178981" x="5153025" y="3911600"/>
          <p14:tracePt t="179004" x="5153025" y="3919538"/>
          <p14:tracePt t="179060" x="5143500" y="3919538"/>
          <p14:tracePt t="179068" x="5143500" y="3929063"/>
          <p14:tracePt t="179077" x="5133975" y="3929063"/>
          <p14:tracePt t="179094" x="5116513" y="3929063"/>
          <p14:tracePt t="179114" x="5099050" y="3938588"/>
          <p14:tracePt t="179134" x="5072063" y="3946525"/>
          <p14:tracePt t="179154" x="5037138" y="3946525"/>
          <p14:tracePt t="179175" x="5018088" y="3956050"/>
          <p14:tracePt t="179194" x="5010150" y="3956050"/>
          <p14:tracePt t="179308" x="5018088" y="3956050"/>
          <p14:tracePt t="179316" x="5027613" y="3956050"/>
          <p14:tracePt t="179334" x="5045075" y="3973513"/>
          <p14:tracePt t="179354" x="5081588" y="3983038"/>
          <p14:tracePt t="179374" x="5116513" y="3983038"/>
          <p14:tracePt t="179395" x="5133975" y="3990975"/>
          <p14:tracePt t="179414" x="5160963" y="4000500"/>
          <p14:tracePt t="179435" x="5180013" y="4000500"/>
          <p14:tracePt t="179454" x="5187950" y="4000500"/>
          <p14:tracePt t="179474" x="5205413" y="4000500"/>
          <p14:tracePt t="179494" x="5232400" y="4010025"/>
          <p14:tracePt t="179514" x="5251450" y="4017963"/>
          <p14:tracePt t="179534" x="5268913" y="4017963"/>
          <p14:tracePt t="179661" x="5259388" y="4017963"/>
          <p14:tracePt t="179837" x="5276850" y="4017963"/>
          <p14:tracePt t="179845" x="5286375" y="4017963"/>
          <p14:tracePt t="179854" x="5303838" y="4017963"/>
          <p14:tracePt t="179875" x="5348288" y="4017963"/>
          <p14:tracePt t="179894" x="5419725" y="4010025"/>
          <p14:tracePt t="179914" x="5465763" y="4010025"/>
          <p14:tracePt t="179934" x="5518150" y="4010025"/>
          <p14:tracePt t="179954" x="5537200" y="4010025"/>
          <p14:tracePt t="179997" x="5545138" y="4017963"/>
          <p14:tracePt t="180014" x="5554663" y="4037013"/>
          <p14:tracePt t="180036" x="5562600" y="4071938"/>
          <p14:tracePt t="180055" x="5589588" y="4133850"/>
          <p14:tracePt t="180075" x="5608638" y="4179888"/>
          <p14:tracePt t="180095" x="5634038" y="4251325"/>
          <p14:tracePt t="180114" x="5643563" y="4276725"/>
          <p14:tracePt t="180134" x="5661025" y="4330700"/>
          <p14:tracePt t="180154" x="5661025" y="4357688"/>
          <p14:tracePt t="180175" x="5670550" y="4384675"/>
          <p14:tracePt t="180195" x="5680075" y="4411663"/>
          <p14:tracePt t="180214" x="5680075" y="4438650"/>
          <p14:tracePt t="180234" x="5680075" y="4456113"/>
          <p14:tracePt t="180254" x="5680075" y="4473575"/>
          <p14:tracePt t="180274" x="5680075" y="4491038"/>
          <p14:tracePt t="180294" x="5680075" y="4500563"/>
          <p14:tracePt t="180315" x="5680075" y="4510088"/>
          <p14:tracePt t="180335" x="5680075" y="4518025"/>
          <p14:tracePt t="180354" x="5680075" y="4527550"/>
          <p14:tracePt t="180374" x="5661025" y="4545013"/>
          <p14:tracePt t="180395" x="5661025" y="4554538"/>
          <p14:tracePt t="180414" x="5634038" y="4562475"/>
          <p14:tracePt t="180435" x="5599113" y="4572000"/>
          <p14:tracePt t="180454" x="5527675" y="4572000"/>
          <p14:tracePt t="180474" x="5465763" y="4581525"/>
          <p14:tracePt t="180494" x="5384800" y="4589463"/>
          <p14:tracePt t="180514" x="5348288" y="4589463"/>
          <p14:tracePt t="180535" x="5322888" y="4589463"/>
          <p14:tracePt t="180653" x="5330825" y="4589463"/>
          <p14:tracePt t="180661" x="5340350" y="4589463"/>
          <p14:tracePt t="180677" x="5367338" y="4598988"/>
          <p14:tracePt t="180694" x="5402263" y="4598988"/>
          <p14:tracePt t="180715" x="5446713" y="4608513"/>
          <p14:tracePt t="180734" x="5491163" y="4608513"/>
          <p14:tracePt t="180755" x="5537200" y="4608513"/>
          <p14:tracePt t="180775" x="5562600" y="4598988"/>
          <p14:tracePt t="180795" x="5572125" y="4598988"/>
          <p14:tracePt t="180845" x="5572125" y="4589463"/>
          <p14:tracePt t="180855" x="5572125" y="4581525"/>
          <p14:tracePt t="180875" x="5572125" y="4554538"/>
          <p14:tracePt t="180895" x="5562600" y="4554538"/>
          <p14:tracePt t="181413" x="5554663" y="4545013"/>
          <p14:tracePt t="181429" x="5537200" y="4527550"/>
          <p14:tracePt t="181438" x="5527675" y="4518025"/>
          <p14:tracePt t="181455" x="5500688" y="4483100"/>
          <p14:tracePt t="181475" x="5465763" y="4429125"/>
          <p14:tracePt t="181495" x="5446713" y="4394200"/>
          <p14:tracePt t="181515" x="5429250" y="4367213"/>
          <p14:tracePt t="181535" x="5384800" y="4303713"/>
          <p14:tracePt t="181555" x="5357813" y="4268788"/>
          <p14:tracePt t="181575" x="5286375" y="4187825"/>
          <p14:tracePt t="181595" x="5232400" y="4133850"/>
          <p14:tracePt t="181615" x="5062538" y="4017963"/>
          <p14:tracePt t="181635" x="4938713" y="3965575"/>
          <p14:tracePt t="181655" x="4786313" y="3884613"/>
          <p14:tracePt t="181675" x="4652963" y="3776663"/>
          <p14:tracePt t="181695" x="4598988" y="3714750"/>
          <p14:tracePt t="181715" x="4572000" y="3670300"/>
          <p14:tracePt t="181735" x="4537075" y="3608388"/>
          <p14:tracePt t="181755" x="4518025" y="3589338"/>
          <p14:tracePt t="181775" x="4491038" y="3554413"/>
          <p14:tracePt t="181795" x="4483100" y="3536950"/>
          <p14:tracePt t="181815" x="4456113" y="3509963"/>
          <p14:tracePt t="181835" x="4446588" y="3490913"/>
          <p14:tracePt t="181855" x="4429125" y="3473450"/>
          <p14:tracePt t="181875" x="4419600" y="3465513"/>
          <p14:tracePt t="181915" x="4419600" y="3455988"/>
          <p14:tracePt t="181935" x="4456113" y="3446463"/>
          <p14:tracePt t="181955" x="4527550" y="3419475"/>
          <p14:tracePt t="181975" x="4608513" y="3394075"/>
          <p14:tracePt t="181995" x="4643438" y="3394075"/>
          <p14:tracePt t="182015" x="4670425" y="3384550"/>
          <p14:tracePt t="182035" x="4679950" y="3384550"/>
          <p14:tracePt t="182055" x="4687888" y="3384550"/>
          <p14:tracePt t="182075" x="4714875" y="3384550"/>
          <p14:tracePt t="182095" x="4724400" y="3384550"/>
          <p14:tracePt t="182261" x="4732338" y="3384550"/>
          <p14:tracePt t="182269" x="4732338" y="3394075"/>
          <p14:tracePt t="182278" x="4741863" y="3394075"/>
          <p14:tracePt t="182295" x="4776788" y="3402013"/>
          <p14:tracePt t="182315" x="4830763" y="3402013"/>
          <p14:tracePt t="182318" x="4848225" y="3402013"/>
          <p14:tracePt t="182335" x="4894263" y="3402013"/>
          <p14:tracePt t="182355" x="4938713" y="3411538"/>
          <p14:tracePt t="182375" x="5000625" y="3419475"/>
          <p14:tracePt t="182395" x="5037138" y="3438525"/>
          <p14:tracePt t="182415" x="5054600" y="3455988"/>
          <p14:tracePt t="182435" x="5062538" y="3465513"/>
          <p14:tracePt t="182455" x="5062538" y="3544888"/>
          <p14:tracePt t="182475" x="5062538" y="3598863"/>
          <p14:tracePt t="182495" x="5054600" y="3660775"/>
          <p14:tracePt t="182515" x="5045075" y="3705225"/>
          <p14:tracePt t="182535" x="5045075" y="3732213"/>
          <p14:tracePt t="182555" x="5045075" y="3751263"/>
          <p14:tracePt t="182575" x="5045075" y="3759200"/>
          <p14:tracePt t="182595" x="5045075" y="3768725"/>
          <p14:tracePt t="182615" x="5045075" y="3786188"/>
          <p14:tracePt t="182655" x="5045075" y="3795713"/>
          <p14:tracePt t="182676" x="5045075" y="3822700"/>
          <p14:tracePt t="182695" x="5045075" y="3857625"/>
          <p14:tracePt t="182715" x="5054600" y="3875088"/>
          <p14:tracePt t="182735" x="5054600" y="3902075"/>
          <p14:tracePt t="182755" x="5054600" y="3911600"/>
          <p14:tracePt t="182775" x="5054600" y="3929063"/>
          <p14:tracePt t="182795" x="5062538" y="3938588"/>
          <p14:tracePt t="182815" x="5062538" y="3946525"/>
          <p14:tracePt t="182846" x="5072063" y="3956050"/>
          <p14:tracePt t="182878" x="5081588" y="3956050"/>
          <p14:tracePt t="182885" x="5081588" y="3965575"/>
          <p14:tracePt t="182895" x="5081588" y="3973513"/>
          <p14:tracePt t="182915" x="5099050" y="3983038"/>
          <p14:tracePt t="182935" x="5153025" y="4017963"/>
          <p14:tracePt t="182955" x="5205413" y="4054475"/>
          <p14:tracePt t="182975" x="5286375" y="4098925"/>
          <p14:tracePt t="182995" x="5330825" y="4133850"/>
          <p14:tracePt t="183015" x="5384800" y="4160838"/>
          <p14:tracePt t="183035" x="5394325" y="4170363"/>
          <p14:tracePt t="183055" x="5394325" y="4179888"/>
          <p14:tracePt t="183102" x="5384800" y="4179888"/>
          <p14:tracePt t="183110" x="5375275" y="4179888"/>
          <p14:tracePt t="183118" x="5367338" y="4179888"/>
          <p14:tracePt t="183135" x="5357813" y="4179888"/>
          <p14:tracePt t="183155" x="5348288" y="4179888"/>
          <p14:tracePt t="183176" x="5340350" y="4170363"/>
          <p14:tracePt t="183196" x="5322888" y="4170363"/>
          <p14:tracePt t="183215" x="5313363" y="4160838"/>
          <p14:tracePt t="183255" x="5313363" y="4152900"/>
          <p14:tracePt t="183275" x="5322888" y="4152900"/>
          <p14:tracePt t="183295" x="5411788" y="4133850"/>
          <p14:tracePt t="183315" x="5491163" y="4125913"/>
          <p14:tracePt t="183318" x="5510213" y="4125913"/>
          <p14:tracePt t="183335" x="5626100" y="4116388"/>
          <p14:tracePt t="183355" x="5697538" y="4116388"/>
          <p14:tracePt t="183375" x="5803900" y="4133850"/>
          <p14:tracePt t="183395" x="5857875" y="4160838"/>
          <p14:tracePt t="183415" x="5929313" y="4224338"/>
          <p14:tracePt t="183435" x="5946775" y="4268788"/>
          <p14:tracePt t="183455" x="5965825" y="4357688"/>
          <p14:tracePt t="183475" x="5965825" y="4411663"/>
          <p14:tracePt t="183495" x="5965825" y="4473575"/>
          <p14:tracePt t="183515" x="5965825" y="4491038"/>
          <p14:tracePt t="183535" x="5965825" y="4500563"/>
          <p14:tracePt t="183575" x="5965825" y="4510088"/>
          <p14:tracePt t="183606" x="5973763" y="4510088"/>
          <p14:tracePt t="183615" x="5983288" y="4518025"/>
          <p14:tracePt t="183635" x="5991225" y="4527550"/>
          <p14:tracePt t="183655" x="6010275" y="4545013"/>
          <p14:tracePt t="183675" x="6027738" y="4554538"/>
          <p14:tracePt t="183695" x="6037263" y="4572000"/>
          <p14:tracePt t="183715" x="6037263" y="4581525"/>
          <p14:tracePt t="183735" x="6000750" y="4633913"/>
          <p14:tracePt t="183755" x="5956300" y="4660900"/>
          <p14:tracePt t="183775" x="5902325" y="4697413"/>
          <p14:tracePt t="183795" x="5884863" y="4714875"/>
          <p14:tracePt t="183815" x="5902325" y="4714875"/>
          <p14:tracePt t="183835" x="5991225" y="4714875"/>
          <p14:tracePt t="183855" x="6303963" y="4714875"/>
          <p14:tracePt t="183875" x="6473825" y="4741863"/>
          <p14:tracePt t="183895" x="6724650" y="4786313"/>
          <p14:tracePt t="183915" x="6732588" y="4786313"/>
          <p14:tracePt t="183935" x="6732588" y="4795838"/>
          <p14:tracePt t="183955" x="6732588" y="4803775"/>
          <p14:tracePt t="183975" x="6732588" y="4848225"/>
          <p14:tracePt t="183995" x="6732588" y="4938713"/>
          <p14:tracePt t="184015" x="6724650" y="5010150"/>
          <p14:tracePt t="184035" x="6715125" y="5045075"/>
          <p14:tracePt t="184055" x="6705600" y="5099050"/>
          <p14:tracePt t="184075" x="6705600" y="5133975"/>
          <p14:tracePt t="184095" x="6705600" y="5180013"/>
          <p14:tracePt t="184115" x="6705600" y="5197475"/>
          <p14:tracePt t="184135" x="6697663" y="5205413"/>
          <p14:tracePt t="184155" x="6661150" y="5214938"/>
          <p14:tracePt t="184176" x="6599238" y="5214938"/>
          <p14:tracePt t="184195" x="6537325" y="5214938"/>
          <p14:tracePt t="184215" x="6491288" y="5214938"/>
          <p14:tracePt t="184235" x="6473825" y="5214938"/>
          <p14:tracePt t="184366" x="6465888" y="5214938"/>
          <p14:tracePt t="184374" x="6446838" y="5214938"/>
          <p14:tracePt t="184382" x="6438900" y="5214938"/>
          <p14:tracePt t="184396" x="6394450" y="5214938"/>
          <p14:tracePt t="184415" x="6384925" y="5214938"/>
          <p14:tracePt t="184758" x="6384925" y="5205413"/>
          <p14:tracePt t="184766" x="6375400" y="5197475"/>
          <p14:tracePt t="184775" x="6375400" y="5205413"/>
          <p14:tracePt t="184798" x="6367463" y="5205413"/>
          <p14:tracePt t="184815" x="6340475" y="5160963"/>
          <p14:tracePt t="184835" x="6323013" y="5116513"/>
          <p14:tracePt t="184855" x="6286500" y="5116513"/>
          <p14:tracePt t="184875" x="6242050" y="5099050"/>
          <p14:tracePt t="184896" x="6153150" y="5072063"/>
          <p14:tracePt t="184915" x="6099175" y="5054600"/>
          <p14:tracePt t="184935" x="5983288" y="4991100"/>
          <p14:tracePt t="184955" x="5867400" y="4911725"/>
          <p14:tracePt t="184975" x="5608638" y="4714875"/>
          <p14:tracePt t="184995" x="5473700" y="4589463"/>
          <p14:tracePt t="185015" x="5205413" y="4394200"/>
          <p14:tracePt t="185036" x="5062538" y="4276725"/>
          <p14:tracePt t="185055" x="4875213" y="4133850"/>
          <p14:tracePt t="185075" x="4768850" y="4037013"/>
          <p14:tracePt t="185095" x="4697413" y="3902075"/>
          <p14:tracePt t="185115" x="4697413" y="3840163"/>
          <p14:tracePt t="185135" x="4697413" y="3724275"/>
          <p14:tracePt t="185155" x="4670425" y="3652838"/>
          <p14:tracePt t="185176" x="4581525" y="3517900"/>
          <p14:tracePt t="185196" x="4537075" y="3394075"/>
          <p14:tracePt t="185215" x="4438650" y="3160713"/>
          <p14:tracePt t="185235" x="4367213" y="3009900"/>
          <p14:tracePt t="185255" x="4224338" y="2874963"/>
          <p14:tracePt t="185275" x="4037013" y="2759075"/>
          <p14:tracePt t="185295" x="3840163" y="2670175"/>
          <p14:tracePt t="185315" x="3687763" y="2608263"/>
          <p14:tracePt t="185318" x="3581400" y="2562225"/>
          <p14:tracePt t="185335" x="3419475" y="2517775"/>
          <p14:tracePt t="185355" x="3251200" y="2482850"/>
          <p14:tracePt t="185375" x="2982913" y="2438400"/>
          <p14:tracePt t="185396" x="2803525" y="2428875"/>
          <p14:tracePt t="185415" x="2527300" y="2428875"/>
          <p14:tracePt t="185435" x="2384425" y="2446338"/>
          <p14:tracePt t="185455" x="2187575" y="2482850"/>
          <p14:tracePt t="185475" x="1990725" y="2562225"/>
          <p14:tracePt t="185495" x="1830388" y="2652713"/>
          <p14:tracePt t="185515" x="1714500" y="2705100"/>
          <p14:tracePt t="185536" x="1589088" y="2803525"/>
          <p14:tracePt t="185556" x="1527175" y="2847975"/>
          <p14:tracePt t="185576" x="1455738" y="2901950"/>
          <p14:tracePt t="185595" x="1411288" y="2928938"/>
          <p14:tracePt t="185616" x="1339850" y="2982913"/>
          <p14:tracePt t="185635" x="1312863" y="3000375"/>
          <p14:tracePt t="185655" x="1295400" y="3017838"/>
          <p14:tracePt t="185676" x="1295400" y="3036888"/>
          <p14:tracePt t="185695" x="1303338" y="3062288"/>
          <p14:tracePt t="185715" x="1303338" y="3081338"/>
          <p14:tracePt t="185735" x="1303338" y="3108325"/>
          <p14:tracePt t="185755" x="1295400" y="3125788"/>
          <p14:tracePt t="185775" x="1276350" y="3143250"/>
          <p14:tracePt t="185795" x="1276350" y="3152775"/>
          <p14:tracePt t="185815" x="1285875" y="3160713"/>
          <p14:tracePt t="185836" x="1303338" y="3160713"/>
          <p14:tracePt t="185856" x="1330325" y="3170238"/>
          <p14:tracePt t="185875" x="1347788" y="3170238"/>
          <p14:tracePt t="185896" x="1357313" y="3170238"/>
          <p14:tracePt t="185915" x="1374775" y="3170238"/>
          <p14:tracePt t="185936" x="1393825" y="3160713"/>
          <p14:tracePt t="185955" x="1419225" y="3160713"/>
          <p14:tracePt t="185976" x="1482725" y="3160713"/>
          <p14:tracePt t="185996" x="1517650" y="3160713"/>
          <p14:tracePt t="186015" x="1616075" y="3160713"/>
          <p14:tracePt t="186036" x="1670050" y="3160713"/>
          <p14:tracePt t="186056" x="1812925" y="3160713"/>
          <p14:tracePt t="186076" x="1946275" y="3160713"/>
          <p14:tracePt t="186096" x="2143125" y="3160713"/>
          <p14:tracePt t="186116" x="2384425" y="3160713"/>
          <p14:tracePt t="186136" x="2598738" y="3160713"/>
          <p14:tracePt t="186156" x="2751138" y="3160713"/>
          <p14:tracePt t="186176" x="3036888" y="3160713"/>
          <p14:tracePt t="186196" x="3251200" y="3160713"/>
          <p14:tracePt t="186216" x="3616325" y="3160713"/>
          <p14:tracePt t="186236" x="3786188" y="3160713"/>
          <p14:tracePt t="186256" x="3956050" y="3160713"/>
          <p14:tracePt t="186276" x="4010025" y="3160713"/>
          <p14:tracePt t="186296" x="4044950" y="3160713"/>
          <p14:tracePt t="186336" x="4054475" y="3160713"/>
          <p14:tracePt t="186356" x="4062413" y="3160713"/>
          <p14:tracePt t="186454" x="4071938" y="3160713"/>
          <p14:tracePt t="186463" x="4081463" y="3160713"/>
          <p14:tracePt t="186479" x="4089400" y="3160713"/>
          <p14:tracePt t="186496" x="4125913" y="3160713"/>
          <p14:tracePt t="186516" x="4152900" y="3160713"/>
          <p14:tracePt t="186536" x="4205288" y="3170238"/>
          <p14:tracePt t="186556" x="4251325" y="3179763"/>
          <p14:tracePt t="186576" x="4313238" y="3187700"/>
          <p14:tracePt t="186596" x="4348163" y="3187700"/>
          <p14:tracePt t="186616" x="4367213" y="3187700"/>
          <p14:tracePt t="186735" x="4367213" y="3179763"/>
          <p14:tracePt t="186743" x="4367213" y="3160713"/>
          <p14:tracePt t="186755" x="4367213" y="3133725"/>
          <p14:tracePt t="186776" x="4357688" y="3062288"/>
          <p14:tracePt t="186796" x="4340225" y="2990850"/>
          <p14:tracePt t="186816" x="4330700" y="2901950"/>
          <p14:tracePt t="186836" x="4322763" y="2847975"/>
          <p14:tracePt t="186856" x="4322763" y="2803525"/>
          <p14:tracePt t="186876" x="4322763" y="2786063"/>
          <p14:tracePt t="186896" x="4322763" y="2741613"/>
          <p14:tracePt t="186916" x="4322763" y="2714625"/>
          <p14:tracePt t="186936" x="4322763" y="2679700"/>
          <p14:tracePt t="186956" x="4322763" y="2660650"/>
          <p14:tracePt t="186976" x="4322763" y="2652713"/>
          <p14:tracePt t="186996" x="4322763" y="2633663"/>
          <p14:tracePt t="187016" x="4313238" y="2616200"/>
          <p14:tracePt t="187036" x="4313238" y="2598738"/>
          <p14:tracePt t="187056" x="4313238" y="2589213"/>
          <p14:tracePt t="187223" x="4313238" y="2608263"/>
          <p14:tracePt t="187231" x="4313238" y="2616200"/>
          <p14:tracePt t="187239" x="4313238" y="2633663"/>
          <p14:tracePt t="187256" x="4322763" y="2679700"/>
          <p14:tracePt t="187276" x="4330700" y="2751138"/>
          <p14:tracePt t="187296" x="4357688" y="2874963"/>
          <p14:tracePt t="187316" x="4375150" y="2955925"/>
          <p14:tracePt t="187318" x="4394200" y="3009900"/>
          <p14:tracePt t="187336" x="4411663" y="3062288"/>
          <p14:tracePt t="187356" x="4429125" y="3116263"/>
          <p14:tracePt t="187376" x="4456113" y="3160713"/>
          <p14:tracePt t="187397" x="4465638" y="3197225"/>
          <p14:tracePt t="187416" x="4483100" y="3224213"/>
          <p14:tracePt t="187436" x="4483100" y="3232150"/>
          <p14:tracePt t="187476" x="4483100" y="3241675"/>
          <p14:tracePt t="188031" x="4473575" y="3241675"/>
          <p14:tracePt t="188048" x="4473575" y="3251200"/>
          <p14:tracePt t="188071" x="4465638" y="3251200"/>
          <p14:tracePt t="188096" x="4456113" y="3251200"/>
          <p14:tracePt t="188111" x="4446588" y="3251200"/>
          <p14:tracePt t="188119" x="4438650" y="3251200"/>
          <p14:tracePt t="188136" x="4438650" y="3259138"/>
          <p14:tracePt t="188156" x="4429125" y="3259138"/>
          <p14:tracePt t="188176" x="4402138" y="3259138"/>
          <p14:tracePt t="188196" x="4375150" y="3259138"/>
          <p14:tracePt t="188216" x="4330700" y="3259138"/>
          <p14:tracePt t="188236" x="4276725" y="3259138"/>
          <p14:tracePt t="188256" x="4214813" y="3259138"/>
          <p14:tracePt t="188276" x="4170363" y="3259138"/>
          <p14:tracePt t="188296" x="4062413" y="3241675"/>
          <p14:tracePt t="188316" x="4010025" y="3241675"/>
          <p14:tracePt t="188336" x="3911600" y="3241675"/>
          <p14:tracePt t="188356" x="3848100" y="3241675"/>
          <p14:tracePt t="188376" x="3759200" y="3241675"/>
          <p14:tracePt t="188396" x="3705225" y="3241675"/>
          <p14:tracePt t="188416" x="3571875" y="3241675"/>
          <p14:tracePt t="188436" x="3500438" y="3224213"/>
          <p14:tracePt t="188456" x="3394075" y="3205163"/>
          <p14:tracePt t="188476" x="3303588" y="3197225"/>
          <p14:tracePt t="188496" x="3179763" y="3170238"/>
          <p14:tracePt t="188516" x="3125788" y="3170238"/>
          <p14:tracePt t="188537" x="3036888" y="3152775"/>
          <p14:tracePt t="188556" x="2990850" y="3152775"/>
          <p14:tracePt t="188576" x="2938463" y="3143250"/>
          <p14:tracePt t="188596" x="2901950" y="3133725"/>
          <p14:tracePt t="188616" x="2867025" y="3133725"/>
          <p14:tracePt t="188636" x="2857500" y="3125788"/>
          <p14:tracePt t="188656" x="2847975" y="3125788"/>
          <p14:tracePt t="188676" x="2840038" y="3125788"/>
          <p14:tracePt t="188696" x="2803525" y="3125788"/>
          <p14:tracePt t="188716" x="2776538" y="3125788"/>
          <p14:tracePt t="188736" x="2714625" y="3125788"/>
          <p14:tracePt t="188756" x="2679700" y="3116263"/>
          <p14:tracePt t="188776" x="2616200" y="3116263"/>
          <p14:tracePt t="188796" x="2581275" y="3116263"/>
          <p14:tracePt t="188816" x="2509838" y="3116263"/>
          <p14:tracePt t="188836" x="2473325" y="3116263"/>
          <p14:tracePt t="188856" x="2411413" y="3116263"/>
          <p14:tracePt t="188876" x="2347913" y="3116263"/>
          <p14:tracePt t="188897" x="2276475" y="3116263"/>
          <p14:tracePt t="188916" x="2232025" y="3116263"/>
          <p14:tracePt t="188936" x="2160588" y="3116263"/>
          <p14:tracePt t="188956" x="2125663" y="3116263"/>
          <p14:tracePt t="188976" x="2089150" y="3116263"/>
          <p14:tracePt t="188996" x="2071688" y="3116263"/>
          <p14:tracePt t="189016" x="2044700" y="3116263"/>
          <p14:tracePt t="189036" x="2036763" y="3116263"/>
          <p14:tracePt t="189056" x="2017713" y="3116263"/>
          <p14:tracePt t="189076" x="2009775" y="3116263"/>
          <p14:tracePt t="189096" x="1990725" y="3116263"/>
          <p14:tracePt t="189116" x="1982788" y="3116263"/>
          <p14:tracePt t="189136" x="1973263" y="3116263"/>
          <p14:tracePt t="189160" x="1965325" y="3116263"/>
          <p14:tracePt t="189184" x="1955800" y="3116263"/>
          <p14:tracePt t="189196" x="1946275" y="3116263"/>
          <p14:tracePt t="189216" x="1928813" y="3116263"/>
          <p14:tracePt t="189236" x="1911350" y="3116263"/>
          <p14:tracePt t="189256" x="1866900" y="3125788"/>
          <p14:tracePt t="189276" x="1839913" y="3125788"/>
          <p14:tracePt t="189296" x="1795463" y="3133725"/>
          <p14:tracePt t="189316" x="1758950" y="3143250"/>
          <p14:tracePt t="189336" x="1751013" y="3143250"/>
          <p14:tracePt t="189356" x="1741488" y="3143250"/>
          <p14:tracePt t="189376" x="1714500" y="3152775"/>
          <p14:tracePt t="189397" x="1697038" y="3152775"/>
          <p14:tracePt t="189417" x="1670050" y="3160713"/>
          <p14:tracePt t="189436" x="1660525" y="3160713"/>
          <p14:tracePt t="189456" x="1652588" y="3160713"/>
          <p14:tracePt t="189496" x="1643063" y="3160713"/>
          <p14:tracePt t="189516" x="1633538" y="3160713"/>
          <p14:tracePt t="189536" x="1633538" y="3143250"/>
          <p14:tracePt t="189556" x="1625600" y="3116263"/>
          <p14:tracePt t="189576" x="1616075" y="3062288"/>
          <p14:tracePt t="189596" x="1616075" y="3027363"/>
          <p14:tracePt t="189616" x="1616075" y="2946400"/>
          <p14:tracePt t="189636" x="1608138" y="2901950"/>
          <p14:tracePt t="189656" x="1598613" y="2803525"/>
          <p14:tracePt t="189676" x="1598613" y="2751138"/>
          <p14:tracePt t="189697" x="1589088" y="2670175"/>
          <p14:tracePt t="189716" x="1589088" y="2616200"/>
          <p14:tracePt t="189736" x="1589088" y="2554288"/>
          <p14:tracePt t="189756" x="1589088" y="2509838"/>
          <p14:tracePt t="189776" x="1598613" y="2473325"/>
          <p14:tracePt t="189796" x="1598613" y="2465388"/>
          <p14:tracePt t="189816" x="1608138" y="2455863"/>
          <p14:tracePt t="189848" x="1616075" y="2455863"/>
          <p14:tracePt t="189864" x="1625600" y="2455863"/>
          <p14:tracePt t="189897" x="1633538" y="2455863"/>
          <p14:tracePt t="189912" x="1643063" y="2455863"/>
          <p14:tracePt t="189920" x="1652588" y="2455863"/>
          <p14:tracePt t="189937" x="1660525" y="2455863"/>
          <p14:tracePt t="189956" x="1687513" y="2455863"/>
          <p14:tracePt t="189977" x="1704975" y="2455863"/>
          <p14:tracePt t="189997" x="1731963" y="2455863"/>
          <p14:tracePt t="190016" x="1785938" y="2465388"/>
          <p14:tracePt t="190037" x="1847850" y="2482850"/>
          <p14:tracePt t="190057" x="1928813" y="2490788"/>
          <p14:tracePt t="190077" x="1982788" y="2500313"/>
          <p14:tracePt t="190097" x="2116138" y="2500313"/>
          <p14:tracePt t="190117" x="2224088" y="2500313"/>
          <p14:tracePt t="190137" x="2446338" y="2500313"/>
          <p14:tracePt t="190157" x="2705100" y="2500313"/>
          <p14:tracePt t="190177" x="2946400" y="2500313"/>
          <p14:tracePt t="190197" x="3125788" y="2500313"/>
          <p14:tracePt t="190216" x="3375025" y="2500313"/>
          <p14:tracePt t="190236" x="3544888" y="2500313"/>
          <p14:tracePt t="190257" x="3848100" y="2500313"/>
          <p14:tracePt t="190276" x="4054475" y="2500313"/>
          <p14:tracePt t="190296" x="4367213" y="2500313"/>
          <p14:tracePt t="190316" x="4500563" y="2509838"/>
          <p14:tracePt t="190336" x="4581525" y="2527300"/>
          <p14:tracePt t="190356" x="4589463" y="2527300"/>
          <p14:tracePt t="190512" x="4589463" y="2536825"/>
          <p14:tracePt t="190600" x="4589463" y="2544763"/>
          <p14:tracePt t="190648" x="4598988" y="2544763"/>
          <p14:tracePt t="190672" x="4608513" y="2544763"/>
          <p14:tracePt t="190680" x="4616450" y="2544763"/>
          <p14:tracePt t="190697" x="4616450" y="2554288"/>
          <p14:tracePt t="190716" x="4625975" y="2562225"/>
          <p14:tracePt t="190756" x="4633913" y="2562225"/>
          <p14:tracePt t="190856" x="4633913" y="2571750"/>
          <p14:tracePt t="190880" x="4643438" y="2581275"/>
          <p14:tracePt t="190897" x="4643438" y="2598738"/>
          <p14:tracePt t="190904" x="4652963" y="2608263"/>
          <p14:tracePt t="190916" x="4652963" y="2616200"/>
          <p14:tracePt t="190937" x="4660900" y="2697163"/>
          <p14:tracePt t="190956" x="4679950" y="2751138"/>
          <p14:tracePt t="190977" x="4679950" y="2840038"/>
          <p14:tracePt t="190997" x="4705350" y="2919413"/>
          <p14:tracePt t="191017" x="4724400" y="2990850"/>
          <p14:tracePt t="191036" x="4724400" y="3036888"/>
          <p14:tracePt t="191057" x="4741863" y="3081338"/>
          <p14:tracePt t="191076" x="4741863" y="3098800"/>
          <p14:tracePt t="191097" x="4741863" y="3125788"/>
          <p14:tracePt t="191117" x="4741863" y="3133725"/>
          <p14:tracePt t="191193" x="4751388" y="3133725"/>
          <p14:tracePt t="191489" x="4741863" y="3133725"/>
          <p14:tracePt t="191497" x="4732338" y="3133725"/>
          <p14:tracePt t="191516" x="4697413" y="3133725"/>
          <p14:tracePt t="191537" x="4633913" y="3125788"/>
          <p14:tracePt t="191557" x="4598988" y="3125788"/>
          <p14:tracePt t="191577" x="4545013" y="3116263"/>
          <p14:tracePt t="191597" x="4527550" y="3116263"/>
          <p14:tracePt t="191617" x="4510088" y="3116263"/>
          <p14:tracePt t="191637" x="4500563" y="3116263"/>
          <p14:tracePt t="191705" x="4491038" y="3116263"/>
          <p14:tracePt t="191737" x="4483100" y="3116263"/>
          <p14:tracePt t="192056" x="4473575" y="3116263"/>
          <p14:tracePt t="192097" x="4465638" y="3116263"/>
          <p14:tracePt t="192113" x="4456113" y="3116263"/>
          <p14:tracePt t="192121" x="4456113" y="3125788"/>
          <p14:tracePt t="192145" x="4446588" y="3125788"/>
          <p14:tracePt t="192178" x="4438650" y="3125788"/>
          <p14:tracePt t="192185" x="4438650" y="3133725"/>
          <p14:tracePt t="192209" x="4438650" y="3143250"/>
          <p14:tracePt t="192218" x="4429125" y="3143250"/>
          <p14:tracePt t="192249" x="4429125" y="3152775"/>
          <p14:tracePt t="192289" x="4429125" y="3160713"/>
          <p14:tracePt t="193217" x="4429125" y="3170238"/>
          <p14:tracePt t="193377" x="4419600" y="3170238"/>
          <p14:tracePt t="194057" x="4411663" y="3170238"/>
          <p14:tracePt t="194081" x="4402138" y="3170238"/>
          <p14:tracePt t="194201" x="4402138" y="3152775"/>
          <p14:tracePt t="194210" x="4411663" y="3133725"/>
          <p14:tracePt t="194219" x="4411663" y="3125788"/>
          <p14:tracePt t="194237" x="4411663" y="3071813"/>
          <p14:tracePt t="194258" x="4411663" y="3000375"/>
          <p14:tracePt t="194277" x="4411663" y="2973388"/>
          <p14:tracePt t="194298" x="4411663" y="2919413"/>
          <p14:tracePt t="194317" x="4411663" y="2901950"/>
          <p14:tracePt t="194338" x="4411663" y="2840038"/>
          <p14:tracePt t="194357" x="4411663" y="2803525"/>
          <p14:tracePt t="194378" x="4411663" y="2768600"/>
          <p14:tracePt t="194397" x="4411663" y="2741613"/>
          <p14:tracePt t="194418" x="4411663" y="2724150"/>
          <p14:tracePt t="194437" x="4411663" y="2705100"/>
          <p14:tracePt t="194458" x="4402138" y="2679700"/>
          <p14:tracePt t="194477" x="4394200" y="2660650"/>
          <p14:tracePt t="194498" x="4375150" y="2643188"/>
          <p14:tracePt t="194517" x="4375150" y="2625725"/>
          <p14:tracePt t="194538" x="4367213" y="2625725"/>
          <p14:tracePt t="194557" x="4367213" y="2616200"/>
          <p14:tracePt t="194579" x="4357688" y="2608263"/>
          <p14:tracePt t="194597" x="4357688" y="2571750"/>
          <p14:tracePt t="194619" x="4348163" y="2544763"/>
          <p14:tracePt t="194637" x="4340225" y="2527300"/>
          <p14:tracePt t="194659" x="4330700" y="2509838"/>
          <p14:tracePt t="194677" x="4330700" y="2500313"/>
          <p14:tracePt t="194698" x="4330700" y="2490788"/>
          <p14:tracePt t="194738" x="4322763" y="2473325"/>
          <p14:tracePt t="194778" x="4313238" y="2473325"/>
          <p14:tracePt t="194818" x="4303713" y="2473325"/>
          <p14:tracePt t="194834" x="4286250" y="2473325"/>
          <p14:tracePt t="194842" x="4276725" y="2473325"/>
          <p14:tracePt t="194858" x="4241800" y="2482850"/>
          <p14:tracePt t="194877" x="4205288" y="2490788"/>
          <p14:tracePt t="194898" x="4133850" y="2490788"/>
          <p14:tracePt t="194918" x="4089400" y="2500313"/>
          <p14:tracePt t="194938" x="3990975" y="2500313"/>
          <p14:tracePt t="194957" x="3946525" y="2500313"/>
          <p14:tracePt t="194978" x="3830638" y="2500313"/>
          <p14:tracePt t="194997" x="3776663" y="2500313"/>
          <p14:tracePt t="195018" x="3687763" y="2500313"/>
          <p14:tracePt t="195037" x="3562350" y="2500313"/>
          <p14:tracePt t="195058" x="3429000" y="2500313"/>
          <p14:tracePt t="195077" x="3303588" y="2500313"/>
          <p14:tracePt t="195099" x="3054350" y="2500313"/>
          <p14:tracePt t="195118" x="2911475" y="2500313"/>
          <p14:tracePt t="195138" x="2633663" y="2500313"/>
          <p14:tracePt t="195157" x="2465388" y="2500313"/>
          <p14:tracePt t="195179" x="2232025" y="2465388"/>
          <p14:tracePt t="195197" x="2143125" y="2465388"/>
          <p14:tracePt t="195218" x="2044700" y="2465388"/>
          <p14:tracePt t="195237" x="1955800" y="2465388"/>
          <p14:tracePt t="195259" x="1874838" y="2446338"/>
          <p14:tracePt t="195277" x="1830388" y="2438400"/>
          <p14:tracePt t="195298" x="1758950" y="2428875"/>
          <p14:tracePt t="195317" x="1724025" y="2419350"/>
          <p14:tracePt t="195338" x="1652588" y="2419350"/>
          <p14:tracePt t="195357" x="1608138" y="2419350"/>
          <p14:tracePt t="195379" x="1554163" y="2419350"/>
          <p14:tracePt t="195399" x="1536700" y="2419350"/>
          <p14:tracePt t="195538" x="1536700" y="2428875"/>
          <p14:tracePt t="195546" x="1536700" y="2438400"/>
          <p14:tracePt t="195558" x="1536700" y="2446338"/>
          <p14:tracePt t="195578" x="1527175" y="2482850"/>
          <p14:tracePt t="195597" x="1527175" y="2527300"/>
          <p14:tracePt t="195619" x="1527175" y="2589213"/>
          <p14:tracePt t="195638" x="1527175" y="2625725"/>
          <p14:tracePt t="195659" x="1527175" y="2679700"/>
          <p14:tracePt t="195677" x="1527175" y="2724150"/>
          <p14:tracePt t="195698" x="1536700" y="2759075"/>
          <p14:tracePt t="195717" x="1536700" y="2786063"/>
          <p14:tracePt t="195739" x="1544638" y="2813050"/>
          <p14:tracePt t="195778" x="1554163" y="2822575"/>
          <p14:tracePt t="195797" x="1554163" y="2830513"/>
          <p14:tracePt t="195819" x="1554163" y="2857500"/>
          <p14:tracePt t="195838" x="1554163" y="2894013"/>
          <p14:tracePt t="195859" x="1554163" y="2928938"/>
          <p14:tracePt t="195877" x="1554163" y="2973388"/>
          <p14:tracePt t="195898" x="1554163" y="3009900"/>
          <p14:tracePt t="195917" x="1554163" y="3036888"/>
          <p14:tracePt t="195939" x="1554163" y="3081338"/>
          <p14:tracePt t="195957" x="1554163" y="3108325"/>
          <p14:tracePt t="195978" x="1554163" y="3152775"/>
          <p14:tracePt t="195997" x="1554163" y="3160713"/>
          <p14:tracePt t="196017" x="1554163" y="3179763"/>
          <p14:tracePt t="196059" x="1554163" y="3187700"/>
          <p14:tracePt t="196077" x="1562100" y="3187700"/>
          <p14:tracePt t="196099" x="1581150" y="3187700"/>
          <p14:tracePt t="196118" x="1608138" y="3187700"/>
          <p14:tracePt t="196139" x="1704975" y="3187700"/>
          <p14:tracePt t="196157" x="1785938" y="3187700"/>
          <p14:tracePt t="196179" x="1911350" y="3187700"/>
          <p14:tracePt t="196198" x="1973263" y="3187700"/>
          <p14:tracePt t="196219" x="2116138" y="3187700"/>
          <p14:tracePt t="196238" x="2224088" y="3187700"/>
          <p14:tracePt t="196259" x="2465388" y="3179763"/>
          <p14:tracePt t="196278" x="2562225" y="3179763"/>
          <p14:tracePt t="196298" x="2714625" y="3179763"/>
          <p14:tracePt t="196317" x="2847975" y="3160713"/>
          <p14:tracePt t="196338" x="2955925" y="3152775"/>
          <p14:tracePt t="196358" x="3062288" y="3152775"/>
          <p14:tracePt t="196379" x="3187700" y="3152775"/>
          <p14:tracePt t="196397" x="3224213" y="3152775"/>
          <p14:tracePt t="196419" x="3259138" y="3152775"/>
          <p14:tracePt t="196437" x="3268663" y="3152775"/>
          <p14:tracePt t="196459" x="3295650" y="3152775"/>
          <p14:tracePt t="196478" x="3322638" y="3152775"/>
          <p14:tracePt t="196499" x="3367088" y="3152775"/>
          <p14:tracePt t="196518" x="3419475" y="3143250"/>
          <p14:tracePt t="196539" x="3465513" y="3133725"/>
          <p14:tracePt t="196558" x="3490913" y="3125788"/>
          <p14:tracePt t="196579" x="3581400" y="3089275"/>
          <p14:tracePt t="196598" x="3652838" y="3081338"/>
          <p14:tracePt t="196619" x="3724275" y="3054350"/>
          <p14:tracePt t="196638" x="3732213" y="3044825"/>
          <p14:tracePt t="196658" x="3724275" y="3036888"/>
          <p14:tracePt t="196678" x="3679825" y="3017838"/>
          <p14:tracePt t="196699" x="3536950" y="2982913"/>
          <p14:tracePt t="196718" x="3411538" y="2938463"/>
          <p14:tracePt t="196739" x="3197225" y="2894013"/>
          <p14:tracePt t="196758" x="3036888" y="2874963"/>
          <p14:tracePt t="196779" x="2803525" y="2813050"/>
          <p14:tracePt t="196798" x="2697163" y="2795588"/>
          <p14:tracePt t="196819" x="2509838" y="2776538"/>
          <p14:tracePt t="196838" x="2419350" y="2776538"/>
          <p14:tracePt t="196859" x="2251075" y="2776538"/>
          <p14:tracePt t="196878" x="2170113" y="2768600"/>
          <p14:tracePt t="196899" x="2081213" y="2751138"/>
          <p14:tracePt t="196918" x="2054225" y="2751138"/>
          <p14:tracePt t="196939" x="2027238" y="2741613"/>
          <p14:tracePt t="196958" x="2009775" y="2741613"/>
          <p14:tracePt t="196979" x="1973263" y="2741613"/>
          <p14:tracePt t="196998" x="1965325" y="2741613"/>
          <p14:tracePt t="197050" x="1973263" y="2741613"/>
          <p14:tracePt t="197060" x="1990725" y="2741613"/>
          <p14:tracePt t="197078" x="2044700" y="2741613"/>
          <p14:tracePt t="197099" x="2152650" y="2741613"/>
          <p14:tracePt t="197118" x="2232025" y="2741613"/>
          <p14:tracePt t="197139" x="2384425" y="2741613"/>
          <p14:tracePt t="197158" x="2660650" y="2741613"/>
          <p14:tracePt t="197179" x="2965450" y="2741613"/>
          <p14:tracePt t="197198" x="3143250" y="2741613"/>
          <p14:tracePt t="197219" x="3348038" y="2741613"/>
          <p14:tracePt t="197238" x="3419475" y="2751138"/>
          <p14:tracePt t="197259" x="3482975" y="2759075"/>
          <p14:tracePt t="197278" x="3536950" y="2768600"/>
          <p14:tracePt t="197299" x="3687763" y="2795588"/>
          <p14:tracePt t="197318" x="3776663" y="2803525"/>
          <p14:tracePt t="197339" x="3875088" y="2830513"/>
          <p14:tracePt t="197358" x="3902075" y="2840038"/>
          <p14:tracePt t="197379" x="3929063" y="2857500"/>
          <p14:tracePt t="197398" x="3946525" y="2867025"/>
          <p14:tracePt t="197419" x="4000500" y="2911475"/>
          <p14:tracePt t="197438" x="4044950" y="2928938"/>
          <p14:tracePt t="197459" x="4098925" y="2973388"/>
          <p14:tracePt t="197478" x="4133850" y="3000375"/>
          <p14:tracePt t="197499" x="4187825" y="3054350"/>
          <p14:tracePt t="197518" x="4214813" y="3081338"/>
          <p14:tracePt t="197539" x="4251325" y="3116263"/>
          <p14:tracePt t="197558" x="4268788" y="3125788"/>
          <p14:tracePt t="197579" x="4286250" y="3133725"/>
          <p14:tracePt t="197598" x="4295775" y="3143250"/>
          <p14:tracePt t="197618" x="4303713" y="3152775"/>
          <p14:tracePt t="197638" x="4322763" y="3152775"/>
          <p14:tracePt t="197659" x="4330700" y="3160713"/>
          <p14:tracePt t="197678" x="4340225" y="3170238"/>
          <p14:tracePt t="197699" x="4375150" y="3179763"/>
          <p14:tracePt t="197718" x="4384675" y="3179763"/>
          <p14:tracePt t="197739" x="4402138" y="3187700"/>
          <p14:tracePt t="197758" x="4411663" y="3187700"/>
          <p14:tracePt t="197859" x="4419600" y="3197225"/>
          <p14:tracePt t="197923" x="4429125" y="3197225"/>
          <p14:tracePt t="198075" x="4429125" y="3187700"/>
          <p14:tracePt t="198091" x="4429125" y="3179763"/>
          <p14:tracePt t="198106" x="4429125" y="3170238"/>
          <p14:tracePt t="198123" x="4429125" y="3152775"/>
          <p14:tracePt t="198139" x="4429125" y="3133725"/>
          <p14:tracePt t="198158" x="4419600" y="3108325"/>
          <p14:tracePt t="198179" x="4411663" y="3089275"/>
          <p14:tracePt t="198198" x="4411663" y="3081338"/>
          <p14:tracePt t="198419" x="4402138" y="3081338"/>
          <p14:tracePt t="198451" x="4394200" y="3081338"/>
          <p14:tracePt t="198459" x="4384675" y="3081338"/>
          <p14:tracePt t="198478" x="4367213" y="3081338"/>
          <p14:tracePt t="198499" x="4330700" y="3071813"/>
          <p14:tracePt t="198518" x="4313238" y="3062288"/>
          <p14:tracePt t="198539" x="4295775" y="3054350"/>
          <p14:tracePt t="198558" x="4286250" y="3036888"/>
          <p14:tracePt t="198579" x="4286250" y="3009900"/>
          <p14:tracePt t="198598" x="4286250" y="2990850"/>
          <p14:tracePt t="198618" x="4286250" y="2973388"/>
          <p14:tracePt t="198638" x="4295775" y="2955925"/>
          <p14:tracePt t="198659" x="4313238" y="2919413"/>
          <p14:tracePt t="198679" x="4313238" y="2901950"/>
          <p14:tracePt t="198699" x="4313238" y="2884488"/>
          <p14:tracePt t="198795" x="4313238" y="2894013"/>
          <p14:tracePt t="198811" x="4313238" y="2911475"/>
          <p14:tracePt t="198819" x="4322763" y="2911475"/>
          <p14:tracePt t="198838" x="4322763" y="2946400"/>
          <p14:tracePt t="198859" x="4330700" y="2982913"/>
          <p14:tracePt t="198878" x="4330700" y="3000375"/>
          <p14:tracePt t="198899" x="4340225" y="3027363"/>
          <p14:tracePt t="198918" x="4340225" y="3036888"/>
          <p14:tracePt t="198938" x="4340225" y="3044825"/>
          <p14:tracePt t="198958" x="4340225" y="3054350"/>
          <p14:tracePt t="198980" x="4340225" y="3071813"/>
          <p14:tracePt t="198998" x="4340225" y="3081338"/>
          <p14:tracePt t="199019" x="4340225" y="3098800"/>
          <p14:tracePt t="199038" x="4340225" y="3125788"/>
          <p14:tracePt t="199059" x="4340225" y="3152775"/>
          <p14:tracePt t="199078" x="4348163" y="3170238"/>
          <p14:tracePt t="199099" x="4348163" y="3187700"/>
          <p14:tracePt t="199119" x="4348163" y="3197225"/>
          <p14:tracePt t="199171" x="4348163" y="3205163"/>
          <p14:tracePt t="199371" x="4348163" y="3214688"/>
          <p14:tracePt t="199411" x="4348163" y="3224213"/>
          <p14:tracePt t="199443" x="4348163" y="3232150"/>
          <p14:tracePt t="199531" x="4348163" y="3241675"/>
          <p14:tracePt t="199611" x="4348163" y="3251200"/>
          <p14:tracePt t="199660" x="4348163" y="3259138"/>
          <p14:tracePt t="199667" x="4340225" y="3268663"/>
          <p14:tracePt t="199683" x="4340225" y="3276600"/>
          <p14:tracePt t="199700" x="4340225" y="3286125"/>
          <p14:tracePt t="199763" x="4340225" y="3295650"/>
          <p14:tracePt t="199779" x="4348163" y="3295650"/>
          <p14:tracePt t="199787" x="4357688" y="3303588"/>
          <p14:tracePt t="200068" x="4367213" y="3303588"/>
          <p14:tracePt t="200235" x="4367213" y="3313113"/>
          <p14:tracePt t="200309" x="4367213" y="3322638"/>
          <p14:tracePt t="200340" x="4367213" y="3330575"/>
          <p14:tracePt t="200356" x="4367213" y="3340100"/>
          <p14:tracePt t="200483" x="4357688" y="3340100"/>
          <p14:tracePt t="200515" x="4348163" y="3340100"/>
          <p14:tracePt t="200587" x="4340225" y="3340100"/>
          <p14:tracePt t="200628" x="4330700" y="3340100"/>
          <p14:tracePt t="200699" x="4322763" y="3340100"/>
          <p14:tracePt t="200716" x="4313238" y="3340100"/>
          <p14:tracePt t="200883" x="4313238" y="3330575"/>
          <p14:tracePt t="201067" x="4322763" y="3330575"/>
          <p14:tracePt t="201092" x="4330700" y="3330575"/>
          <p14:tracePt t="201116" x="4340225" y="3330575"/>
          <p14:tracePt t="201580" x="4340225" y="3322638"/>
          <p14:tracePt t="201612" x="4340225" y="3313113"/>
          <p14:tracePt t="201780" x="4348163" y="3313113"/>
          <p14:tracePt t="201796" x="4348163" y="3303588"/>
          <p14:tracePt t="201804" x="4357688" y="3303588"/>
          <p14:tracePt t="201820" x="4367213" y="3295650"/>
          <p14:tracePt t="201892" x="4375150" y="3295650"/>
          <p14:tracePt t="201924" x="4375150" y="3286125"/>
          <p14:tracePt t="201956" x="4367213" y="3286125"/>
          <p14:tracePt t="201964" x="4367213" y="3276600"/>
          <p14:tracePt t="201981" x="4348163" y="3276600"/>
          <p14:tracePt t="202052" x="4348163" y="3268663"/>
          <p14:tracePt t="202060" x="4348163" y="3259138"/>
          <p14:tracePt t="202084" x="4357688" y="3259138"/>
          <p14:tracePt t="202100" x="4367213" y="3259138"/>
          <p14:tracePt t="206749" x="4357688" y="3259138"/>
          <p14:tracePt t="207061" x="4367213" y="3259138"/>
          <p14:tracePt t="207070" x="4375150" y="3259138"/>
          <p14:tracePt t="207079" x="4402138" y="3259138"/>
          <p14:tracePt t="207100" x="4446588" y="3276600"/>
          <p14:tracePt t="207120" x="4465638" y="3286125"/>
          <p14:tracePt t="207140" x="4465638" y="3295650"/>
          <p14:tracePt t="207160" x="4465638" y="3322638"/>
          <p14:tracePt t="207180" x="4465638" y="3357563"/>
          <p14:tracePt t="207200" x="4456113" y="3411538"/>
          <p14:tracePt t="207220" x="4446588" y="3446463"/>
          <p14:tracePt t="207240" x="4446588" y="3473450"/>
          <p14:tracePt t="207260" x="4446588" y="3490913"/>
          <p14:tracePt t="207280" x="4446588" y="3517900"/>
          <p14:tracePt t="207300" x="4446588" y="3527425"/>
          <p14:tracePt t="207702" x="4446588" y="3517900"/>
          <p14:tracePt t="208142" x="4438650" y="3517900"/>
          <p14:tracePt t="208318" x="4446588" y="3517900"/>
          <p14:tracePt t="208342" x="4456113" y="3517900"/>
          <p14:tracePt t="208814" x="4446588" y="3517900"/>
          <p14:tracePt t="208830" x="4446588" y="3509963"/>
          <p14:tracePt t="208840" x="4438650" y="3509963"/>
          <p14:tracePt t="208860" x="4411663" y="3509963"/>
          <p14:tracePt t="208880" x="4384675" y="3509963"/>
          <p14:tracePt t="209102" x="4394200" y="3509963"/>
          <p14:tracePt t="209126" x="4384675" y="3509963"/>
          <p14:tracePt t="209134" x="4384675" y="3517900"/>
          <p14:tracePt t="209142" x="4384675" y="3527425"/>
          <p14:tracePt t="209543" x="4394200" y="3527425"/>
          <p14:tracePt t="209550" x="4402138" y="3517900"/>
          <p14:tracePt t="209560" x="4419600" y="3490913"/>
          <p14:tracePt t="209580" x="4429125" y="3473450"/>
          <p14:tracePt t="209600" x="4438650" y="3429000"/>
          <p14:tracePt t="209620" x="4438650" y="3402013"/>
          <p14:tracePt t="209663" x="4438650" y="3394075"/>
          <p14:tracePt t="209790" x="4438650" y="3384550"/>
          <p14:tracePt t="209806" x="4438650" y="3375025"/>
          <p14:tracePt t="209831" x="4438650" y="3367088"/>
          <p14:tracePt t="210191" x="4429125" y="3367088"/>
          <p14:tracePt t="210351" x="4419600" y="3367088"/>
          <p14:tracePt t="210423" x="4419600" y="3375025"/>
          <p14:tracePt t="210439" x="4419600" y="3384550"/>
          <p14:tracePt t="210463" x="4411663" y="3384550"/>
          <p14:tracePt t="210471" x="4411663" y="3394075"/>
          <p14:tracePt t="210495" x="4411663" y="3402013"/>
          <p14:tracePt t="210510" x="4411663" y="3411538"/>
          <p14:tracePt t="210527" x="4411663" y="3419475"/>
          <p14:tracePt t="210540" x="4411663" y="3429000"/>
          <p14:tracePt t="210560" x="4411663" y="3438525"/>
          <p14:tracePt t="210580" x="4411663" y="3446463"/>
          <p14:tracePt t="210600" x="4411663" y="3473450"/>
          <p14:tracePt t="210620" x="4411663" y="3490913"/>
          <p14:tracePt t="210640" x="4411663" y="3517900"/>
          <p14:tracePt t="210660" x="4411663" y="3536950"/>
          <p14:tracePt t="210680" x="4411663" y="3571875"/>
          <p14:tracePt t="210700" x="4411663" y="3589338"/>
          <p14:tracePt t="210720" x="4419600" y="3616325"/>
          <p14:tracePt t="210740" x="4419600" y="3643313"/>
          <p14:tracePt t="210760" x="4419600" y="3679825"/>
          <p14:tracePt t="210780" x="4429125" y="3697288"/>
          <p14:tracePt t="210800" x="4429125" y="3724275"/>
          <p14:tracePt t="210820" x="4438650" y="3732213"/>
          <p14:tracePt t="210823" x="4438650" y="3741738"/>
          <p14:tracePt t="210847" x="4438650" y="3751263"/>
          <p14:tracePt t="210935" x="4438650" y="3732213"/>
          <p14:tracePt t="210943" x="4438650" y="3724275"/>
          <p14:tracePt t="210960" x="4438650" y="3697288"/>
          <p14:tracePt t="210980" x="4438650" y="3679825"/>
          <p14:tracePt t="211000" x="4438650" y="3643313"/>
          <p14:tracePt t="211020" x="4438650" y="3625850"/>
          <p14:tracePt t="211040" x="4438650" y="3608388"/>
          <p14:tracePt t="211061" x="4438650" y="3589338"/>
          <p14:tracePt t="211080" x="4429125" y="3571875"/>
          <p14:tracePt t="211100" x="4419600" y="3562350"/>
          <p14:tracePt t="211120" x="4419600" y="3554413"/>
          <p14:tracePt t="211140" x="4419600" y="3544888"/>
          <p14:tracePt t="211160" x="4411663" y="3527425"/>
          <p14:tracePt t="211180" x="4411663" y="3517900"/>
          <p14:tracePt t="211200" x="4411663" y="3490913"/>
          <p14:tracePt t="211221" x="4411663" y="3482975"/>
          <p14:tracePt t="211240" x="4411663" y="3455988"/>
          <p14:tracePt t="211260" x="4411663" y="3438525"/>
          <p14:tracePt t="211280" x="4411663" y="3411538"/>
          <p14:tracePt t="211300" x="4411663" y="3402013"/>
          <p14:tracePt t="211320" x="4411663" y="3384550"/>
          <p14:tracePt t="211341" x="4411663" y="3367088"/>
          <p14:tracePt t="211361" x="4411663" y="3340100"/>
          <p14:tracePt t="211380" x="4411663" y="3313113"/>
          <p14:tracePt t="211400" x="4411663" y="3286125"/>
          <p14:tracePt t="211420" x="4411663" y="3276600"/>
          <p14:tracePt t="211440" x="4411663" y="3259138"/>
          <p14:tracePt t="211460" x="4411663" y="3251200"/>
          <p14:tracePt t="211480" x="4411663" y="3224213"/>
          <p14:tracePt t="211500" x="4411663" y="3205163"/>
          <p14:tracePt t="211520" x="4411663" y="3179763"/>
          <p14:tracePt t="211540" x="4411663" y="3170238"/>
          <p14:tracePt t="211561" x="4411663" y="3152775"/>
          <p14:tracePt t="211581" x="4411663" y="3143250"/>
          <p14:tracePt t="211600" x="4411663" y="3133725"/>
          <p14:tracePt t="211620" x="4411663" y="3125788"/>
          <p14:tracePt t="211640" x="4411663" y="3116263"/>
          <p14:tracePt t="211660" x="4419600" y="3116263"/>
          <p14:tracePt t="211951" x="4419600" y="3125788"/>
          <p14:tracePt t="211975" x="4419600" y="3133725"/>
          <p14:tracePt t="211999" x="4419600" y="3152775"/>
          <p14:tracePt t="212015" x="4419600" y="3160713"/>
          <p14:tracePt t="212031" x="4419600" y="3170238"/>
          <p14:tracePt t="212041" x="4419600" y="3179763"/>
          <p14:tracePt t="212061" x="4419600" y="3197225"/>
          <p14:tracePt t="212080" x="4419600" y="3232150"/>
          <p14:tracePt t="212101" x="4419600" y="3241675"/>
          <p14:tracePt t="212120" x="4419600" y="3276600"/>
          <p14:tracePt t="212141" x="4419600" y="3313113"/>
          <p14:tracePt t="212160" x="4419600" y="3340100"/>
          <p14:tracePt t="212181" x="4419600" y="3357563"/>
          <p14:tracePt t="212201" x="4419600" y="3367088"/>
          <p14:tracePt t="212221" x="4429125" y="3402013"/>
          <p14:tracePt t="212240" x="4438650" y="3438525"/>
          <p14:tracePt t="212261" x="4438650" y="3455988"/>
          <p14:tracePt t="212281" x="4446588" y="3482975"/>
          <p14:tracePt t="212301" x="4446588" y="3509963"/>
          <p14:tracePt t="212321" x="4446588" y="3536950"/>
          <p14:tracePt t="212341" x="4446588" y="3562350"/>
          <p14:tracePt t="212361" x="4446588" y="3589338"/>
          <p14:tracePt t="212381" x="4446588" y="3608388"/>
          <p14:tracePt t="212401" x="4446588" y="3625850"/>
          <p14:tracePt t="212421" x="4446588" y="3633788"/>
          <p14:tracePt t="212441" x="4446588" y="3660775"/>
          <p14:tracePt t="212461" x="4446588" y="3679825"/>
          <p14:tracePt t="212481" x="4446588" y="3697288"/>
          <p14:tracePt t="212501" x="4446588" y="3714750"/>
          <p14:tracePt t="212521" x="4446588" y="3732213"/>
          <p14:tracePt t="212541" x="4446588" y="3741738"/>
          <p14:tracePt t="212561" x="4446588" y="3751263"/>
          <p14:tracePt t="212581" x="4446588" y="3759200"/>
          <p14:tracePt t="212601" x="4456113" y="3759200"/>
          <p14:tracePt t="212624" x="4456113" y="3768725"/>
          <p14:tracePt t="212712" x="4456113" y="3776663"/>
          <p14:tracePt t="212727" x="4456113" y="3786188"/>
          <p14:tracePt t="212759" x="4465638" y="3795713"/>
          <p14:tracePt t="213712" x="4465638" y="3786188"/>
          <p14:tracePt t="213719" x="4465638" y="3776663"/>
          <p14:tracePt t="213728" x="4465638" y="3768725"/>
          <p14:tracePt t="213741" x="4465638" y="3759200"/>
          <p14:tracePt t="213761" x="4465638" y="3705225"/>
          <p14:tracePt t="213781" x="4465638" y="3660775"/>
          <p14:tracePt t="213801" x="4456113" y="3589338"/>
          <p14:tracePt t="213821" x="4456113" y="3554413"/>
          <p14:tracePt t="213824" x="4446588" y="3536950"/>
          <p14:tracePt t="213841" x="4446588" y="3500438"/>
          <p14:tracePt t="213861" x="4446588" y="3473450"/>
          <p14:tracePt t="213881" x="4438650" y="3446463"/>
          <p14:tracePt t="213921" x="4438650" y="3429000"/>
          <p14:tracePt t="213941" x="4438650" y="3419475"/>
          <p14:tracePt t="213961" x="4438650" y="3411538"/>
          <p14:tracePt t="213981" x="4429125" y="3411538"/>
          <p14:tracePt t="214001" x="4429125" y="3394075"/>
          <p14:tracePt t="214021" x="4429125" y="3384550"/>
          <p14:tracePt t="214041" x="4429125" y="3375025"/>
          <p14:tracePt t="214062" x="4429125" y="3367088"/>
          <p14:tracePt t="214081" x="4429125" y="3357563"/>
          <p14:tracePt t="214101" x="4429125" y="3340100"/>
          <p14:tracePt t="214121" x="4429125" y="3330575"/>
          <p14:tracePt t="214141" x="4419600" y="3330575"/>
          <p14:tracePt t="214161" x="4419600" y="3322638"/>
          <p14:tracePt t="214181" x="4419600" y="3313113"/>
          <p14:tracePt t="214201" x="4419600" y="3295650"/>
          <p14:tracePt t="214221" x="4419600" y="3276600"/>
          <p14:tracePt t="214241" x="4411663" y="3251200"/>
          <p14:tracePt t="214261" x="4411663" y="3224213"/>
          <p14:tracePt t="214281" x="4402138" y="3205163"/>
          <p14:tracePt t="214301" x="4402138" y="3197225"/>
          <p14:tracePt t="214321" x="4394200" y="3187700"/>
          <p14:tracePt t="214341" x="4394200" y="3179763"/>
          <p14:tracePt t="214704" x="4394200" y="3187700"/>
          <p14:tracePt t="214728" x="4384675" y="3197225"/>
          <p14:tracePt t="214752" x="4384675" y="3205163"/>
          <p14:tracePt t="214768" x="4384675" y="3214688"/>
          <p14:tracePt t="214776" x="4384675" y="3224213"/>
          <p14:tracePt t="214792" x="4384675" y="3232150"/>
          <p14:tracePt t="214808" x="4384675" y="3241675"/>
          <p14:tracePt t="214824" x="4384675" y="3259138"/>
          <p14:tracePt t="214841" x="4384675" y="3268663"/>
          <p14:tracePt t="214861" x="4384675" y="3286125"/>
          <p14:tracePt t="214881" x="4384675" y="3313113"/>
          <p14:tracePt t="214901" x="4384675" y="3330575"/>
          <p14:tracePt t="214921" x="4384675" y="3348038"/>
          <p14:tracePt t="214941" x="4384675" y="3384550"/>
          <p14:tracePt t="214961" x="4384675" y="3411538"/>
          <p14:tracePt t="214981" x="4384675" y="3419475"/>
          <p14:tracePt t="215001" x="4384675" y="3455988"/>
          <p14:tracePt t="215021" x="4384675" y="3465513"/>
          <p14:tracePt t="215041" x="4394200" y="3482975"/>
          <p14:tracePt t="215062" x="4394200" y="3500438"/>
          <p14:tracePt t="215081" x="4402138" y="3527425"/>
          <p14:tracePt t="215101" x="4402138" y="3544888"/>
          <p14:tracePt t="215121" x="4402138" y="3571875"/>
          <p14:tracePt t="215141" x="4411663" y="3625850"/>
          <p14:tracePt t="215161" x="4419600" y="3652838"/>
          <p14:tracePt t="215181" x="4419600" y="3670300"/>
          <p14:tracePt t="215201" x="4429125" y="3705225"/>
          <p14:tracePt t="215221" x="4429125" y="3724275"/>
          <p14:tracePt t="215241" x="4438650" y="3751263"/>
          <p14:tracePt t="215456" x="4438650" y="3741738"/>
          <p14:tracePt t="215465" x="4438650" y="3724275"/>
          <p14:tracePt t="215481" x="4438650" y="3679825"/>
          <p14:tracePt t="215501" x="4438650" y="3633788"/>
          <p14:tracePt t="215521" x="4446588" y="3598863"/>
          <p14:tracePt t="215541" x="4446588" y="3589338"/>
          <p14:tracePt t="215601" x="4446588" y="3581400"/>
          <p14:tracePt t="215665" x="4446588" y="3571875"/>
          <p14:tracePt t="215672" x="4456113" y="3571875"/>
          <p14:tracePt t="215681" x="4465638" y="3571875"/>
          <p14:tracePt t="215701" x="4473575" y="3562350"/>
          <p14:tracePt t="215722" x="4500563" y="3544888"/>
          <p14:tracePt t="215741" x="4527550" y="3527425"/>
          <p14:tracePt t="215761" x="4545013" y="3517900"/>
          <p14:tracePt t="215781" x="4554538" y="3517900"/>
          <p14:tracePt t="215801" x="4562475" y="3509963"/>
          <p14:tracePt t="215821" x="4562475" y="3500438"/>
          <p14:tracePt t="215920" x="4572000" y="3500438"/>
          <p14:tracePt t="216113" x="4562475" y="3500438"/>
          <p14:tracePt t="216128" x="4554538" y="3500438"/>
          <p14:tracePt t="216145" x="4554538" y="3509963"/>
          <p14:tracePt t="216376" x="4554538" y="3517900"/>
          <p14:tracePt t="216401" x="4554538" y="3527425"/>
          <p14:tracePt t="216609" x="4554538" y="3536950"/>
          <p14:tracePt t="216633" x="4562475" y="3536950"/>
          <p14:tracePt t="216657" x="4562475" y="3544888"/>
          <p14:tracePt t="216672" x="4562475" y="3554413"/>
          <p14:tracePt t="216682" x="4572000" y="3554413"/>
          <p14:tracePt t="216705" x="4581525" y="3562350"/>
          <p14:tracePt t="216722" x="4589463" y="3581400"/>
          <p14:tracePt t="216741" x="4608513" y="3598863"/>
          <p14:tracePt t="216762" x="4652963" y="3633788"/>
          <p14:tracePt t="216782" x="4687888" y="3652838"/>
          <p14:tracePt t="216802" x="4732338" y="3687763"/>
          <p14:tracePt t="216821" x="4751388" y="3705225"/>
          <p14:tracePt t="216825" x="4759325" y="3714750"/>
          <p14:tracePt t="216842" x="4776788" y="3724275"/>
          <p14:tracePt t="216861" x="4803775" y="3741738"/>
          <p14:tracePt t="216882" x="4830763" y="3768725"/>
          <p14:tracePt t="216901" x="4848225" y="3776663"/>
          <p14:tracePt t="216922" x="4884738" y="3803650"/>
          <p14:tracePt t="216941" x="4902200" y="3813175"/>
          <p14:tracePt t="216962" x="4929188" y="3848100"/>
          <p14:tracePt t="216981" x="4946650" y="3867150"/>
          <p14:tracePt t="217002" x="4973638" y="3902075"/>
          <p14:tracePt t="217021" x="4983163" y="3919538"/>
          <p14:tracePt t="217042" x="5000625" y="3946525"/>
          <p14:tracePt t="217062" x="5010150" y="3956050"/>
          <p14:tracePt t="217082" x="5027613" y="3973513"/>
          <p14:tracePt t="217101" x="5045075" y="3990975"/>
          <p14:tracePt t="217122" x="5062538" y="4010025"/>
          <p14:tracePt t="217142" x="5081588" y="4027488"/>
          <p14:tracePt t="217162" x="5108575" y="4037013"/>
          <p14:tracePt t="217182" x="5126038" y="4054475"/>
          <p14:tracePt t="217202" x="5153025" y="4071938"/>
          <p14:tracePt t="217222" x="5170488" y="4089400"/>
          <p14:tracePt t="217242" x="5214938" y="4116388"/>
          <p14:tracePt t="217261" x="5232400" y="4133850"/>
          <p14:tracePt t="217282" x="5259388" y="4152900"/>
          <p14:tracePt t="217302" x="5286375" y="4179888"/>
          <p14:tracePt t="217322" x="5348288" y="4214813"/>
          <p14:tracePt t="217342" x="5394325" y="4259263"/>
          <p14:tracePt t="217362" x="5510213" y="4348163"/>
          <p14:tracePt t="217382" x="5589588" y="4411663"/>
          <p14:tracePt t="217402" x="5751513" y="4554538"/>
          <p14:tracePt t="217422" x="5840413" y="4625975"/>
          <p14:tracePt t="217442" x="5938838" y="4705350"/>
          <p14:tracePt t="217462" x="5965825" y="4732338"/>
          <p14:tracePt t="217482" x="5991225" y="4759325"/>
          <p14:tracePt t="217502" x="6000750" y="4759325"/>
          <p14:tracePt t="217522" x="6000750" y="4768850"/>
          <p14:tracePt t="217569" x="6000750" y="4759325"/>
          <p14:tracePt t="217577" x="5991225" y="4751388"/>
          <p14:tracePt t="217585" x="5946775" y="4714875"/>
          <p14:tracePt t="217602" x="5894388" y="4660900"/>
          <p14:tracePt t="217622" x="5795963" y="4562475"/>
          <p14:tracePt t="217642" x="5608638" y="4394200"/>
          <p14:tracePt t="217662" x="5473700" y="4286250"/>
          <p14:tracePt t="217682" x="5348288" y="4187825"/>
          <p14:tracePt t="217702" x="5259388" y="4125913"/>
          <p14:tracePt t="217722" x="5205413" y="4081463"/>
          <p14:tracePt t="217742" x="5170488" y="4054475"/>
          <p14:tracePt t="217762" x="5108575" y="3990975"/>
          <p14:tracePt t="217782" x="5081588" y="3956050"/>
          <p14:tracePt t="217802" x="5027613" y="3911600"/>
          <p14:tracePt t="217822" x="5010150" y="3884613"/>
          <p14:tracePt t="217825" x="5000625" y="3875088"/>
          <p14:tracePt t="217842" x="4983163" y="3867150"/>
          <p14:tracePt t="217862" x="4973638" y="3857625"/>
          <p14:tracePt t="217882" x="4965700" y="3848100"/>
          <p14:tracePt t="217902" x="4956175" y="3840163"/>
          <p14:tracePt t="217922" x="4929188" y="3830638"/>
          <p14:tracePt t="217942" x="4911725" y="3813175"/>
          <p14:tracePt t="217962" x="4894263" y="3803650"/>
          <p14:tracePt t="218009" x="4884738" y="3803650"/>
          <p14:tracePt t="218041" x="4875213" y="3803650"/>
          <p14:tracePt t="218058" x="4867275" y="3795713"/>
          <p14:tracePt t="218081" x="4857750" y="3795713"/>
          <p14:tracePt t="218097" x="4848225" y="3795713"/>
          <p14:tracePt t="218114" x="4840288" y="3795713"/>
          <p14:tracePt t="218122" x="4840288" y="3786188"/>
          <p14:tracePt t="218142" x="4830763" y="3786188"/>
          <p14:tracePt t="218162" x="4822825" y="3776663"/>
          <p14:tracePt t="218234" x="4813300" y="3776663"/>
          <p14:tracePt t="218298" x="4822825" y="3776663"/>
          <p14:tracePt t="218482" x="4830763" y="3776663"/>
          <p14:tracePt t="218521" x="4840288" y="3776663"/>
          <p14:tracePt t="218538" x="4840288" y="3786188"/>
          <p14:tracePt t="218553" x="4848225" y="3786188"/>
          <p14:tracePt t="218578" x="4857750" y="3786188"/>
          <p14:tracePt t="218586" x="4857750" y="3795713"/>
          <p14:tracePt t="218633" x="4867275" y="3795713"/>
          <p14:tracePt t="219033" x="4867275" y="3803650"/>
          <p14:tracePt t="219049" x="4875213" y="3803650"/>
          <p14:tracePt t="219082" x="4884738" y="3803650"/>
          <p14:tracePt t="219089" x="4884738" y="3813175"/>
          <p14:tracePt t="219102" x="4894263" y="3813175"/>
          <p14:tracePt t="219122" x="4911725" y="3822700"/>
          <p14:tracePt t="219142" x="4919663" y="3830638"/>
          <p14:tracePt t="219162" x="4938713" y="3840163"/>
          <p14:tracePt t="219182" x="4946650" y="3848100"/>
          <p14:tracePt t="219202" x="4956175" y="3857625"/>
          <p14:tracePt t="219222" x="4965700" y="3867150"/>
          <p14:tracePt t="219242" x="4991100" y="3884613"/>
          <p14:tracePt t="219262" x="5010150" y="3894138"/>
          <p14:tracePt t="219282" x="5045075" y="3919538"/>
          <p14:tracePt t="219302" x="5062538" y="3929063"/>
          <p14:tracePt t="219322" x="5108575" y="3946525"/>
          <p14:tracePt t="219342" x="5116513" y="3946525"/>
          <p14:tracePt t="219362" x="5126038" y="3965575"/>
          <p14:tracePt t="219442" x="5133975" y="3965575"/>
          <p14:tracePt t="219450" x="5133975" y="3973513"/>
          <p14:tracePt t="219474" x="5133975" y="3983038"/>
          <p14:tracePt t="219554" x="5133975" y="3990975"/>
          <p14:tracePt t="219570" x="5126038" y="3990975"/>
          <p14:tracePt t="219582" x="5108575" y="3990975"/>
          <p14:tracePt t="219602" x="5045075" y="3983038"/>
          <p14:tracePt t="219622" x="5000625" y="3973513"/>
          <p14:tracePt t="219642" x="4929188" y="3938588"/>
          <p14:tracePt t="219662" x="4902200" y="3929063"/>
          <p14:tracePt t="219682" x="4894263" y="3919538"/>
          <p14:tracePt t="219702" x="4875213" y="3919538"/>
          <p14:tracePt t="219722" x="4857750" y="3911600"/>
          <p14:tracePt t="219742" x="4840288" y="3902075"/>
          <p14:tracePt t="219762" x="4776788" y="3875088"/>
          <p14:tracePt t="219782" x="4751388" y="3867150"/>
          <p14:tracePt t="219802" x="4741863" y="3857625"/>
          <p14:tracePt t="219850" x="4741863" y="3848100"/>
          <p14:tracePt t="219874" x="4732338" y="3848100"/>
          <p14:tracePt t="219914" x="4732338" y="3840163"/>
          <p14:tracePt t="219954" x="4732338" y="3830638"/>
          <p14:tracePt t="219970" x="4732338" y="3822700"/>
          <p14:tracePt t="219982" x="4732338" y="3813175"/>
          <p14:tracePt t="220002" x="4732338" y="3803650"/>
          <p14:tracePt t="220022" x="4732338" y="3795713"/>
          <p14:tracePt t="220042" x="4732338" y="3776663"/>
          <p14:tracePt t="220082" x="4732338" y="3768725"/>
          <p14:tracePt t="220114" x="4741863" y="3768725"/>
          <p14:tracePt t="220274" x="4741863" y="3759200"/>
          <p14:tracePt t="220306" x="4751388" y="3759200"/>
          <p14:tracePt t="220322" x="4759325" y="3751263"/>
          <p14:tracePt t="220330" x="4768850" y="3751263"/>
          <p14:tracePt t="220442" x="4776788" y="3751263"/>
          <p14:tracePt t="220602" x="4786313" y="3751263"/>
          <p14:tracePt t="220802" x="4795838" y="3751263"/>
          <p14:tracePt t="220826" x="4803775" y="3759200"/>
          <p14:tracePt t="220882" x="4813300" y="3759200"/>
          <p14:tracePt t="220898" x="4813300" y="3768725"/>
          <p14:tracePt t="220907" x="4822825" y="3768725"/>
          <p14:tracePt t="220930" x="4830763" y="3776663"/>
          <p14:tracePt t="220942" x="4840288" y="3786188"/>
          <p14:tracePt t="220970" x="4848225" y="3786188"/>
          <p14:tracePt t="220982" x="4848225" y="3795713"/>
          <p14:tracePt t="221002" x="4867275" y="3803650"/>
          <p14:tracePt t="221022" x="4875213" y="3822700"/>
          <p14:tracePt t="221043" x="4902200" y="3830638"/>
          <p14:tracePt t="221063" x="4919663" y="3857625"/>
          <p14:tracePt t="221083" x="4965700" y="3884613"/>
          <p14:tracePt t="221102" x="4973638" y="3902075"/>
          <p14:tracePt t="221122" x="5018088" y="3929063"/>
          <p14:tracePt t="221142" x="5027613" y="3946525"/>
          <p14:tracePt t="221162" x="5062538" y="3990975"/>
          <p14:tracePt t="221182" x="5081588" y="4010025"/>
          <p14:tracePt t="221202" x="5099050" y="4044950"/>
          <p14:tracePt t="221222" x="5126038" y="4071938"/>
          <p14:tracePt t="221242" x="5180013" y="4125913"/>
          <p14:tracePt t="221262" x="5205413" y="4152900"/>
          <p14:tracePt t="221283" x="5232400" y="4179888"/>
          <p14:tracePt t="221302" x="5241925" y="4197350"/>
          <p14:tracePt t="221322" x="5268913" y="4232275"/>
          <p14:tracePt t="221342" x="5286375" y="4251325"/>
          <p14:tracePt t="221363" x="5330825" y="4286250"/>
          <p14:tracePt t="221382" x="5348288" y="4303713"/>
          <p14:tracePt t="221402" x="5375275" y="4322763"/>
          <p14:tracePt t="221422" x="5402263" y="4340225"/>
          <p14:tracePt t="221442" x="5456238" y="4384675"/>
          <p14:tracePt t="221462" x="5500688" y="4411663"/>
          <p14:tracePt t="221482" x="5545138" y="4438650"/>
          <p14:tracePt t="221502" x="5572125" y="4465638"/>
          <p14:tracePt t="221522" x="5616575" y="4500563"/>
          <p14:tracePt t="221542" x="5653088" y="4527550"/>
          <p14:tracePt t="221563" x="5741988" y="4589463"/>
          <p14:tracePt t="221583" x="5803900" y="4643438"/>
          <p14:tracePt t="221603" x="5884863" y="4697413"/>
          <p14:tracePt t="221622" x="5902325" y="4705350"/>
          <p14:tracePt t="221642" x="5929313" y="4724400"/>
          <p14:tracePt t="221662" x="5938838" y="4741863"/>
          <p14:tracePt t="221683" x="5946775" y="4751388"/>
          <p14:tracePt t="221702" x="5965825" y="4759325"/>
          <p14:tracePt t="221723" x="5973763" y="4759325"/>
          <p14:tracePt t="221754" x="5973763" y="4768850"/>
          <p14:tracePt t="221764" x="5973763" y="4776788"/>
          <p14:tracePt t="221783" x="5973763" y="4786313"/>
          <p14:tracePt t="221803" x="5973763" y="4795838"/>
          <p14:tracePt t="221822" x="5973763" y="4803775"/>
          <p14:tracePt t="221843" x="5973763" y="4813300"/>
          <p14:tracePt t="221867" x="5973763" y="4822825"/>
          <p14:tracePt t="221891" x="5973763" y="4830763"/>
          <p14:tracePt t="221902" x="5965825" y="4830763"/>
          <p14:tracePt t="221923" x="5965825" y="4840288"/>
          <p14:tracePt t="221942" x="5965825" y="4848225"/>
          <p14:tracePt t="221962" x="5956300" y="4848225"/>
          <p14:tracePt t="222011" x="5946775" y="4840288"/>
          <p14:tracePt t="222323" x="5956300" y="4830763"/>
          <p14:tracePt t="222331" x="5956300" y="4803775"/>
          <p14:tracePt t="222342" x="5983288" y="4741863"/>
          <p14:tracePt t="222363" x="6054725" y="4643438"/>
          <p14:tracePt t="222382" x="6072188" y="4625975"/>
          <p14:tracePt t="222402" x="6081713" y="4616450"/>
          <p14:tracePt t="222444" x="6081713" y="4608513"/>
          <p14:tracePt t="222462" x="6089650" y="4608513"/>
          <p14:tracePt t="222483" x="6116638" y="4608513"/>
          <p14:tracePt t="222503" x="6116638" y="4598988"/>
          <p14:tracePt t="222523" x="6116638" y="4589463"/>
          <p14:tracePt t="256718" x="6116638" y="4581525"/>
          <p14:tracePt t="256726" x="6099175" y="4562475"/>
          <p14:tracePt t="256734" x="6081713" y="4537075"/>
          <p14:tracePt t="256750" x="6010275" y="4446588"/>
          <p14:tracePt t="256769" x="5911850" y="4348163"/>
          <p14:tracePt t="256790" x="5813425" y="4232275"/>
          <p14:tracePt t="256810" x="5813425" y="4224338"/>
          <p14:tracePt t="256830" x="5759450" y="4160838"/>
          <p14:tracePt t="256849" x="5608638" y="4089400"/>
          <p14:tracePt t="256870" x="5456238" y="4027488"/>
          <p14:tracePt t="256889" x="5367338" y="3990975"/>
          <p14:tracePt t="256910" x="5081588" y="3929063"/>
          <p14:tracePt t="256929" x="4741863" y="3867150"/>
          <p14:tracePt t="256950" x="4527550" y="3840163"/>
          <p14:tracePt t="256969" x="4394200" y="3795713"/>
          <p14:tracePt t="256990" x="4367213" y="3786188"/>
          <p14:tracePt t="257009" x="4348163" y="3786188"/>
          <p14:tracePt t="257030" x="4340225" y="3751263"/>
          <p14:tracePt t="257049" x="4340225" y="3705225"/>
          <p14:tracePt t="257070" x="4357688" y="3679825"/>
          <p14:tracePt t="257089" x="4367213" y="3670300"/>
          <p14:tracePt t="257110" x="4340225" y="3633788"/>
          <p14:tracePt t="257129" x="4276725" y="3589338"/>
          <p14:tracePt t="257150" x="4044950" y="3465513"/>
          <p14:tracePt t="257169" x="3938588" y="3394075"/>
          <p14:tracePt t="257191" x="3803650" y="3313113"/>
          <p14:tracePt t="257230" x="3803650" y="3303588"/>
          <p14:tracePt t="257249" x="3822700" y="3295650"/>
          <p14:tracePt t="257270" x="3875088" y="3276600"/>
          <p14:tracePt t="257289" x="3929063" y="3276600"/>
          <p14:tracePt t="257311" x="4044950" y="3268663"/>
          <p14:tracePt t="257329" x="4089400" y="3251200"/>
          <p14:tracePt t="257351" x="4116388" y="3241675"/>
          <p14:tracePt t="257369" x="4116388" y="3224213"/>
          <p14:tracePt t="257391" x="4125913" y="3214688"/>
          <p14:tracePt t="257409" x="4125913" y="3205163"/>
          <p14:tracePt t="257450" x="4133850" y="3205163"/>
          <p14:tracePt t="257471" x="4143375" y="3205163"/>
          <p14:tracePt t="257489" x="4152900" y="3205163"/>
          <p14:tracePt t="257510" x="4179888" y="3214688"/>
          <p14:tracePt t="257529" x="4205288" y="3251200"/>
          <p14:tracePt t="257550" x="4251325" y="3313113"/>
          <p14:tracePt t="257569" x="4276725" y="3340100"/>
          <p14:tracePt t="257590" x="4322763" y="3357563"/>
          <p14:tracePt t="257609" x="4340225" y="3367088"/>
          <p14:tracePt t="257654" x="4340225" y="3375025"/>
          <p14:tracePt t="257679" x="4340225" y="3384550"/>
          <p14:tracePt t="257689" x="4340225" y="3394075"/>
          <p14:tracePt t="257710" x="4340225" y="3429000"/>
          <p14:tracePt t="257729" x="4340225" y="3473450"/>
          <p14:tracePt t="257751" x="4340225" y="3571875"/>
          <p14:tracePt t="257769" x="4340225" y="3643313"/>
          <p14:tracePt t="257791" x="4340225" y="3768725"/>
          <p14:tracePt t="257810" x="4340225" y="3840163"/>
          <p14:tracePt t="257830" x="4357688" y="3938588"/>
          <p14:tracePt t="257850" x="4367213" y="3983038"/>
          <p14:tracePt t="257870" x="4367213" y="4017963"/>
          <p14:tracePt t="257890" x="4367213" y="4027488"/>
          <p14:tracePt t="257911" x="4367213" y="4044950"/>
          <p14:tracePt t="257950" x="4367213" y="4054475"/>
          <p14:tracePt t="257969" x="4357688" y="4054475"/>
          <p14:tracePt t="257990" x="4259263" y="4054475"/>
          <p14:tracePt t="258009" x="4170363" y="4054475"/>
          <p14:tracePt t="258030" x="4017963" y="4044950"/>
          <p14:tracePt t="258049" x="3946525" y="4027488"/>
          <p14:tracePt t="258070" x="3830638" y="4017963"/>
          <p14:tracePt t="258089" x="3741738" y="4010025"/>
          <p14:tracePt t="258110" x="3616325" y="3990975"/>
          <p14:tracePt t="258129" x="3455988" y="3965575"/>
          <p14:tracePt t="258150" x="3340100" y="3946525"/>
          <p14:tracePt t="258170" x="3241675" y="3946525"/>
          <p14:tracePt t="258190" x="3071813" y="3929063"/>
          <p14:tracePt t="258210" x="2965450" y="3929063"/>
          <p14:tracePt t="258231" x="2679700" y="3929063"/>
          <p14:tracePt t="258249" x="2384425" y="3902075"/>
          <p14:tracePt t="258271" x="1938338" y="3813175"/>
          <p14:tracePt t="258289" x="1803400" y="3741738"/>
          <p14:tracePt t="258311" x="1776413" y="3705225"/>
          <p14:tracePt t="258330" x="1785938" y="3705225"/>
          <p14:tracePt t="258351" x="1812925" y="3697288"/>
          <p14:tracePt t="258369" x="1830388" y="3687763"/>
          <p14:tracePt t="258391" x="1839913" y="3687763"/>
          <p14:tracePt t="258409" x="1857375" y="3679825"/>
          <p14:tracePt t="258431" x="1911350" y="3625850"/>
          <p14:tracePt t="258450" x="1946275" y="3571875"/>
          <p14:tracePt t="258470" x="2027238" y="3411538"/>
          <p14:tracePt t="258489" x="2062163" y="3303588"/>
          <p14:tracePt t="258510" x="2108200" y="3205163"/>
          <p14:tracePt t="258530" x="2133600" y="3160713"/>
          <p14:tracePt t="258551" x="2179638" y="3133725"/>
          <p14:tracePt t="258570" x="2251075" y="3108325"/>
          <p14:tracePt t="258591" x="2393950" y="3089275"/>
          <p14:tracePt t="258610" x="2490788" y="3089275"/>
          <p14:tracePt t="258631" x="2741613" y="3125788"/>
          <p14:tracePt t="258650" x="2955925" y="3152775"/>
          <p14:tracePt t="258671" x="3465513" y="3214688"/>
          <p14:tracePt t="258690" x="3768725" y="3214688"/>
          <p14:tracePt t="258711" x="4187825" y="3259138"/>
          <p14:tracePt t="258730" x="4357688" y="3286125"/>
          <p14:tracePt t="258751" x="4537075" y="3286125"/>
          <p14:tracePt t="258770" x="4652963" y="3259138"/>
          <p14:tracePt t="258791" x="4840288" y="3241675"/>
          <p14:tracePt t="258810" x="4956175" y="3241675"/>
          <p14:tracePt t="258831" x="5081588" y="3241675"/>
          <p14:tracePt t="258850" x="5116513" y="3251200"/>
          <p14:tracePt t="258890" x="5126038" y="3268663"/>
          <p14:tracePt t="258911" x="5133975" y="3295650"/>
          <p14:tracePt t="258930" x="5160963" y="3313113"/>
          <p14:tracePt t="258950" x="5180013" y="3348038"/>
          <p14:tracePt t="258970" x="5205413" y="3394075"/>
          <p14:tracePt t="258990" x="5224463" y="3438525"/>
          <p14:tracePt t="259010" x="5224463" y="3465513"/>
          <p14:tracePt t="259031" x="5224463" y="3536950"/>
          <p14:tracePt t="259050" x="5224463" y="3581400"/>
          <p14:tracePt t="259071" x="5241925" y="3705225"/>
          <p14:tracePt t="259090" x="5259388" y="3813175"/>
          <p14:tracePt t="259111" x="5286375" y="3973513"/>
          <p14:tracePt t="259130" x="5295900" y="4027488"/>
          <p14:tracePt t="259151" x="5295900" y="4054475"/>
          <p14:tracePt t="259199" x="5295900" y="4062413"/>
          <p14:tracePt t="259239" x="5286375" y="4062413"/>
          <p14:tracePt t="259247" x="5276850" y="4071938"/>
          <p14:tracePt t="259255" x="5268913" y="4071938"/>
          <p14:tracePt t="259272" x="5251450" y="4081463"/>
          <p14:tracePt t="259290" x="5197475" y="4098925"/>
          <p14:tracePt t="259311" x="5081588" y="4125913"/>
          <p14:tracePt t="259330" x="4919663" y="4143375"/>
          <p14:tracePt t="259351" x="4643438" y="4187825"/>
          <p14:tracePt t="259370" x="4491038" y="4197350"/>
          <p14:tracePt t="259391" x="4348163" y="4197350"/>
          <p14:tracePt t="259410" x="4259263" y="4197350"/>
          <p14:tracePt t="259431" x="4152900" y="4214813"/>
          <p14:tracePt t="259450" x="4108450" y="4232275"/>
          <p14:tracePt t="259471" x="4000500" y="4286250"/>
          <p14:tracePt t="259490" x="3919538" y="4303713"/>
          <p14:tracePt t="259511" x="3759200" y="4313238"/>
          <p14:tracePt t="259530" x="3679825" y="4313238"/>
          <p14:tracePt t="259551" x="3562350" y="4303713"/>
          <p14:tracePt t="259570" x="3509963" y="4276725"/>
          <p14:tracePt t="259591" x="3473450" y="4259263"/>
          <p14:tracePt t="259610" x="3438525" y="4241800"/>
          <p14:tracePt t="259631" x="3411538" y="4232275"/>
          <p14:tracePt t="259650" x="3402013" y="4232275"/>
          <p14:tracePt t="259774" x="3402013" y="4224338"/>
          <p14:tracePt t="259815" x="3402013" y="4214813"/>
          <p14:tracePt t="259823" x="3402013" y="4205288"/>
          <p14:tracePt t="259832" x="3419475" y="4197350"/>
          <p14:tracePt t="259850" x="3465513" y="4160838"/>
          <p14:tracePt t="259871" x="3581400" y="4044950"/>
          <p14:tracePt t="259890" x="3697288" y="3938588"/>
          <p14:tracePt t="259911" x="3902075" y="3697288"/>
          <p14:tracePt t="259930" x="3983038" y="3571875"/>
          <p14:tracePt t="259950" x="4017963" y="3455988"/>
          <p14:tracePt t="259970" x="4017963" y="3348038"/>
          <p14:tracePt t="259991" x="4017963" y="3295650"/>
          <p14:tracePt t="260010" x="4027488" y="3286125"/>
          <p14:tracePt t="260031" x="4037013" y="3276600"/>
          <p14:tracePt t="260050" x="4044950" y="3268663"/>
          <p14:tracePt t="260071" x="4044950" y="3259138"/>
          <p14:tracePt t="260151" x="4044950" y="3276600"/>
          <p14:tracePt t="260159" x="4054475" y="3286125"/>
          <p14:tracePt t="260170" x="4062413" y="3303588"/>
          <p14:tracePt t="260191" x="4071938" y="3313113"/>
          <p14:tracePt t="262552" x="4071938" y="3303588"/>
          <p14:tracePt t="262560" x="4071938" y="3295650"/>
          <p14:tracePt t="262570" x="4062413" y="3286125"/>
          <p14:tracePt t="262591" x="4037013" y="3251200"/>
          <p14:tracePt t="262632" x="4044950" y="3251200"/>
          <p14:tracePt t="262650" x="4054475" y="3251200"/>
          <p14:tracePt t="262671" x="4054475" y="3259138"/>
          <p14:tracePt t="262690" x="4062413" y="3268663"/>
          <p14:tracePt t="262711" x="4089400" y="3286125"/>
          <p14:tracePt t="262730" x="4116388" y="3295650"/>
          <p14:tracePt t="262751" x="4143375" y="3303588"/>
          <p14:tracePt t="262770" x="4152900" y="3303588"/>
          <p14:tracePt t="262992" x="4152900" y="3295650"/>
          <p14:tracePt t="263016" x="4152900" y="3286125"/>
          <p14:tracePt t="263056" x="4152900" y="3276600"/>
          <p14:tracePt t="263136" x="4152900" y="3268663"/>
          <p14:tracePt t="263152" x="4152900" y="3259138"/>
          <p14:tracePt t="263168" x="4143375" y="3251200"/>
          <p14:tracePt t="263176" x="4133850" y="3251200"/>
          <p14:tracePt t="263192" x="4125913" y="3241675"/>
          <p14:tracePt t="263210" x="4116388" y="3241675"/>
          <p14:tracePt t="263231" x="4116388" y="3232150"/>
          <p14:tracePt t="263251" x="4108450" y="3224213"/>
          <p14:tracePt t="263416" x="4116388" y="3224213"/>
          <p14:tracePt t="263592" x="4125913" y="3232150"/>
          <p14:tracePt t="263608" x="4133850" y="3241675"/>
          <p14:tracePt t="263617" x="4143375" y="3241675"/>
          <p14:tracePt t="263630" x="4152900" y="3251200"/>
          <p14:tracePt t="263650" x="4224338" y="3303588"/>
          <p14:tracePt t="263671" x="4276725" y="3330575"/>
          <p14:tracePt t="263691" x="4367213" y="3357563"/>
          <p14:tracePt t="263711" x="4510088" y="3446463"/>
          <p14:tracePt t="263731" x="4660900" y="3517900"/>
          <p14:tracePt t="263752" x="4919663" y="3697288"/>
          <p14:tracePt t="263770" x="5126038" y="3857625"/>
          <p14:tracePt t="263791" x="5340350" y="4017963"/>
          <p14:tracePt t="263811" x="5653088" y="4241800"/>
          <p14:tracePt t="263832" x="5803900" y="4357688"/>
          <p14:tracePt t="263834" x="5875338" y="4419600"/>
          <p14:tracePt t="263851" x="5956300" y="4473575"/>
          <p14:tracePt t="263871" x="5983288" y="4500563"/>
          <p14:tracePt t="263891" x="5991225" y="4510088"/>
          <p14:tracePt t="263913" x="5983288" y="4510088"/>
          <p14:tracePt t="263931" x="5919788" y="4510088"/>
          <p14:tracePt t="263951" x="5813425" y="4483100"/>
          <p14:tracePt t="263971" x="5545138" y="4394200"/>
          <p14:tracePt t="263991" x="5375275" y="4303713"/>
          <p14:tracePt t="264011" x="5153025" y="4187825"/>
          <p14:tracePt t="264032" x="5037138" y="4062413"/>
          <p14:tracePt t="264051" x="5000625" y="4010025"/>
          <p14:tracePt t="264071" x="4956175" y="3946525"/>
          <p14:tracePt t="264091" x="4848225" y="3813175"/>
          <p14:tracePt t="264111" x="4776788" y="3714750"/>
          <p14:tracePt t="264131" x="4697413" y="3616325"/>
          <p14:tracePt t="264151" x="4643438" y="3581400"/>
          <p14:tracePt t="264171" x="4554538" y="3527425"/>
          <p14:tracePt t="264191" x="4537075" y="3500438"/>
          <p14:tracePt t="264211" x="4510088" y="3490913"/>
          <p14:tracePt t="264231" x="4500563" y="3482975"/>
          <p14:tracePt t="264251" x="4483100" y="3473450"/>
          <p14:tracePt t="264271" x="4465638" y="3465513"/>
          <p14:tracePt t="264291" x="4446588" y="3465513"/>
          <p14:tracePt t="264311" x="4438650" y="3465513"/>
          <p14:tracePt t="264331" x="4429125" y="3465513"/>
          <p14:tracePt t="264351" x="4429125" y="3455988"/>
          <p14:tracePt t="264480" x="4438650" y="3465513"/>
          <p14:tracePt t="264489" x="4456113" y="3490913"/>
          <p14:tracePt t="264496" x="4473575" y="3490913"/>
          <p14:tracePt t="264511" x="4518025" y="3527425"/>
          <p14:tracePt t="264531" x="4652963" y="3633788"/>
          <p14:tracePt t="264551" x="4741863" y="3670300"/>
          <p14:tracePt t="264571" x="4830763" y="3724275"/>
          <p14:tracePt t="264591" x="4902200" y="3776663"/>
          <p14:tracePt t="264611" x="5054600" y="3857625"/>
          <p14:tracePt t="264631" x="5160963" y="3929063"/>
          <p14:tracePt t="264651" x="5330825" y="4054475"/>
          <p14:tracePt t="264672" x="5446713" y="4152900"/>
          <p14:tracePt t="264691" x="5500688" y="4197350"/>
          <p14:tracePt t="264711" x="5554663" y="4232275"/>
          <p14:tracePt t="264731" x="5643563" y="4295775"/>
          <p14:tracePt t="264752" x="5697538" y="4322763"/>
          <p14:tracePt t="264771" x="5786438" y="4367213"/>
          <p14:tracePt t="264791" x="5894388" y="4446588"/>
          <p14:tracePt t="264811" x="6010275" y="4527550"/>
          <p14:tracePt t="264832" x="6081713" y="4581525"/>
          <p14:tracePt t="264834" x="6116638" y="4616450"/>
          <p14:tracePt t="264851" x="6161088" y="4652963"/>
          <p14:tracePt t="264871" x="6197600" y="4679950"/>
          <p14:tracePt t="264891" x="6303963" y="4768850"/>
          <p14:tracePt t="264912" x="6402388" y="4822825"/>
          <p14:tracePt t="264931" x="6527800" y="4929188"/>
          <p14:tracePt t="264951" x="6572250" y="4956175"/>
          <p14:tracePt t="264971" x="6608763" y="4983163"/>
          <p14:tracePt t="264991" x="6634163" y="5000625"/>
          <p14:tracePt t="265011" x="6653213" y="5018088"/>
          <p14:tracePt t="265032" x="6661150" y="5027613"/>
          <p14:tracePt t="265073" x="6670675" y="5027613"/>
          <p14:tracePt t="265091" x="6670675" y="5037138"/>
          <p14:tracePt t="265112" x="6697663" y="5054600"/>
          <p14:tracePt t="265131" x="6705600" y="5054600"/>
          <p14:tracePt t="265193" x="6688138" y="5054600"/>
          <p14:tracePt t="265201" x="6680200" y="5054600"/>
          <p14:tracePt t="265211" x="6670675" y="5054600"/>
          <p14:tracePt t="265232" x="6616700" y="5054600"/>
          <p14:tracePt t="265251" x="6572250" y="5027613"/>
          <p14:tracePt t="265271" x="6491288" y="4983163"/>
          <p14:tracePt t="265291" x="6286500" y="4840288"/>
          <p14:tracePt t="265311" x="6143625" y="4724400"/>
          <p14:tracePt t="265331" x="5768975" y="4473575"/>
          <p14:tracePt t="265351" x="5581650" y="4348163"/>
          <p14:tracePt t="265371" x="5357813" y="4197350"/>
          <p14:tracePt t="265392" x="5251450" y="4108450"/>
          <p14:tracePt t="265411" x="5197475" y="4071938"/>
          <p14:tracePt t="265431" x="5180013" y="4044950"/>
          <p14:tracePt t="265451" x="5160963" y="4027488"/>
          <p14:tracePt t="265471" x="5160963" y="4017963"/>
          <p14:tracePt t="265491" x="5153025" y="4010025"/>
          <p14:tracePt t="265511" x="5153025" y="4000500"/>
          <p14:tracePt t="265531" x="5133975" y="3990975"/>
          <p14:tracePt t="265552" x="5126038" y="3983038"/>
          <p14:tracePt t="265571" x="5108575" y="3965575"/>
          <p14:tracePt t="265591" x="5099050" y="3956050"/>
          <p14:tracePt t="265611" x="5089525" y="3938588"/>
          <p14:tracePt t="265631" x="5081588" y="3929063"/>
          <p14:tracePt t="265651" x="5072063" y="3919538"/>
          <p14:tracePt t="265671" x="5062538" y="3902075"/>
          <p14:tracePt t="265691" x="5054600" y="3884613"/>
          <p14:tracePt t="265711" x="5054600" y="3875088"/>
          <p14:tracePt t="265731" x="5045075" y="3875088"/>
          <p14:tracePt t="265841" x="5054600" y="3884613"/>
          <p14:tracePt t="265849" x="5072063" y="3902075"/>
          <p14:tracePt t="265857" x="5099050" y="3919538"/>
          <p14:tracePt t="265871" x="5116513" y="3938588"/>
          <p14:tracePt t="265892" x="5268913" y="4037013"/>
          <p14:tracePt t="265911" x="5411788" y="4116388"/>
          <p14:tracePt t="265931" x="5724525" y="4286250"/>
          <p14:tracePt t="265951" x="5938838" y="4411663"/>
          <p14:tracePt t="265971" x="6330950" y="4660900"/>
          <p14:tracePt t="265991" x="6527800" y="4813300"/>
          <p14:tracePt t="266011" x="6769100" y="5000625"/>
          <p14:tracePt t="266031" x="6956425" y="5153025"/>
          <p14:tracePt t="266051" x="7072313" y="5241925"/>
          <p14:tracePt t="266071" x="7143750" y="5313363"/>
          <p14:tracePt t="266091" x="7188200" y="5348288"/>
          <p14:tracePt t="266111" x="7205663" y="5375275"/>
          <p14:tracePt t="266131" x="7215188" y="5394325"/>
          <p14:tracePt t="266151" x="7224713" y="5402263"/>
          <p14:tracePt t="266171" x="7224713" y="5411788"/>
          <p14:tracePt t="266330" x="7215188" y="5411788"/>
          <p14:tracePt t="266337" x="7205663" y="5411788"/>
          <p14:tracePt t="266353" x="7188200" y="5411788"/>
          <p14:tracePt t="266371" x="7134225" y="5375275"/>
          <p14:tracePt t="266392" x="7062788" y="5330825"/>
          <p14:tracePt t="266411" x="6929438" y="5187950"/>
          <p14:tracePt t="266431" x="6796088" y="5045075"/>
          <p14:tracePt t="266451" x="6608763" y="4848225"/>
          <p14:tracePt t="266471" x="6419850" y="4679950"/>
          <p14:tracePt t="266491" x="6303963" y="4554538"/>
          <p14:tracePt t="266511" x="6251575" y="4510088"/>
          <p14:tracePt t="266531" x="6143625" y="4438650"/>
          <p14:tracePt t="266551" x="6072188" y="4394200"/>
          <p14:tracePt t="266571" x="5911850" y="4286250"/>
          <p14:tracePt t="266591" x="5813425" y="4224338"/>
          <p14:tracePt t="266611" x="5653088" y="4116388"/>
          <p14:tracePt t="266631" x="5572125" y="4071938"/>
          <p14:tracePt t="266651" x="5483225" y="4000500"/>
          <p14:tracePt t="266671" x="5411788" y="3956050"/>
          <p14:tracePt t="266691" x="5375275" y="3929063"/>
          <p14:tracePt t="266711" x="5348288" y="3919538"/>
          <p14:tracePt t="266731" x="5313363" y="3911600"/>
          <p14:tracePt t="266752" x="5286375" y="3902075"/>
          <p14:tracePt t="266825" x="5276850" y="3902075"/>
          <p14:tracePt t="266833" x="5268913" y="3902075"/>
          <p14:tracePt t="266851" x="5259388" y="3894138"/>
          <p14:tracePt t="266871" x="5232400" y="3875088"/>
          <p14:tracePt t="266892" x="5197475" y="3848100"/>
          <p14:tracePt t="266912" x="5160963" y="3822700"/>
          <p14:tracePt t="266931" x="5081588" y="3776663"/>
          <p14:tracePt t="266951" x="5062538" y="3759200"/>
          <p14:tracePt t="266971" x="5018088" y="3732213"/>
          <p14:tracePt t="266991" x="4991100" y="3705225"/>
          <p14:tracePt t="267011" x="4946650" y="3687763"/>
          <p14:tracePt t="267031" x="4929188" y="3687763"/>
          <p14:tracePt t="267129" x="4938713" y="3687763"/>
          <p14:tracePt t="267137" x="4946650" y="3687763"/>
          <p14:tracePt t="267151" x="4956175" y="3697288"/>
          <p14:tracePt t="267171" x="5072063" y="3741738"/>
          <p14:tracePt t="267191" x="5180013" y="3795713"/>
          <p14:tracePt t="267211" x="5394325" y="3884613"/>
          <p14:tracePt t="267231" x="5510213" y="3938588"/>
          <p14:tracePt t="267251" x="5697538" y="4044950"/>
          <p14:tracePt t="267271" x="5776913" y="4116388"/>
          <p14:tracePt t="267291" x="5857875" y="4187825"/>
          <p14:tracePt t="267311" x="5919788" y="4286250"/>
          <p14:tracePt t="267331" x="5973763" y="4357688"/>
          <p14:tracePt t="267351" x="6027738" y="4402138"/>
          <p14:tracePt t="267371" x="6134100" y="4483100"/>
          <p14:tracePt t="267393" x="6259513" y="4572000"/>
          <p14:tracePt t="267411" x="6357938" y="4652963"/>
          <p14:tracePt t="267431" x="6473825" y="4741863"/>
          <p14:tracePt t="267451" x="6742113" y="4929188"/>
          <p14:tracePt t="267471" x="6884988" y="5045075"/>
          <p14:tracePt t="267491" x="7089775" y="5197475"/>
          <p14:tracePt t="267511" x="7180263" y="5268913"/>
          <p14:tracePt t="267532" x="7286625" y="5340350"/>
          <p14:tracePt t="267552" x="7367588" y="5402263"/>
          <p14:tracePt t="267571" x="7473950" y="5510213"/>
          <p14:tracePt t="267591" x="7518400" y="5537200"/>
          <p14:tracePt t="267611" x="7545388" y="5562600"/>
          <p14:tracePt t="267631" x="7562850" y="5562600"/>
          <p14:tracePt t="267651" x="7562850" y="5572125"/>
          <p14:tracePt t="267671" x="7572375" y="5572125"/>
          <p14:tracePt t="267834" x="7562850" y="5554663"/>
          <p14:tracePt t="267842" x="7554913" y="5545138"/>
          <p14:tracePt t="267851" x="7537450" y="5537200"/>
          <p14:tracePt t="267871" x="7527925" y="5518150"/>
          <p14:tracePt t="267892" x="7510463" y="5510213"/>
          <p14:tracePt t="267931" x="7500938" y="5510213"/>
          <p14:tracePt t="267951" x="7500938" y="5500688"/>
          <p14:tracePt t="267971" x="7483475" y="5491163"/>
          <p14:tracePt t="267991" x="7483475" y="5483225"/>
          <p14:tracePt t="268011" x="7473950" y="5473700"/>
          <p14:tracePt t="268032" x="7473950" y="5465763"/>
          <p14:tracePt t="268052" x="7466013" y="5456238"/>
          <p14:tracePt t="268071" x="7456488" y="5446713"/>
          <p14:tracePt t="268091" x="7456488" y="5438775"/>
          <p14:tracePt t="268131" x="7446963" y="5429250"/>
          <p14:tracePt t="268151" x="7412038" y="5394325"/>
          <p14:tracePt t="268171" x="7385050" y="5384800"/>
          <p14:tracePt t="268192" x="7375525" y="5384800"/>
          <p14:tracePt t="268297" x="7367588" y="5384800"/>
          <p14:tracePt t="269430" x="7296150" y="5411788"/>
          <p14:tracePt t="269439" x="7251700" y="6715125"/>
          <p14:tracePt t="269451" x="7232650" y="6848475"/>
          <p14:tracePt t="269472" x="7134225" y="68484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Pipelined vs. Non-Pipelined MIPS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055688" y="152400"/>
            <a:ext cx="703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ctr"/>
            <a:endParaRPr lang="en-US" sz="3600" b="1" dirty="0">
              <a:solidFill>
                <a:srgbClr val="114FFB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56710" y="876300"/>
            <a:ext cx="8192562" cy="5406173"/>
            <a:chOff x="356334" y="856762"/>
            <a:chExt cx="9608484" cy="6340523"/>
          </a:xfrm>
        </p:grpSpPr>
        <p:sp>
          <p:nvSpPr>
            <p:cNvPr id="217" name="Rectangle 216"/>
            <p:cNvSpPr/>
            <p:nvPr/>
          </p:nvSpPr>
          <p:spPr bwMode="auto">
            <a:xfrm>
              <a:off x="1557163" y="1836495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F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2260074" y="1836495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D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637696" y="1836495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E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3340607" y="1836495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+mj-lt"/>
                  <a:cs typeface="Arial" pitchFamily="34" charset="0"/>
                </a:rPr>
                <a:t>M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043519" y="1836495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+mj-lt"/>
                  <a:cs typeface="Arial" pitchFamily="34" charset="0"/>
                </a:rPr>
                <a:t>W</a:t>
              </a:r>
              <a:endParaRPr lang="ru-RU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714701" y="1933596"/>
              <a:ext cx="689972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</a:t>
              </a:r>
              <a:endParaRPr lang="ru-RU" dirty="0" smtClean="0">
                <a:latin typeface="+mj-lt"/>
              </a:endParaRPr>
            </a:p>
          </p:txBody>
        </p:sp>
        <p:grpSp>
          <p:nvGrpSpPr>
            <p:cNvPr id="223" name="Group 222"/>
            <p:cNvGrpSpPr/>
            <p:nvPr/>
          </p:nvGrpSpPr>
          <p:grpSpPr>
            <a:xfrm>
              <a:off x="4422954" y="2467115"/>
              <a:ext cx="2865791" cy="627363"/>
              <a:chOff x="1557162" y="2070884"/>
              <a:chExt cx="2865791" cy="627363"/>
            </a:xfrm>
          </p:grpSpPr>
          <p:sp>
            <p:nvSpPr>
              <p:cNvPr id="224" name="Rectangle 223"/>
              <p:cNvSpPr/>
              <p:nvPr/>
            </p:nvSpPr>
            <p:spPr bwMode="auto">
              <a:xfrm>
                <a:off x="1557162" y="207088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 bwMode="auto">
              <a:xfrm>
                <a:off x="2260073" y="207088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 bwMode="auto">
              <a:xfrm>
                <a:off x="2637695" y="207088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 bwMode="auto">
              <a:xfrm>
                <a:off x="3340606" y="207088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 bwMode="auto">
              <a:xfrm>
                <a:off x="4043518" y="207088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29" name="TextBox 228"/>
            <p:cNvSpPr txBox="1"/>
            <p:nvPr/>
          </p:nvSpPr>
          <p:spPr>
            <a:xfrm>
              <a:off x="372277" y="2564214"/>
              <a:ext cx="1032397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+ 4</a:t>
              </a:r>
              <a:endParaRPr lang="ru-RU" dirty="0" smtClean="0">
                <a:latin typeface="+mj-lt"/>
              </a:endParaRPr>
            </a:p>
          </p:txBody>
        </p:sp>
        <p:grpSp>
          <p:nvGrpSpPr>
            <p:cNvPr id="230" name="Group 229"/>
            <p:cNvGrpSpPr/>
            <p:nvPr/>
          </p:nvGrpSpPr>
          <p:grpSpPr>
            <a:xfrm>
              <a:off x="7288745" y="3094478"/>
              <a:ext cx="2490605" cy="627363"/>
              <a:chOff x="1557162" y="2070884"/>
              <a:chExt cx="2490605" cy="627363"/>
            </a:xfrm>
          </p:grpSpPr>
          <p:sp>
            <p:nvSpPr>
              <p:cNvPr id="231" name="Rectangle 230"/>
              <p:cNvSpPr/>
              <p:nvPr/>
            </p:nvSpPr>
            <p:spPr bwMode="auto">
              <a:xfrm>
                <a:off x="1557162" y="207088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 bwMode="auto">
              <a:xfrm>
                <a:off x="2260073" y="207088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 bwMode="auto">
              <a:xfrm>
                <a:off x="2637695" y="207088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 bwMode="auto">
              <a:xfrm>
                <a:off x="3340606" y="207088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235" name="Rectangle 234"/>
            <p:cNvSpPr/>
            <p:nvPr/>
          </p:nvSpPr>
          <p:spPr bwMode="auto">
            <a:xfrm>
              <a:off x="8482859" y="2980852"/>
              <a:ext cx="1481959" cy="9153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3000">
                  <a:srgbClr val="FFFFFF"/>
                </a:gs>
                <a:gs pos="17000">
                  <a:schemeClr val="bg1">
                    <a:alpha val="55000"/>
                  </a:schemeClr>
                </a:gs>
              </a:gsLst>
              <a:lin ang="0" scaled="1"/>
              <a:tileRect/>
            </a:gra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72277" y="3221932"/>
              <a:ext cx="1032397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+ 8</a:t>
              </a:r>
              <a:endParaRPr lang="ru-RU" dirty="0" smtClean="0">
                <a:latin typeface="+mj-lt"/>
              </a:endParaRPr>
            </a:p>
          </p:txBody>
        </p:sp>
        <p:cxnSp>
          <p:nvCxnSpPr>
            <p:cNvPr id="237" name="Straight Arrow Connector 236"/>
            <p:cNvCxnSpPr/>
            <p:nvPr/>
          </p:nvCxnSpPr>
          <p:spPr bwMode="auto">
            <a:xfrm>
              <a:off x="1557163" y="1836495"/>
              <a:ext cx="0" cy="2059682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238" name="Straight Arrow Connector 237"/>
            <p:cNvCxnSpPr/>
            <p:nvPr/>
          </p:nvCxnSpPr>
          <p:spPr bwMode="auto">
            <a:xfrm>
              <a:off x="1557163" y="1848218"/>
              <a:ext cx="729254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239" name="TextBox 238"/>
            <p:cNvSpPr txBox="1"/>
            <p:nvPr/>
          </p:nvSpPr>
          <p:spPr>
            <a:xfrm rot="16200000">
              <a:off x="1078042" y="3036907"/>
              <a:ext cx="1364465" cy="397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instructions</a:t>
              </a:r>
              <a:endParaRPr lang="ru-RU" sz="1600" dirty="0" smtClean="0">
                <a:latin typeface="+mj-lt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8253193" y="1458566"/>
              <a:ext cx="664034" cy="397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time</a:t>
              </a:r>
              <a:endParaRPr lang="ru-RU" sz="1600" dirty="0" smtClean="0">
                <a:latin typeface="+mj-lt"/>
              </a:endParaRPr>
            </a:p>
          </p:txBody>
        </p:sp>
        <p:sp>
          <p:nvSpPr>
            <p:cNvPr id="241" name="Freeform 240"/>
            <p:cNvSpPr/>
            <p:nvPr/>
          </p:nvSpPr>
          <p:spPr bwMode="auto">
            <a:xfrm>
              <a:off x="1555531" y="1017949"/>
              <a:ext cx="6579476" cy="459266"/>
            </a:xfrm>
            <a:custGeom>
              <a:avLst/>
              <a:gdLst>
                <a:gd name="connsiteX0" fmla="*/ 0 w 6579476"/>
                <a:gd name="connsiteY0" fmla="*/ 536028 h 557048"/>
                <a:gd name="connsiteX1" fmla="*/ 1418897 w 6579476"/>
                <a:gd name="connsiteY1" fmla="*/ 536028 h 557048"/>
                <a:gd name="connsiteX2" fmla="*/ 1418897 w 6579476"/>
                <a:gd name="connsiteY2" fmla="*/ 0 h 557048"/>
                <a:gd name="connsiteX3" fmla="*/ 2858814 w 6579476"/>
                <a:gd name="connsiteY3" fmla="*/ 0 h 557048"/>
                <a:gd name="connsiteX4" fmla="*/ 2858814 w 6579476"/>
                <a:gd name="connsiteY4" fmla="*/ 557048 h 557048"/>
                <a:gd name="connsiteX5" fmla="*/ 4309241 w 6579476"/>
                <a:gd name="connsiteY5" fmla="*/ 557048 h 557048"/>
                <a:gd name="connsiteX6" fmla="*/ 4309241 w 6579476"/>
                <a:gd name="connsiteY6" fmla="*/ 10510 h 557048"/>
                <a:gd name="connsiteX7" fmla="*/ 5759669 w 6579476"/>
                <a:gd name="connsiteY7" fmla="*/ 10510 h 557048"/>
                <a:gd name="connsiteX8" fmla="*/ 5759669 w 6579476"/>
                <a:gd name="connsiteY8" fmla="*/ 557048 h 557048"/>
                <a:gd name="connsiteX9" fmla="*/ 6568966 w 6579476"/>
                <a:gd name="connsiteY9" fmla="*/ 557048 h 557048"/>
                <a:gd name="connsiteX10" fmla="*/ 6568966 w 6579476"/>
                <a:gd name="connsiteY10" fmla="*/ 546538 h 557048"/>
                <a:gd name="connsiteX11" fmla="*/ 6579476 w 6579476"/>
                <a:gd name="connsiteY11" fmla="*/ 546538 h 5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9476" h="557048">
                  <a:moveTo>
                    <a:pt x="0" y="536028"/>
                  </a:moveTo>
                  <a:lnTo>
                    <a:pt x="1418897" y="536028"/>
                  </a:lnTo>
                  <a:lnTo>
                    <a:pt x="1418897" y="0"/>
                  </a:lnTo>
                  <a:lnTo>
                    <a:pt x="2858814" y="0"/>
                  </a:lnTo>
                  <a:lnTo>
                    <a:pt x="2858814" y="557048"/>
                  </a:lnTo>
                  <a:lnTo>
                    <a:pt x="4309241" y="557048"/>
                  </a:lnTo>
                  <a:lnTo>
                    <a:pt x="4309241" y="10510"/>
                  </a:lnTo>
                  <a:lnTo>
                    <a:pt x="5759669" y="10510"/>
                  </a:lnTo>
                  <a:lnTo>
                    <a:pt x="5759669" y="557048"/>
                  </a:lnTo>
                  <a:lnTo>
                    <a:pt x="6568966" y="557048"/>
                  </a:lnTo>
                  <a:lnTo>
                    <a:pt x="6568966" y="546538"/>
                  </a:lnTo>
                  <a:lnTo>
                    <a:pt x="6579476" y="54653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ru-RU" sz="1600">
                <a:latin typeface="+mj-lt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368057" y="856762"/>
              <a:ext cx="1272117" cy="685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+mj-lt"/>
                </a:rPr>
                <a:t>Sync signal</a:t>
              </a:r>
            </a:p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+mj-lt"/>
                </a:rPr>
                <a:t>(clocks) </a:t>
              </a:r>
              <a:endParaRPr lang="ru-RU" sz="1600" dirty="0" smtClean="0">
                <a:solidFill>
                  <a:srgbClr val="C00000"/>
                </a:solidFill>
                <a:latin typeface="+mj-lt"/>
              </a:endParaRPr>
            </a:p>
          </p:txBody>
        </p:sp>
        <p:grpSp>
          <p:nvGrpSpPr>
            <p:cNvPr id="243" name="Group 242"/>
            <p:cNvGrpSpPr/>
            <p:nvPr/>
          </p:nvGrpSpPr>
          <p:grpSpPr>
            <a:xfrm>
              <a:off x="2711901" y="1493779"/>
              <a:ext cx="558750" cy="397066"/>
              <a:chOff x="5265941" y="3647495"/>
              <a:chExt cx="558750" cy="397066"/>
            </a:xfrm>
          </p:grpSpPr>
          <p:sp>
            <p:nvSpPr>
              <p:cNvPr id="244" name="Oval 243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45" name="TextBox 244"/>
              <p:cNvSpPr txBox="1"/>
              <p:nvPr/>
            </p:nvSpPr>
            <p:spPr>
              <a:xfrm>
                <a:off x="5265941" y="3647495"/>
                <a:ext cx="558750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4ns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4149157" y="1496119"/>
              <a:ext cx="558751" cy="397066"/>
              <a:chOff x="5265940" y="3647495"/>
              <a:chExt cx="558751" cy="397066"/>
            </a:xfrm>
          </p:grpSpPr>
          <p:sp>
            <p:nvSpPr>
              <p:cNvPr id="247" name="Oval 246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>
                <a:off x="5265940" y="3647495"/>
                <a:ext cx="558751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</a:rPr>
                  <a:t>8</a:t>
                </a:r>
                <a:r>
                  <a:rPr lang="en-US" sz="1600" dirty="0" smtClean="0">
                    <a:latin typeface="+mj-lt"/>
                  </a:rPr>
                  <a:t>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>
              <a:off x="5525791" y="1483009"/>
              <a:ext cx="680955" cy="397066"/>
              <a:chOff x="5204837" y="3647495"/>
              <a:chExt cx="680955" cy="397066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5204837" y="3647495"/>
                <a:ext cx="680955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12ns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52" name="Group 251"/>
            <p:cNvGrpSpPr/>
            <p:nvPr/>
          </p:nvGrpSpPr>
          <p:grpSpPr>
            <a:xfrm>
              <a:off x="6974843" y="1487463"/>
              <a:ext cx="680955" cy="397066"/>
              <a:chOff x="5204837" y="3647495"/>
              <a:chExt cx="680955" cy="397066"/>
            </a:xfrm>
          </p:grpSpPr>
          <p:sp>
            <p:nvSpPr>
              <p:cNvPr id="253" name="Oval 252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5204837" y="3647495"/>
                <a:ext cx="680955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16ns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1552942" y="5146908"/>
              <a:ext cx="3546932" cy="627363"/>
              <a:chOff x="1552942" y="2224644"/>
              <a:chExt cx="3546932" cy="627363"/>
            </a:xfrm>
          </p:grpSpPr>
          <p:sp>
            <p:nvSpPr>
              <p:cNvPr id="256" name="TextBox 255"/>
              <p:cNvSpPr txBox="1"/>
              <p:nvPr/>
            </p:nvSpPr>
            <p:spPr>
              <a:xfrm rot="16200000">
                <a:off x="2538791" y="237913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 bwMode="auto">
              <a:xfrm>
                <a:off x="2255853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 rot="16200000">
                <a:off x="4671298" y="237887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</p:grpSp>
        <p:sp>
          <p:nvSpPr>
            <p:cNvPr id="263" name="TextBox 262"/>
            <p:cNvSpPr txBox="1"/>
            <p:nvPr/>
          </p:nvSpPr>
          <p:spPr>
            <a:xfrm>
              <a:off x="714701" y="5226254"/>
              <a:ext cx="689972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</a:t>
              </a:r>
              <a:endParaRPr lang="ru-RU" dirty="0" smtClean="0">
                <a:latin typeface="+mj-lt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72277" y="5856874"/>
              <a:ext cx="1032397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+ 4</a:t>
              </a:r>
              <a:endParaRPr lang="ru-RU" dirty="0" smtClean="0">
                <a:latin typeface="+mj-lt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372277" y="6514591"/>
              <a:ext cx="1032397" cy="433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+mj-lt"/>
                </a:rPr>
                <a:t>PC + 8</a:t>
              </a:r>
              <a:endParaRPr lang="ru-RU" dirty="0" smtClean="0">
                <a:latin typeface="+mj-lt"/>
              </a:endParaRPr>
            </a:p>
          </p:txBody>
        </p:sp>
        <p:grpSp>
          <p:nvGrpSpPr>
            <p:cNvPr id="266" name="Group 265"/>
            <p:cNvGrpSpPr/>
            <p:nvPr/>
          </p:nvGrpSpPr>
          <p:grpSpPr>
            <a:xfrm>
              <a:off x="2260925" y="5773870"/>
              <a:ext cx="3546932" cy="627363"/>
              <a:chOff x="1552942" y="2224644"/>
              <a:chExt cx="3546932" cy="627363"/>
            </a:xfrm>
          </p:grpSpPr>
          <p:sp>
            <p:nvSpPr>
              <p:cNvPr id="267" name="TextBox 266"/>
              <p:cNvSpPr txBox="1"/>
              <p:nvPr/>
            </p:nvSpPr>
            <p:spPr>
              <a:xfrm rot="16200000">
                <a:off x="2538791" y="237913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261604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 rot="16200000">
                <a:off x="4671298" y="237887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2970241" y="6404115"/>
              <a:ext cx="3546932" cy="627363"/>
              <a:chOff x="1552942" y="2224644"/>
              <a:chExt cx="3546932" cy="627363"/>
            </a:xfrm>
          </p:grpSpPr>
          <p:sp>
            <p:nvSpPr>
              <p:cNvPr id="275" name="TextBox 274"/>
              <p:cNvSpPr txBox="1"/>
              <p:nvPr/>
            </p:nvSpPr>
            <p:spPr>
              <a:xfrm rot="16200000">
                <a:off x="2538791" y="237913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F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 bwMode="auto">
              <a:xfrm>
                <a:off x="2261604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D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E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+mj-lt"/>
                    <a:cs typeface="Arial" pitchFamily="34" charset="0"/>
                  </a:rPr>
                  <a:t>M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+mj-lt"/>
                    <a:cs typeface="Arial" pitchFamily="34" charset="0"/>
                  </a:rPr>
                  <a:t>W</a:t>
                </a:r>
                <a:endParaRPr lang="ru-RU" b="1" dirty="0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 rot="16200000">
                <a:off x="4671298" y="2378870"/>
                <a:ext cx="532279" cy="324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+mj-lt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+mj-lt"/>
                </a:endParaRP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 bwMode="auto">
            <a:xfrm>
              <a:off x="1545440" y="4969773"/>
              <a:ext cx="729254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283" name="TextBox 282"/>
            <p:cNvSpPr txBox="1"/>
            <p:nvPr/>
          </p:nvSpPr>
          <p:spPr>
            <a:xfrm>
              <a:off x="8241470" y="4580120"/>
              <a:ext cx="664034" cy="3970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time</a:t>
              </a:r>
              <a:endParaRPr lang="ru-RU" sz="1600" dirty="0" smtClean="0">
                <a:latin typeface="+mj-lt"/>
              </a:endParaRP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56334" y="4039277"/>
              <a:ext cx="1272117" cy="685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+mj-lt"/>
                </a:rPr>
                <a:t>Sync signal</a:t>
              </a:r>
            </a:p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+mj-lt"/>
                </a:rPr>
                <a:t>(clocks) </a:t>
              </a:r>
              <a:endParaRPr lang="ru-RU" sz="1600" dirty="0" smtClean="0">
                <a:solidFill>
                  <a:srgbClr val="C00000"/>
                </a:solidFill>
                <a:latin typeface="+mj-lt"/>
              </a:endParaRP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2700178" y="4615334"/>
              <a:ext cx="558750" cy="397066"/>
              <a:chOff x="5265941" y="3647495"/>
              <a:chExt cx="558750" cy="397066"/>
            </a:xfrm>
          </p:grpSpPr>
          <p:sp>
            <p:nvSpPr>
              <p:cNvPr id="286" name="Oval 285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5265941" y="3647495"/>
                <a:ext cx="558750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4ns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4125711" y="4617674"/>
              <a:ext cx="558751" cy="397066"/>
              <a:chOff x="5265940" y="3647495"/>
              <a:chExt cx="558751" cy="397066"/>
            </a:xfrm>
          </p:grpSpPr>
          <p:sp>
            <p:nvSpPr>
              <p:cNvPr id="289" name="Oval 288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5265940" y="3647495"/>
                <a:ext cx="558751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</a:rPr>
                  <a:t>8</a:t>
                </a:r>
                <a:r>
                  <a:rPr lang="en-US" sz="1600" dirty="0" smtClean="0">
                    <a:latin typeface="+mj-lt"/>
                  </a:rPr>
                  <a:t>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5490622" y="4604564"/>
              <a:ext cx="680955" cy="397066"/>
              <a:chOff x="5204837" y="3647495"/>
              <a:chExt cx="680955" cy="397066"/>
            </a:xfrm>
          </p:grpSpPr>
          <p:sp>
            <p:nvSpPr>
              <p:cNvPr id="292" name="Oval 291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>
                <a:off x="5204837" y="3647495"/>
                <a:ext cx="680955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12ns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94" name="Group 293"/>
            <p:cNvGrpSpPr/>
            <p:nvPr/>
          </p:nvGrpSpPr>
          <p:grpSpPr>
            <a:xfrm>
              <a:off x="6927951" y="4609018"/>
              <a:ext cx="680955" cy="397066"/>
              <a:chOff x="5204837" y="3647495"/>
              <a:chExt cx="680955" cy="397066"/>
            </a:xfrm>
          </p:grpSpPr>
          <p:sp>
            <p:nvSpPr>
              <p:cNvPr id="295" name="Oval 294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5204837" y="3647495"/>
                <a:ext cx="680955" cy="397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</a:rPr>
                  <a:t>16ns</a:t>
                </a:r>
                <a:endParaRPr lang="ru-RU" sz="1600" dirty="0" smtClean="0">
                  <a:latin typeface="+mj-lt"/>
                </a:endParaRPr>
              </a:p>
            </p:txBody>
          </p:sp>
        </p:grpSp>
        <p:grpSp>
          <p:nvGrpSpPr>
            <p:cNvPr id="297" name="Group 296"/>
            <p:cNvGrpSpPr/>
            <p:nvPr/>
          </p:nvGrpSpPr>
          <p:grpSpPr>
            <a:xfrm>
              <a:off x="1546014" y="5020304"/>
              <a:ext cx="5696578" cy="2176981"/>
              <a:chOff x="1546014" y="3210554"/>
              <a:chExt cx="5696578" cy="2387577"/>
            </a:xfrm>
          </p:grpSpPr>
          <p:cxnSp>
            <p:nvCxnSpPr>
              <p:cNvPr id="298" name="Straight Connector 297"/>
              <p:cNvCxnSpPr/>
              <p:nvPr/>
            </p:nvCxnSpPr>
            <p:spPr bwMode="auto">
              <a:xfrm>
                <a:off x="2260610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9" name="Straight Connector 298"/>
              <p:cNvCxnSpPr/>
              <p:nvPr/>
            </p:nvCxnSpPr>
            <p:spPr bwMode="auto">
              <a:xfrm>
                <a:off x="2972335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0" name="Straight Connector 299"/>
              <p:cNvCxnSpPr/>
              <p:nvPr/>
            </p:nvCxnSpPr>
            <p:spPr bwMode="auto">
              <a:xfrm>
                <a:off x="3678034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1" name="Straight Connector 300"/>
              <p:cNvCxnSpPr/>
              <p:nvPr/>
            </p:nvCxnSpPr>
            <p:spPr bwMode="auto">
              <a:xfrm>
                <a:off x="4385626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2" name="Straight Connector 301"/>
              <p:cNvCxnSpPr/>
              <p:nvPr/>
            </p:nvCxnSpPr>
            <p:spPr bwMode="auto">
              <a:xfrm>
                <a:off x="1546014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303" name="Group 302"/>
              <p:cNvGrpSpPr/>
              <p:nvPr/>
            </p:nvGrpSpPr>
            <p:grpSpPr>
              <a:xfrm>
                <a:off x="5098340" y="3212484"/>
                <a:ext cx="1417424" cy="2362200"/>
                <a:chOff x="2413010" y="2250440"/>
                <a:chExt cx="1417424" cy="2362200"/>
              </a:xfrm>
            </p:grpSpPr>
            <p:cxnSp>
              <p:nvCxnSpPr>
                <p:cNvPr id="305" name="Straight Connector 304"/>
                <p:cNvCxnSpPr/>
                <p:nvPr/>
              </p:nvCxnSpPr>
              <p:spPr bwMode="auto">
                <a:xfrm>
                  <a:off x="2413010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6" name="Straight Connector 305"/>
                <p:cNvCxnSpPr/>
                <p:nvPr/>
              </p:nvCxnSpPr>
              <p:spPr bwMode="auto">
                <a:xfrm>
                  <a:off x="3124735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7" name="Straight Connector 306"/>
                <p:cNvCxnSpPr/>
                <p:nvPr/>
              </p:nvCxnSpPr>
              <p:spPr bwMode="auto">
                <a:xfrm>
                  <a:off x="3830434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04" name="Straight Connector 303"/>
              <p:cNvCxnSpPr/>
              <p:nvPr/>
            </p:nvCxnSpPr>
            <p:spPr bwMode="auto">
              <a:xfrm>
                <a:off x="7242592" y="3235931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08" name="Group 307"/>
            <p:cNvGrpSpPr/>
            <p:nvPr/>
          </p:nvGrpSpPr>
          <p:grpSpPr>
            <a:xfrm>
              <a:off x="1547446" y="4202429"/>
              <a:ext cx="5685688" cy="433754"/>
              <a:chOff x="1547446" y="4818185"/>
              <a:chExt cx="5685688" cy="433754"/>
            </a:xfrm>
          </p:grpSpPr>
          <p:sp>
            <p:nvSpPr>
              <p:cNvPr id="309" name="Freeform 308"/>
              <p:cNvSpPr/>
              <p:nvPr/>
            </p:nvSpPr>
            <p:spPr bwMode="auto">
              <a:xfrm>
                <a:off x="1547446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0" name="Freeform 309"/>
              <p:cNvSpPr/>
              <p:nvPr/>
            </p:nvSpPr>
            <p:spPr bwMode="auto">
              <a:xfrm>
                <a:off x="2262550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1" name="Freeform 310"/>
              <p:cNvSpPr/>
              <p:nvPr/>
            </p:nvSpPr>
            <p:spPr bwMode="auto">
              <a:xfrm>
                <a:off x="2965938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2" name="Freeform 311"/>
              <p:cNvSpPr/>
              <p:nvPr/>
            </p:nvSpPr>
            <p:spPr bwMode="auto">
              <a:xfrm>
                <a:off x="3681042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3" name="Freeform 312"/>
              <p:cNvSpPr/>
              <p:nvPr/>
            </p:nvSpPr>
            <p:spPr bwMode="auto">
              <a:xfrm>
                <a:off x="4396153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4" name="Freeform 313"/>
              <p:cNvSpPr/>
              <p:nvPr/>
            </p:nvSpPr>
            <p:spPr bwMode="auto">
              <a:xfrm>
                <a:off x="5111257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5" name="Freeform 314"/>
              <p:cNvSpPr/>
              <p:nvPr/>
            </p:nvSpPr>
            <p:spPr bwMode="auto">
              <a:xfrm>
                <a:off x="5814645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  <p:sp>
            <p:nvSpPr>
              <p:cNvPr id="316" name="Freeform 315"/>
              <p:cNvSpPr/>
              <p:nvPr/>
            </p:nvSpPr>
            <p:spPr bwMode="auto">
              <a:xfrm>
                <a:off x="6529749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>
                  <a:latin typeface="+mj-lt"/>
                </a:endParaRP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 rot="16200000">
            <a:off x="-175463" y="4918168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00B050"/>
                </a:solidFill>
                <a:latin typeface="+mj-lt"/>
                <a:ea typeface="+mj-ea"/>
              </a:rPr>
              <a:t>Pipelined </a:t>
            </a:r>
            <a:endParaRPr lang="ru-RU" sz="1600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17" name="Rectangle 316"/>
          <p:cNvSpPr/>
          <p:nvPr/>
        </p:nvSpPr>
        <p:spPr>
          <a:xfrm rot="16200000">
            <a:off x="-512554" y="2051357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FF0000"/>
                </a:solidFill>
                <a:latin typeface="+mj-lt"/>
                <a:ea typeface="+mj-ea"/>
              </a:rPr>
              <a:t>Non-Pipelined</a:t>
            </a:r>
            <a:endParaRPr lang="ru-RU" sz="1600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2347124" y="6060985"/>
                <a:ext cx="6078139" cy="7025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Speedup</m:t>
                      </m:r>
                      <m:r>
                        <a:rPr lang="en-US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6192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Wor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load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Non</m:t>
                              </m:r>
                              <m: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Slowest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Stage</m:t>
                              </m:r>
                              <m: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61922"/>
                                  </a:solidFill>
                                  <a:latin typeface="Cambria Math" panose="02040503050406030204" pitchFamily="18" charset="0"/>
                                </a:rPr>
                                <m:t>Time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0071C5"/>
                                  </a:solidFill>
                                  <a:latin typeface="Cambria Math" panose="02040503050406030204" pitchFamily="18" charset="0"/>
                                </a:rPr>
                                <m:t>Pipelined</m:t>
                              </m:r>
                            </m:sub>
                          </m:sSub>
                        </m:den>
                      </m:f>
                      <m:r>
                        <a:rPr lang="en-US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𝐍𝐮𝐦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 smtClean="0">
                          <a:solidFill>
                            <a:srgbClr val="061922"/>
                          </a:solidFill>
                          <a:latin typeface="Cambria Math" panose="02040503050406030204" pitchFamily="18" charset="0"/>
                        </a:rPr>
                        <m:t>𝐬𝐭𝐚𝐠𝐞𝐬</m:t>
                      </m:r>
                    </m:oMath>
                  </m:oMathPara>
                </a14:m>
                <a:endParaRPr lang="ru-RU" b="1" dirty="0">
                  <a:solidFill>
                    <a:srgbClr val="061922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124" y="6060985"/>
                <a:ext cx="6078139" cy="7025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2950051"/>
      </p:ext>
    </p:extLst>
  </p:cSld>
  <p:clrMapOvr>
    <a:masterClrMapping/>
  </p:clrMapOvr>
  <p:transition advTm="8080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8392" x="7108825" y="6848475"/>
          <p14:tracePt t="8401" x="7081838" y="6848475"/>
          <p14:tracePt t="8420" x="7018338" y="6848475"/>
          <p14:tracePt t="8441" x="6946900" y="6840538"/>
          <p14:tracePt t="8460" x="6867525" y="6796088"/>
          <p14:tracePt t="8481" x="6554788" y="6589713"/>
          <p14:tracePt t="8501" x="6473825" y="6429375"/>
          <p14:tracePt t="8521" x="6626225" y="5983288"/>
          <p14:tracePt t="8540" x="6751638" y="5653088"/>
          <p14:tracePt t="8561" x="6831013" y="5429250"/>
          <p14:tracePt t="8580" x="6848475" y="5197475"/>
          <p14:tracePt t="8601" x="6848475" y="5160963"/>
          <p14:tracePt t="8620" x="6848475" y="5126038"/>
          <p14:tracePt t="8641" x="6848475" y="5081588"/>
          <p14:tracePt t="8660" x="6848475" y="5054600"/>
          <p14:tracePt t="8753" x="6840538" y="5054600"/>
          <p14:tracePt t="8769" x="6831013" y="5054600"/>
          <p14:tracePt t="8781" x="6813550" y="5054600"/>
          <p14:tracePt t="8801" x="6599238" y="5133975"/>
          <p14:tracePt t="8820" x="6348413" y="5286375"/>
          <p14:tracePt t="8841" x="6161088" y="5411788"/>
          <p14:tracePt t="8861" x="6062663" y="5483225"/>
          <p14:tracePt t="8880" x="6054725" y="5491163"/>
          <p14:tracePt t="8961" x="6037263" y="5491163"/>
          <p14:tracePt t="8969" x="6018213" y="5491163"/>
          <p14:tracePt t="8980" x="5983288" y="5473700"/>
          <p14:tracePt t="9001" x="5473700" y="5108575"/>
          <p14:tracePt t="9020" x="5259388" y="4830763"/>
          <p14:tracePt t="9041" x="4884738" y="4197350"/>
          <p14:tracePt t="9061" x="4732338" y="3902075"/>
          <p14:tracePt t="9081" x="4545013" y="3571875"/>
          <p14:tracePt t="9100" x="4483100" y="3411538"/>
          <p14:tracePt t="9121" x="4446588" y="3179763"/>
          <p14:tracePt t="9141" x="4446588" y="3071813"/>
          <p14:tracePt t="9162" x="4465638" y="2946400"/>
          <p14:tracePt t="9181" x="4500563" y="2874963"/>
          <p14:tracePt t="9201" x="4537075" y="2803525"/>
          <p14:tracePt t="9220" x="4616450" y="2705100"/>
          <p14:tracePt t="9241" x="4598988" y="2625725"/>
          <p14:tracePt t="9261" x="4537075" y="2554288"/>
          <p14:tracePt t="9281" x="4473575" y="2490788"/>
          <p14:tracePt t="9301" x="4446588" y="2465388"/>
          <p14:tracePt t="9321" x="4446588" y="2446338"/>
          <p14:tracePt t="9361" x="4446588" y="2428875"/>
          <p14:tracePt t="9380" x="4446588" y="2393950"/>
          <p14:tracePt t="9401" x="4446588" y="2339975"/>
          <p14:tracePt t="9421" x="4446588" y="2312988"/>
          <p14:tracePt t="9441" x="4438650" y="2303463"/>
          <p14:tracePt t="9460" x="4438650" y="2295525"/>
          <p14:tracePt t="9481" x="4411663" y="2276475"/>
          <p14:tracePt t="9501" x="4357688" y="2259013"/>
          <p14:tracePt t="9521" x="4295775" y="2251075"/>
          <p14:tracePt t="9541" x="4286250" y="2251075"/>
          <p14:tracePt t="9577" x="4295775" y="2251075"/>
          <p14:tracePt t="9585" x="4322763" y="2251075"/>
          <p14:tracePt t="9601" x="4375150" y="2259013"/>
          <p14:tracePt t="9620" x="4446588" y="2276475"/>
          <p14:tracePt t="9642" x="4581525" y="2303463"/>
          <p14:tracePt t="9660" x="4598988" y="2303463"/>
          <p14:tracePt t="9701" x="4554538" y="2303463"/>
          <p14:tracePt t="9721" x="4465638" y="2303463"/>
          <p14:tracePt t="9740" x="4367213" y="2303463"/>
          <p14:tracePt t="9761" x="4116388" y="2276475"/>
          <p14:tracePt t="9781" x="3919538" y="2251075"/>
          <p14:tracePt t="9802" x="3679825" y="2214563"/>
          <p14:tracePt t="9821" x="3608388" y="2205038"/>
          <p14:tracePt t="9842" x="3581400" y="2197100"/>
          <p14:tracePt t="9861" x="3608388" y="2197100"/>
          <p14:tracePt t="9881" x="3822700" y="2214563"/>
          <p14:tracePt t="9901" x="3990975" y="2241550"/>
          <p14:tracePt t="9921" x="4251325" y="2286000"/>
          <p14:tracePt t="9940" x="4527550" y="2322513"/>
          <p14:tracePt t="9962" x="4759325" y="2322513"/>
          <p14:tracePt t="9981" x="4902200" y="2322513"/>
          <p14:tracePt t="10001" x="4956175" y="2322513"/>
          <p14:tracePt t="10057" x="4946650" y="2322513"/>
          <p14:tracePt t="10066" x="4919663" y="2322513"/>
          <p14:tracePt t="10081" x="4840288" y="2339975"/>
          <p14:tracePt t="10101" x="4679950" y="2347913"/>
          <p14:tracePt t="10121" x="4394200" y="2357438"/>
          <p14:tracePt t="10141" x="4081463" y="2357438"/>
          <p14:tracePt t="10161" x="3830638" y="2357438"/>
          <p14:tracePt t="10181" x="3625850" y="2357438"/>
          <p14:tracePt t="10202" x="3394075" y="2357438"/>
          <p14:tracePt t="10221" x="3251200" y="2357438"/>
          <p14:tracePt t="10242" x="3133725" y="2357438"/>
          <p14:tracePt t="10261" x="3089275" y="2357438"/>
          <p14:tracePt t="10282" x="3027363" y="2366963"/>
          <p14:tracePt t="10301" x="2982913" y="2374900"/>
          <p14:tracePt t="10321" x="2938463" y="2384425"/>
          <p14:tracePt t="10341" x="2901950" y="2393950"/>
          <p14:tracePt t="10362" x="2822575" y="2393950"/>
          <p14:tracePt t="10381" x="2751138" y="2393950"/>
          <p14:tracePt t="10402" x="2616200" y="2393950"/>
          <p14:tracePt t="10421" x="2544763" y="2393950"/>
          <p14:tracePt t="10442" x="2393950" y="2374900"/>
          <p14:tracePt t="10461" x="2303463" y="2357438"/>
          <p14:tracePt t="10481" x="2179638" y="2330450"/>
          <p14:tracePt t="10501" x="2133600" y="2312988"/>
          <p14:tracePt t="10522" x="2098675" y="2286000"/>
          <p14:tracePt t="10541" x="2089150" y="2286000"/>
          <p14:tracePt t="10563" x="2081213" y="2286000"/>
          <p14:tracePt t="10657" x="2089150" y="2286000"/>
          <p14:tracePt t="10666" x="2108200" y="2286000"/>
          <p14:tracePt t="10721" x="2098675" y="2286000"/>
          <p14:tracePt t="10730" x="2089150" y="2276475"/>
          <p14:tracePt t="10741" x="2044700" y="2276475"/>
          <p14:tracePt t="10761" x="1955800" y="2259013"/>
          <p14:tracePt t="10781" x="1874838" y="2224088"/>
          <p14:tracePt t="10802" x="1830388" y="2197100"/>
          <p14:tracePt t="10821" x="1830388" y="2187575"/>
          <p14:tracePt t="10842" x="1839913" y="2170113"/>
          <p14:tracePt t="10861" x="1874838" y="2170113"/>
          <p14:tracePt t="10882" x="2054225" y="2170113"/>
          <p14:tracePt t="10901" x="2197100" y="2179638"/>
          <p14:tracePt t="10922" x="2581275" y="2232025"/>
          <p14:tracePt t="10941" x="2874963" y="2251075"/>
          <p14:tracePt t="10962" x="3419475" y="2251075"/>
          <p14:tracePt t="10981" x="3660775" y="2251075"/>
          <p14:tracePt t="11002" x="3884613" y="2251075"/>
          <p14:tracePt t="11021" x="4017963" y="2251075"/>
          <p14:tracePt t="11042" x="4152900" y="2251075"/>
          <p14:tracePt t="11062" x="4205288" y="2251075"/>
          <p14:tracePt t="11081" x="4232275" y="2251075"/>
          <p14:tracePt t="11106" x="4224338" y="2251075"/>
          <p14:tracePt t="11122" x="4179888" y="2259013"/>
          <p14:tracePt t="11141" x="4108450" y="2268538"/>
          <p14:tracePt t="11162" x="3919538" y="2268538"/>
          <p14:tracePt t="11181" x="3759200" y="2268538"/>
          <p14:tracePt t="11202" x="3517900" y="2224088"/>
          <p14:tracePt t="11221" x="3330575" y="2187575"/>
          <p14:tracePt t="11242" x="3224213" y="2143125"/>
          <p14:tracePt t="11261" x="3187700" y="2125663"/>
          <p14:tracePt t="11281" x="3179763" y="2125663"/>
          <p14:tracePt t="11345" x="3214688" y="2133600"/>
          <p14:tracePt t="11355" x="3232150" y="2143125"/>
          <p14:tracePt t="11364" x="3313113" y="2179638"/>
          <p14:tracePt t="11381" x="3438525" y="2232025"/>
          <p14:tracePt t="11402" x="3616325" y="2312988"/>
          <p14:tracePt t="11421" x="3660775" y="2339975"/>
          <p14:tracePt t="11442" x="3687763" y="2366963"/>
          <p14:tracePt t="11490" x="3679825" y="2366963"/>
          <p14:tracePt t="11501" x="3670300" y="2366963"/>
          <p14:tracePt t="11522" x="3571875" y="2303463"/>
          <p14:tracePt t="11541" x="3500438" y="2241550"/>
          <p14:tracePt t="11562" x="3429000" y="2197100"/>
          <p14:tracePt t="11581" x="3340100" y="2152650"/>
          <p14:tracePt t="11601" x="3330575" y="2143125"/>
          <p14:tracePt t="11634" x="3367088" y="2160588"/>
          <p14:tracePt t="11643" x="3384550" y="2170113"/>
          <p14:tracePt t="11661" x="3500438" y="2232025"/>
          <p14:tracePt t="11682" x="3857625" y="2401888"/>
          <p14:tracePt t="11701" x="4224338" y="2554288"/>
          <p14:tracePt t="11722" x="4822825" y="2786063"/>
          <p14:tracePt t="11742" x="5170488" y="2894013"/>
          <p14:tracePt t="11762" x="5429250" y="2955925"/>
          <p14:tracePt t="11781" x="5473700" y="2973388"/>
          <p14:tracePt t="11802" x="5465763" y="2973388"/>
          <p14:tracePt t="11821" x="5402263" y="2973388"/>
          <p14:tracePt t="11842" x="5133975" y="2911475"/>
          <p14:tracePt t="11861" x="4633913" y="2759075"/>
          <p14:tracePt t="11882" x="4251325" y="2633663"/>
          <p14:tracePt t="11901" x="4027488" y="2571750"/>
          <p14:tracePt t="11922" x="3830638" y="2517775"/>
          <p14:tracePt t="11941" x="3803650" y="2509838"/>
          <p14:tracePt t="11981" x="3813175" y="2509838"/>
          <p14:tracePt t="12002" x="3919538" y="2544763"/>
          <p14:tracePt t="12021" x="4010025" y="2589213"/>
          <p14:tracePt t="12042" x="4108450" y="2625725"/>
          <p14:tracePt t="12061" x="4197350" y="2670175"/>
          <p14:tracePt t="12082" x="4322763" y="2724150"/>
          <p14:tracePt t="12101" x="4402138" y="2751138"/>
          <p14:tracePt t="12122" x="4429125" y="2822575"/>
          <p14:tracePt t="12141" x="4419600" y="2874963"/>
          <p14:tracePt t="12161" x="4419600" y="2884488"/>
          <p14:tracePt t="12346" x="4419600" y="2894013"/>
          <p14:tracePt t="12354" x="4429125" y="2894013"/>
          <p14:tracePt t="12364" x="4456113" y="2894013"/>
          <p14:tracePt t="12381" x="4473575" y="2901950"/>
          <p14:tracePt t="12402" x="4500563" y="2901950"/>
          <p14:tracePt t="12422" x="4500563" y="2894013"/>
          <p14:tracePt t="12442" x="4500563" y="2840038"/>
          <p14:tracePt t="12461" x="4500563" y="2803525"/>
          <p14:tracePt t="12482" x="4483100" y="2732088"/>
          <p14:tracePt t="12501" x="4402138" y="2643188"/>
          <p14:tracePt t="12522" x="4259263" y="2509838"/>
          <p14:tracePt t="12541" x="4125913" y="2438400"/>
          <p14:tracePt t="12561" x="3990975" y="2384425"/>
          <p14:tracePt t="12581" x="3776663" y="2312988"/>
          <p14:tracePt t="12602" x="3554413" y="2214563"/>
          <p14:tracePt t="12621" x="3411538" y="2160588"/>
          <p14:tracePt t="12642" x="3259138" y="2098675"/>
          <p14:tracePt t="12661" x="3232150" y="2089150"/>
          <p14:tracePt t="12682" x="3232150" y="2081213"/>
          <p14:tracePt t="12722" x="3232150" y="2071688"/>
          <p14:tracePt t="12741" x="3251200" y="2062163"/>
          <p14:tracePt t="12762" x="3313113" y="2044700"/>
          <p14:tracePt t="12781" x="3375025" y="2044700"/>
          <p14:tracePt t="12802" x="3581400" y="2062163"/>
          <p14:tracePt t="12821" x="3786188" y="2098675"/>
          <p14:tracePt t="12842" x="4214813" y="2170113"/>
          <p14:tracePt t="12861" x="4456113" y="2205038"/>
          <p14:tracePt t="12882" x="4813300" y="2268538"/>
          <p14:tracePt t="12901" x="4983163" y="2295525"/>
          <p14:tracePt t="12922" x="5116513" y="2312988"/>
          <p14:tracePt t="12941" x="5153025" y="2312988"/>
          <p14:tracePt t="12994" x="5143500" y="2303463"/>
          <p14:tracePt t="13018" x="5133975" y="2295525"/>
          <p14:tracePt t="13034" x="5126038" y="2295525"/>
          <p14:tracePt t="13043" x="5116513" y="2286000"/>
          <p14:tracePt t="13061" x="5072063" y="2276475"/>
          <p14:tracePt t="13082" x="4991100" y="2312988"/>
          <p14:tracePt t="13101" x="4929188" y="2384425"/>
          <p14:tracePt t="13121" x="4919663" y="2393950"/>
          <p14:tracePt t="13282" x="4902200" y="2384425"/>
          <p14:tracePt t="13290" x="4902200" y="2374900"/>
          <p14:tracePt t="13301" x="4894263" y="2357438"/>
          <p14:tracePt t="13322" x="4894263" y="2339975"/>
          <p14:tracePt t="13361" x="4902200" y="2330450"/>
          <p14:tracePt t="13381" x="4919663" y="2303463"/>
          <p14:tracePt t="13402" x="4983163" y="2214563"/>
          <p14:tracePt t="13421" x="5027613" y="2152650"/>
          <p14:tracePt t="13442" x="5037138" y="2017713"/>
          <p14:tracePt t="13461" x="4983163" y="1938338"/>
          <p14:tracePt t="13482" x="4894263" y="1795463"/>
          <p14:tracePt t="13502" x="4840288" y="1724025"/>
          <p14:tracePt t="13522" x="4687888" y="1608138"/>
          <p14:tracePt t="13541" x="4616450" y="1581150"/>
          <p14:tracePt t="13562" x="4545013" y="1554163"/>
          <p14:tracePt t="13581" x="4491038" y="1544638"/>
          <p14:tracePt t="13601" x="4483100" y="1544638"/>
          <p14:tracePt t="13754" x="4473575" y="1544638"/>
          <p14:tracePt t="13810" x="4473575" y="1536700"/>
          <p14:tracePt t="13819" x="4473575" y="1527175"/>
          <p14:tracePt t="13842" x="4473575" y="1482725"/>
          <p14:tracePt t="13861" x="4473575" y="1446213"/>
          <p14:tracePt t="13882" x="4473575" y="1401763"/>
          <p14:tracePt t="13901" x="4483100" y="1374775"/>
          <p14:tracePt t="13922" x="4510088" y="1357313"/>
          <p14:tracePt t="13941" x="4527550" y="1347788"/>
          <p14:tracePt t="13962" x="4545013" y="1347788"/>
          <p14:tracePt t="13981" x="4562475" y="1347788"/>
          <p14:tracePt t="14003" x="4572000" y="1347788"/>
          <p14:tracePt t="14021" x="4589463" y="1347788"/>
          <p14:tracePt t="14041" x="4598988" y="1347788"/>
          <p14:tracePt t="14075" x="4608513" y="1347788"/>
          <p14:tracePt t="14219" x="4608513" y="1357313"/>
          <p14:tracePt t="14227" x="4608513" y="1366838"/>
          <p14:tracePt t="14242" x="4608513" y="1374775"/>
          <p14:tracePt t="14261" x="4608513" y="1393825"/>
          <p14:tracePt t="14282" x="4608513" y="1401763"/>
          <p14:tracePt t="14301" x="4608513" y="1419225"/>
          <p14:tracePt t="14322" x="4608513" y="1428750"/>
          <p14:tracePt t="14362" x="4608513" y="1438275"/>
          <p14:tracePt t="14381" x="4608513" y="1446213"/>
          <p14:tracePt t="14403" x="4608513" y="1455738"/>
          <p14:tracePt t="14427" x="4608513" y="1465263"/>
          <p14:tracePt t="14442" x="4616450" y="1473200"/>
          <p14:tracePt t="14461" x="4616450" y="1482725"/>
          <p14:tracePt t="14482" x="4625975" y="1490663"/>
          <p14:tracePt t="14502" x="4625975" y="1509713"/>
          <p14:tracePt t="14523" x="4633913" y="1536700"/>
          <p14:tracePt t="14541" x="4643438" y="1554163"/>
          <p14:tracePt t="14562" x="4643438" y="1571625"/>
          <p14:tracePt t="14581" x="4652963" y="1589088"/>
          <p14:tracePt t="14603" x="4652963" y="1616075"/>
          <p14:tracePt t="14621" x="4660900" y="1652588"/>
          <p14:tracePt t="14642" x="4670425" y="1687513"/>
          <p14:tracePt t="14661" x="4670425" y="1704975"/>
          <p14:tracePt t="14682" x="4687888" y="1741488"/>
          <p14:tracePt t="14702" x="4687888" y="1758950"/>
          <p14:tracePt t="14722" x="4687888" y="1795463"/>
          <p14:tracePt t="14741" x="4687888" y="1822450"/>
          <p14:tracePt t="14762" x="4687888" y="1857375"/>
          <p14:tracePt t="14782" x="4679950" y="1893888"/>
          <p14:tracePt t="14802" x="4679950" y="1901825"/>
          <p14:tracePt t="14859" x="4679950" y="1893888"/>
          <p14:tracePt t="14868" x="4679950" y="1874838"/>
          <p14:tracePt t="14882" x="4687888" y="1822450"/>
          <p14:tracePt t="14901" x="4687888" y="1758950"/>
          <p14:tracePt t="14923" x="4679950" y="1643063"/>
          <p14:tracePt t="14941" x="4660900" y="1589088"/>
          <p14:tracePt t="14963" x="4625975" y="1517650"/>
          <p14:tracePt t="14981" x="4616450" y="1490663"/>
          <p14:tracePt t="15003" x="4598988" y="1438275"/>
          <p14:tracePt t="15021" x="4589463" y="1419225"/>
          <p14:tracePt t="15083" x="4581525" y="1419225"/>
          <p14:tracePt t="15123" x="4581525" y="1446213"/>
          <p14:tracePt t="15131" x="4581525" y="1473200"/>
          <p14:tracePt t="15142" x="4581525" y="1490663"/>
          <p14:tracePt t="15163" x="4589463" y="1608138"/>
          <p14:tracePt t="15181" x="4598988" y="1697038"/>
          <p14:tracePt t="15203" x="4625975" y="1847850"/>
          <p14:tracePt t="15221" x="4643438" y="1928813"/>
          <p14:tracePt t="15243" x="4660900" y="2054225"/>
          <p14:tracePt t="15261" x="4687888" y="2170113"/>
          <p14:tracePt t="15282" x="4697413" y="2224088"/>
          <p14:tracePt t="15302" x="4697413" y="2259013"/>
          <p14:tracePt t="15321" x="4697413" y="2276475"/>
          <p14:tracePt t="15379" x="4697413" y="2268538"/>
          <p14:tracePt t="15387" x="4697413" y="2251075"/>
          <p14:tracePt t="15403" x="4687888" y="2214563"/>
          <p14:tracePt t="15422" x="4679950" y="2160588"/>
          <p14:tracePt t="15443" x="4660900" y="2054225"/>
          <p14:tracePt t="15461" x="4660900" y="1982788"/>
          <p14:tracePt t="15482" x="4660900" y="1911350"/>
          <p14:tracePt t="15502" x="4660900" y="1857375"/>
          <p14:tracePt t="15523" x="4660900" y="1830388"/>
          <p14:tracePt t="15541" x="4660900" y="1822450"/>
          <p14:tracePt t="15579" x="4652963" y="1822450"/>
          <p14:tracePt t="15611" x="4643438" y="1822450"/>
          <p14:tracePt t="15621" x="4643438" y="1830388"/>
          <p14:tracePt t="15642" x="4625975" y="1847850"/>
          <p14:tracePt t="15662" x="4625975" y="1857375"/>
          <p14:tracePt t="15683" x="4616450" y="1874838"/>
          <p14:tracePt t="15722" x="4616450" y="1884363"/>
          <p14:tracePt t="15742" x="4608513" y="1884363"/>
          <p14:tracePt t="15811" x="4608513" y="1874838"/>
          <p14:tracePt t="15820" x="4608513" y="1866900"/>
          <p14:tracePt t="15842" x="4608513" y="1857375"/>
          <p14:tracePt t="15862" x="4616450" y="1812925"/>
          <p14:tracePt t="15883" x="4616450" y="1795463"/>
          <p14:tracePt t="15902" x="4616450" y="1785938"/>
          <p14:tracePt t="16019" x="4616450" y="1795463"/>
          <p14:tracePt t="16035" x="4625975" y="1803400"/>
          <p14:tracePt t="16043" x="4625975" y="1822450"/>
          <p14:tracePt t="16062" x="4625975" y="1847850"/>
          <p14:tracePt t="16082" x="4643438" y="1874838"/>
          <p14:tracePt t="16102" x="4643438" y="1893888"/>
          <p14:tracePt t="16123" x="4643438" y="1901825"/>
          <p14:tracePt t="16162" x="4643438" y="1911350"/>
          <p14:tracePt t="16182" x="4643438" y="1928813"/>
          <p14:tracePt t="16203" x="4643438" y="1955800"/>
          <p14:tracePt t="16222" x="4643438" y="1965325"/>
          <p14:tracePt t="16242" x="4643438" y="2000250"/>
          <p14:tracePt t="16262" x="4643438" y="2027238"/>
          <p14:tracePt t="16282" x="4643438" y="2036763"/>
          <p14:tracePt t="16302" x="4643438" y="2062163"/>
          <p14:tracePt t="16322" x="4643438" y="2071688"/>
          <p14:tracePt t="16342" x="4643438" y="2081213"/>
          <p14:tracePt t="16363" x="4643438" y="2089150"/>
          <p14:tracePt t="16382" x="4643438" y="2108200"/>
          <p14:tracePt t="16403" x="4643438" y="2125663"/>
          <p14:tracePt t="16422" x="4643438" y="2143125"/>
          <p14:tracePt t="16442" x="4643438" y="2152650"/>
          <p14:tracePt t="16467" x="4643438" y="2160588"/>
          <p14:tracePt t="16523" x="4643438" y="2170113"/>
          <p14:tracePt t="16539" x="4652963" y="2170113"/>
          <p14:tracePt t="16548" x="4652963" y="2179638"/>
          <p14:tracePt t="16562" x="4652963" y="2187575"/>
          <p14:tracePt t="16582" x="4660900" y="2224088"/>
          <p14:tracePt t="16602" x="4679950" y="2374900"/>
          <p14:tracePt t="16622" x="4687888" y="2608263"/>
          <p14:tracePt t="16643" x="4687888" y="2973388"/>
          <p14:tracePt t="16662" x="4732338" y="3224213"/>
          <p14:tracePt t="16683" x="4875213" y="3589338"/>
          <p14:tracePt t="16702" x="4983163" y="3732213"/>
          <p14:tracePt t="16722" x="5054600" y="3822700"/>
          <p14:tracePt t="16742" x="5153025" y="3919538"/>
          <p14:tracePt t="16762" x="5187950" y="3956050"/>
          <p14:tracePt t="16783" x="5214938" y="4000500"/>
          <p14:tracePt t="16803" x="5214938" y="4027488"/>
          <p14:tracePt t="16822" x="5214938" y="4054475"/>
          <p14:tracePt t="16842" x="5224463" y="4089400"/>
          <p14:tracePt t="16862" x="5224463" y="4108450"/>
          <p14:tracePt t="16882" x="5232400" y="4125913"/>
          <p14:tracePt t="16903" x="5259388" y="4179888"/>
          <p14:tracePt t="16923" x="5268913" y="4214813"/>
          <p14:tracePt t="16942" x="5268913" y="4241800"/>
          <p14:tracePt t="16963" x="5286375" y="4251325"/>
          <p14:tracePt t="16982" x="5313363" y="4259263"/>
          <p14:tracePt t="17003" x="5357813" y="4303713"/>
          <p14:tracePt t="17022" x="5375275" y="4313238"/>
          <p14:tracePt t="17195" x="5375275" y="4303713"/>
          <p14:tracePt t="17205" x="5384800" y="4268788"/>
          <p14:tracePt t="17222" x="5384800" y="4179888"/>
          <p14:tracePt t="17242" x="5348288" y="4108450"/>
          <p14:tracePt t="17282" x="5340350" y="4108450"/>
          <p14:tracePt t="17302" x="5313363" y="4170363"/>
          <p14:tracePt t="17322" x="5313363" y="4205288"/>
          <p14:tracePt t="17342" x="5295900" y="4251325"/>
          <p14:tracePt t="17363" x="5295900" y="4295775"/>
          <p14:tracePt t="17382" x="5276850" y="4313238"/>
          <p14:tracePt t="17402" x="5276850" y="4340225"/>
          <p14:tracePt t="17422" x="5276850" y="4384675"/>
          <p14:tracePt t="17442" x="5276850" y="4438650"/>
          <p14:tracePt t="17462" x="5276850" y="4473575"/>
          <p14:tracePt t="17483" x="5276850" y="4500563"/>
          <p14:tracePt t="17503" x="5268913" y="4518025"/>
          <p14:tracePt t="17523" x="5268913" y="4537075"/>
          <p14:tracePt t="17542" x="5268913" y="4545013"/>
          <p14:tracePt t="17562" x="5268913" y="4562475"/>
          <p14:tracePt t="17582" x="5268913" y="4581525"/>
          <p14:tracePt t="17602" x="5268913" y="4589463"/>
          <p14:tracePt t="17622" x="5268913" y="4608513"/>
          <p14:tracePt t="17643" x="5268913" y="4625975"/>
          <p14:tracePt t="17662" x="5268913" y="4660900"/>
          <p14:tracePt t="17683" x="5268913" y="4741863"/>
          <p14:tracePt t="17702" x="5268913" y="4776788"/>
          <p14:tracePt t="17722" x="5268913" y="4813300"/>
          <p14:tracePt t="17742" x="5268913" y="4848225"/>
          <p14:tracePt t="17763" x="5268913" y="4857750"/>
          <p14:tracePt t="17783" x="5268913" y="4884738"/>
          <p14:tracePt t="17802" x="5276850" y="4884738"/>
          <p14:tracePt t="17822" x="5276850" y="4894263"/>
          <p14:tracePt t="17844" x="5276850" y="4902200"/>
          <p14:tracePt t="17876" x="5276850" y="4911725"/>
          <p14:tracePt t="17892" x="5276850" y="4919663"/>
          <p14:tracePt t="17908" x="5276850" y="4938713"/>
          <p14:tracePt t="17924" x="5276850" y="4946650"/>
          <p14:tracePt t="17942" x="5276850" y="4965700"/>
          <p14:tracePt t="17963" x="5276850" y="5010150"/>
          <p14:tracePt t="17982" x="5276850" y="5037138"/>
          <p14:tracePt t="18003" x="5268913" y="5072063"/>
          <p14:tracePt t="18022" x="5268913" y="5081588"/>
          <p14:tracePt t="18062" x="5259388" y="5089525"/>
          <p14:tracePt t="18084" x="5251450" y="5089525"/>
          <p14:tracePt t="18102" x="5232400" y="5089525"/>
          <p14:tracePt t="18123" x="5180013" y="5089525"/>
          <p14:tracePt t="18142" x="5018088" y="5062538"/>
          <p14:tracePt t="18163" x="4867275" y="5037138"/>
          <p14:tracePt t="18182" x="4633913" y="5000625"/>
          <p14:tracePt t="18203" x="4483100" y="4973638"/>
          <p14:tracePt t="18222" x="4214813" y="4938713"/>
          <p14:tracePt t="18243" x="4037013" y="4902200"/>
          <p14:tracePt t="18262" x="3884613" y="4867275"/>
          <p14:tracePt t="18283" x="3768725" y="4803775"/>
          <p14:tracePt t="18302" x="3652838" y="4759325"/>
          <p14:tracePt t="18322" x="3571875" y="4724400"/>
          <p14:tracePt t="18342" x="3490913" y="4714875"/>
          <p14:tracePt t="18362" x="3465513" y="4705350"/>
          <p14:tracePt t="18382" x="3402013" y="4697413"/>
          <p14:tracePt t="18403" x="3303588" y="4697413"/>
          <p14:tracePt t="18422" x="3232150" y="4697413"/>
          <p14:tracePt t="18442" x="3143250" y="4705350"/>
          <p14:tracePt t="18462" x="3000375" y="4705350"/>
          <p14:tracePt t="18482" x="2928938" y="4705350"/>
          <p14:tracePt t="18503" x="2847975" y="4687888"/>
          <p14:tracePt t="18522" x="2768600" y="4679950"/>
          <p14:tracePt t="18542" x="2714625" y="4652963"/>
          <p14:tracePt t="18563" x="2687638" y="4625975"/>
          <p14:tracePt t="18582" x="2660650" y="4598988"/>
          <p14:tracePt t="18602" x="2652713" y="4589463"/>
          <p14:tracePt t="18622" x="2633663" y="4572000"/>
          <p14:tracePt t="18643" x="2625725" y="4554538"/>
          <p14:tracePt t="18662" x="2625725" y="4545013"/>
          <p14:tracePt t="18682" x="2616200" y="4545013"/>
          <p14:tracePt t="18702" x="2616200" y="4527550"/>
          <p14:tracePt t="18772" x="2616200" y="4518025"/>
          <p14:tracePt t="18804" x="2633663" y="4518025"/>
          <p14:tracePt t="18813" x="2633663" y="4510088"/>
          <p14:tracePt t="18822" x="2670175" y="4510088"/>
          <p14:tracePt t="18842" x="2732088" y="4491038"/>
          <p14:tracePt t="18863" x="2894013" y="4491038"/>
          <p14:tracePt t="18882" x="3000375" y="4491038"/>
          <p14:tracePt t="18902" x="3241675" y="4510088"/>
          <p14:tracePt t="18924" x="3554413" y="4545013"/>
          <p14:tracePt t="18942" x="3848100" y="4581525"/>
          <p14:tracePt t="18962" x="4313238" y="4581525"/>
          <p14:tracePt t="18982" x="4697413" y="4581525"/>
          <p14:tracePt t="19004" x="5153025" y="4581525"/>
          <p14:tracePt t="19022" x="5340350" y="4581525"/>
          <p14:tracePt t="19042" x="5473700" y="4581525"/>
          <p14:tracePt t="19045" x="5518150" y="4581525"/>
          <p14:tracePt t="19062" x="5537200" y="4581525"/>
          <p14:tracePt t="19212" x="5537200" y="4589463"/>
          <p14:tracePt t="19244" x="5537200" y="4598988"/>
          <p14:tracePt t="19253" x="5537200" y="4608513"/>
          <p14:tracePt t="19268" x="5545138" y="4616450"/>
          <p14:tracePt t="19283" x="5545138" y="4625975"/>
          <p14:tracePt t="19302" x="5554663" y="4679950"/>
          <p14:tracePt t="19322" x="5554663" y="4714875"/>
          <p14:tracePt t="19342" x="5554663" y="4813300"/>
          <p14:tracePt t="19363" x="5545138" y="4857750"/>
          <p14:tracePt t="19382" x="5545138" y="4911725"/>
          <p14:tracePt t="19402" x="5545138" y="4965700"/>
          <p14:tracePt t="19423" x="5545138" y="5027613"/>
          <p14:tracePt t="19442" x="5545138" y="5054600"/>
          <p14:tracePt t="19462" x="5554663" y="5081588"/>
          <p14:tracePt t="19482" x="5562600" y="5099050"/>
          <p14:tracePt t="19596" x="5545138" y="5099050"/>
          <p14:tracePt t="19604" x="5537200" y="5099050"/>
          <p14:tracePt t="19622" x="5483225" y="5081588"/>
          <p14:tracePt t="19643" x="5429250" y="5054600"/>
          <p14:tracePt t="19662" x="5303838" y="4956175"/>
          <p14:tracePt t="19682" x="5214938" y="4884738"/>
          <p14:tracePt t="19702" x="5089525" y="4795838"/>
          <p14:tracePt t="19722" x="5037138" y="4768850"/>
          <p14:tracePt t="19742" x="4983163" y="4724400"/>
          <p14:tracePt t="19762" x="4965700" y="4705350"/>
          <p14:tracePt t="19783" x="4946650" y="4679950"/>
          <p14:tracePt t="19802" x="4919663" y="4670425"/>
          <p14:tracePt t="19822" x="4902200" y="4643438"/>
          <p14:tracePt t="19842" x="4884738" y="4643438"/>
          <p14:tracePt t="19863" x="4875213" y="4633913"/>
          <p14:tracePt t="19902" x="4875213" y="4625975"/>
          <p14:tracePt t="19922" x="4867275" y="4625975"/>
          <p14:tracePt t="19942" x="4857750" y="4616450"/>
          <p14:tracePt t="20036" x="4867275" y="4616450"/>
          <p14:tracePt t="20061" x="4875213" y="4616450"/>
          <p14:tracePt t="20069" x="4884738" y="4616450"/>
          <p14:tracePt t="20082" x="4894263" y="4616450"/>
          <p14:tracePt t="20102" x="4938713" y="4608513"/>
          <p14:tracePt t="20122" x="4983163" y="4598988"/>
          <p14:tracePt t="20143" x="5126038" y="4572000"/>
          <p14:tracePt t="20162" x="5205413" y="4562475"/>
          <p14:tracePt t="20182" x="5322888" y="4562475"/>
          <p14:tracePt t="20202" x="5348288" y="4562475"/>
          <p14:tracePt t="20222" x="5357813" y="4562475"/>
          <p14:tracePt t="20261" x="5367338" y="4562475"/>
          <p14:tracePt t="20292" x="5367338" y="4572000"/>
          <p14:tracePt t="20316" x="5367338" y="4581525"/>
          <p14:tracePt t="20390" x="5367338" y="4589463"/>
          <p14:tracePt t="20404" x="5375275" y="4598988"/>
          <p14:tracePt t="20413" x="5384800" y="4608513"/>
          <p14:tracePt t="20428" x="5394325" y="4616450"/>
          <p14:tracePt t="20442" x="5419725" y="4616450"/>
          <p14:tracePt t="20462" x="5473700" y="4652963"/>
          <p14:tracePt t="20482" x="5527675" y="4687888"/>
          <p14:tracePt t="20503" x="5670550" y="4759325"/>
          <p14:tracePt t="20522" x="5751513" y="4786313"/>
          <p14:tracePt t="20542" x="5813425" y="4840288"/>
          <p14:tracePt t="20563" x="5822950" y="4884738"/>
          <p14:tracePt t="20582" x="5830888" y="5000625"/>
          <p14:tracePt t="20602" x="5830888" y="5072063"/>
          <p14:tracePt t="20622" x="5830888" y="5197475"/>
          <p14:tracePt t="20643" x="5857875" y="5259388"/>
          <p14:tracePt t="20663" x="5919788" y="5375275"/>
          <p14:tracePt t="20682" x="6010275" y="5473700"/>
          <p14:tracePt t="20702" x="6161088" y="5670550"/>
          <p14:tracePt t="20723" x="6259513" y="5768975"/>
          <p14:tracePt t="20742" x="6367463" y="5848350"/>
          <p14:tracePt t="20763" x="6394450" y="5857875"/>
          <p14:tracePt t="20783" x="6394450" y="5867400"/>
          <p14:tracePt t="20802" x="6394450" y="5875338"/>
          <p14:tracePt t="20877" x="6394450" y="5867400"/>
          <p14:tracePt t="20885" x="6375400" y="5848350"/>
          <p14:tracePt t="20902" x="6323013" y="5786438"/>
          <p14:tracePt t="20923" x="6251575" y="5688013"/>
          <p14:tracePt t="20943" x="6081713" y="5473700"/>
          <p14:tracePt t="20963" x="5983288" y="5375275"/>
          <p14:tracePt t="20983" x="5822950" y="5232400"/>
          <p14:tracePt t="21003" x="5732463" y="5170488"/>
          <p14:tracePt t="21023" x="5643563" y="5099050"/>
          <p14:tracePt t="21043" x="5616575" y="5089525"/>
          <p14:tracePt t="21046" x="5616575" y="5081588"/>
          <p14:tracePt t="21063" x="5608638" y="5081588"/>
          <p14:tracePt t="21083" x="5608638" y="5072063"/>
          <p14:tracePt t="21253" x="5616575" y="5072063"/>
          <p14:tracePt t="21269" x="5626100" y="5072063"/>
          <p14:tracePt t="21283" x="5643563" y="5072063"/>
          <p14:tracePt t="21303" x="5697538" y="5072063"/>
          <p14:tracePt t="21323" x="5741988" y="5072063"/>
          <p14:tracePt t="21343" x="5830888" y="5081588"/>
          <p14:tracePt t="21364" x="5911850" y="5089525"/>
          <p14:tracePt t="21383" x="5965825" y="5089525"/>
          <p14:tracePt t="21403" x="6027738" y="5089525"/>
          <p14:tracePt t="21423" x="6161088" y="5089525"/>
          <p14:tracePt t="21443" x="6232525" y="5089525"/>
          <p14:tracePt t="21463" x="6348413" y="5072063"/>
          <p14:tracePt t="21483" x="6375400" y="5062538"/>
          <p14:tracePt t="21523" x="6375400" y="5054600"/>
          <p14:tracePt t="21543" x="6367463" y="5054600"/>
          <p14:tracePt t="21563" x="6348413" y="5045075"/>
          <p14:tracePt t="21583" x="6340475" y="5045075"/>
          <p14:tracePt t="21603" x="6323013" y="5045075"/>
          <p14:tracePt t="21623" x="6303963" y="5045075"/>
          <p14:tracePt t="21643" x="6286500" y="5045075"/>
          <p14:tracePt t="21663" x="6251575" y="5054600"/>
          <p14:tracePt t="21683" x="6251575" y="5062538"/>
          <p14:tracePt t="21703" x="6242050" y="5072063"/>
          <p14:tracePt t="21723" x="6242050" y="5081588"/>
          <p14:tracePt t="21743" x="6242050" y="5089525"/>
          <p14:tracePt t="21763" x="6251575" y="5089525"/>
          <p14:tracePt t="21783" x="6313488" y="5108575"/>
          <p14:tracePt t="21803" x="6367463" y="5116513"/>
          <p14:tracePt t="21823" x="6446838" y="5126038"/>
          <p14:tracePt t="21843" x="6473825" y="5133975"/>
          <p14:tracePt t="21863" x="6491288" y="5133975"/>
          <p14:tracePt t="22237" x="6491288" y="5143500"/>
          <p14:tracePt t="22245" x="6483350" y="5143500"/>
          <p14:tracePt t="22262" x="6438900" y="5170488"/>
          <p14:tracePt t="22284" x="6394450" y="5197475"/>
          <p14:tracePt t="22303" x="6269038" y="5224463"/>
          <p14:tracePt t="22323" x="6188075" y="5232400"/>
          <p14:tracePt t="22343" x="6062663" y="5251450"/>
          <p14:tracePt t="22364" x="5973763" y="5259388"/>
          <p14:tracePt t="22383" x="5830888" y="5268913"/>
          <p14:tracePt t="22404" x="5768975" y="5268913"/>
          <p14:tracePt t="22424" x="5705475" y="5268913"/>
          <p14:tracePt t="22443" x="5688013" y="5268913"/>
          <p14:tracePt t="22613" x="5688013" y="5276850"/>
          <p14:tracePt t="22629" x="5697538" y="5276850"/>
          <p14:tracePt t="22643" x="5705475" y="5276850"/>
          <p14:tracePt t="22663" x="5715000" y="5276850"/>
          <p14:tracePt t="22683" x="5732463" y="5295900"/>
          <p14:tracePt t="22703" x="5759450" y="5303838"/>
          <p14:tracePt t="22723" x="5776913" y="5313363"/>
          <p14:tracePt t="22743" x="5803900" y="5313363"/>
          <p14:tracePt t="22821" x="5803900" y="5322888"/>
          <p14:tracePt t="22837" x="5795963" y="5322888"/>
          <p14:tracePt t="22853" x="5786438" y="5322888"/>
          <p14:tracePt t="22865" x="5768975" y="5322888"/>
          <p14:tracePt t="22884" x="5705475" y="5303838"/>
          <p14:tracePt t="22903" x="5581650" y="5224463"/>
          <p14:tracePt t="22924" x="5483225" y="5160963"/>
          <p14:tracePt t="22944" x="5286375" y="5018088"/>
          <p14:tracePt t="22963" x="5187950" y="4938713"/>
          <p14:tracePt t="22984" x="5062538" y="4875213"/>
          <p14:tracePt t="23004" x="4983163" y="4840288"/>
          <p14:tracePt t="23023" x="4894263" y="4795838"/>
          <p14:tracePt t="23043" x="4884738" y="4786313"/>
          <p14:tracePt t="23063" x="4884738" y="4776788"/>
          <p14:tracePt t="23084" x="4902200" y="4768850"/>
          <p14:tracePt t="23103" x="4919663" y="4759325"/>
          <p14:tracePt t="23123" x="4946650" y="4759325"/>
          <p14:tracePt t="23143" x="5000625" y="4732338"/>
          <p14:tracePt t="23163" x="5037138" y="4732338"/>
          <p14:tracePt t="23183" x="5108575" y="4714875"/>
          <p14:tracePt t="23204" x="5160963" y="4714875"/>
          <p14:tracePt t="23224" x="5180013" y="4705350"/>
          <p14:tracePt t="23269" x="5187950" y="4705350"/>
          <p14:tracePt t="23293" x="5187950" y="4697413"/>
          <p14:tracePt t="23303" x="5187950" y="4687888"/>
          <p14:tracePt t="23324" x="5187950" y="4679950"/>
          <p14:tracePt t="23343" x="5187950" y="4652963"/>
          <p14:tracePt t="23364" x="5187950" y="4625975"/>
          <p14:tracePt t="23384" x="5153025" y="4598988"/>
          <p14:tracePt t="23405" x="5108575" y="4554538"/>
          <p14:tracePt t="23424" x="5081588" y="4537075"/>
          <p14:tracePt t="23444" x="5062538" y="4527550"/>
          <p14:tracePt t="23463" x="5054600" y="4518025"/>
          <p14:tracePt t="23483" x="5045075" y="4510088"/>
          <p14:tracePt t="23504" x="5010150" y="4510088"/>
          <p14:tracePt t="23523" x="5000625" y="4510088"/>
          <p14:tracePt t="23543" x="4991100" y="4510088"/>
          <p14:tracePt t="23566" x="4991100" y="4518025"/>
          <p14:tracePt t="23589" x="5010150" y="4537075"/>
          <p14:tracePt t="23603" x="5018088" y="4545013"/>
          <p14:tracePt t="23624" x="5045075" y="4562475"/>
          <p14:tracePt t="23643" x="5072063" y="4589463"/>
          <p14:tracePt t="23663" x="5126038" y="4652963"/>
          <p14:tracePt t="23683" x="5160963" y="4697413"/>
          <p14:tracePt t="23703" x="5197475" y="4751388"/>
          <p14:tracePt t="23723" x="5205413" y="4776788"/>
          <p14:tracePt t="23743" x="5205413" y="4813300"/>
          <p14:tracePt t="23763" x="5205413" y="4840288"/>
          <p14:tracePt t="23784" x="5205413" y="4857750"/>
          <p14:tracePt t="23869" x="5197475" y="4848225"/>
          <p14:tracePt t="23885" x="5187950" y="4840288"/>
          <p14:tracePt t="23902" x="5187950" y="4830763"/>
          <p14:tracePt t="23911" x="5187950" y="4822825"/>
          <p14:tracePt t="23923" x="5187950" y="4813300"/>
          <p14:tracePt t="23943" x="5187950" y="4776788"/>
          <p14:tracePt t="23963" x="5187950" y="4741863"/>
          <p14:tracePt t="23983" x="5187950" y="4705350"/>
          <p14:tracePt t="24004" x="5187950" y="4697413"/>
          <p14:tracePt t="24023" x="5187950" y="4687888"/>
          <p14:tracePt t="24110" x="5197475" y="4697413"/>
          <p14:tracePt t="24125" x="5197475" y="4714875"/>
          <p14:tracePt t="24142" x="5197475" y="4724400"/>
          <p14:tracePt t="24150" x="5205413" y="4732338"/>
          <p14:tracePt t="24163" x="5205413" y="4741863"/>
          <p14:tracePt t="24183" x="5214938" y="4803775"/>
          <p14:tracePt t="24203" x="5214938" y="4857750"/>
          <p14:tracePt t="24223" x="5214938" y="4919663"/>
          <p14:tracePt t="24243" x="5214938" y="4983163"/>
          <p14:tracePt t="24263" x="5214938" y="5037138"/>
          <p14:tracePt t="24283" x="5224463" y="5072063"/>
          <p14:tracePt t="24303" x="5232400" y="5108575"/>
          <p14:tracePt t="24323" x="5232400" y="5126038"/>
          <p14:tracePt t="24374" x="5232400" y="5116513"/>
          <p14:tracePt t="24390" x="5232400" y="5099050"/>
          <p14:tracePt t="24403" x="5232400" y="5081588"/>
          <p14:tracePt t="24423" x="5241925" y="4894263"/>
          <p14:tracePt t="24443" x="5251450" y="4768850"/>
          <p14:tracePt t="24463" x="5251450" y="4652963"/>
          <p14:tracePt t="24483" x="5241925" y="4572000"/>
          <p14:tracePt t="24503" x="5214938" y="4429125"/>
          <p14:tracePt t="24523" x="5180013" y="4357688"/>
          <p14:tracePt t="24543" x="5081588" y="4259263"/>
          <p14:tracePt t="24563" x="5027613" y="4232275"/>
          <p14:tracePt t="24583" x="5000625" y="4214813"/>
          <p14:tracePt t="24603" x="4983163" y="4214813"/>
          <p14:tracePt t="24623" x="4983163" y="4205288"/>
          <p14:tracePt t="24702" x="4991100" y="4205288"/>
          <p14:tracePt t="24710" x="5010150" y="4205288"/>
          <p14:tracePt t="24723" x="5018088" y="4205288"/>
          <p14:tracePt t="24743" x="5108575" y="4205288"/>
          <p14:tracePt t="24763" x="5180013" y="4205288"/>
          <p14:tracePt t="24783" x="5224463" y="4205288"/>
          <p14:tracePt t="24803" x="5232400" y="4205288"/>
          <p14:tracePt t="24823" x="5232400" y="4232275"/>
          <p14:tracePt t="24843" x="5232400" y="4268788"/>
          <p14:tracePt t="24864" x="5232400" y="4357688"/>
          <p14:tracePt t="24883" x="5214938" y="4473575"/>
          <p14:tracePt t="24903" x="5180013" y="4562475"/>
          <p14:tracePt t="24923" x="5153025" y="4643438"/>
          <p14:tracePt t="24943" x="5143500" y="4751388"/>
          <p14:tracePt t="24963" x="5143500" y="4786313"/>
          <p14:tracePt t="24983" x="5170488" y="4830763"/>
          <p14:tracePt t="25004" x="5187950" y="4848225"/>
          <p14:tracePt t="25023" x="5251450" y="4902200"/>
          <p14:tracePt t="25043" x="5295900" y="4929188"/>
          <p14:tracePt t="25046" x="5303838" y="4938713"/>
          <p14:tracePt t="25063" x="5348288" y="4991100"/>
          <p14:tracePt t="25083" x="5384800" y="5037138"/>
          <p14:tracePt t="25103" x="5429250" y="5108575"/>
          <p14:tracePt t="25123" x="5465763" y="5160963"/>
          <p14:tracePt t="25144" x="5500688" y="5224463"/>
          <p14:tracePt t="25163" x="5500688" y="5241925"/>
          <p14:tracePt t="25203" x="5483225" y="5241925"/>
          <p14:tracePt t="25223" x="5419725" y="5232400"/>
          <p14:tracePt t="25243" x="5367338" y="5187950"/>
          <p14:tracePt t="25263" x="5205413" y="5062538"/>
          <p14:tracePt t="25283" x="5108575" y="4965700"/>
          <p14:tracePt t="25303" x="5045075" y="4884738"/>
          <p14:tracePt t="25323" x="5037138" y="4867275"/>
          <p14:tracePt t="25343" x="5037138" y="4848225"/>
          <p14:tracePt t="25407" x="5054600" y="4848225"/>
          <p14:tracePt t="25422" x="5072063" y="4848225"/>
          <p14:tracePt t="25430" x="5081588" y="4848225"/>
          <p14:tracePt t="25443" x="5089525" y="4857750"/>
          <p14:tracePt t="25463" x="5116513" y="4875213"/>
          <p14:tracePt t="25483" x="5126038" y="4875213"/>
          <p14:tracePt t="25504" x="5133975" y="4884738"/>
          <p14:tracePt t="25523" x="5160963" y="4902200"/>
          <p14:tracePt t="25543" x="5205413" y="4938713"/>
          <p14:tracePt t="25563" x="5251450" y="4965700"/>
          <p14:tracePt t="25584" x="5340350" y="5045075"/>
          <p14:tracePt t="25603" x="5411788" y="5081588"/>
          <p14:tracePt t="25623" x="5510213" y="5160963"/>
          <p14:tracePt t="25644" x="5562600" y="5205413"/>
          <p14:tracePt t="25664" x="5653088" y="5259388"/>
          <p14:tracePt t="25683" x="5680075" y="5286375"/>
          <p14:tracePt t="25703" x="5705475" y="5322888"/>
          <p14:tracePt t="25724" x="5741988" y="5348288"/>
          <p14:tracePt t="25743" x="5803900" y="5402263"/>
          <p14:tracePt t="25763" x="5848350" y="5438775"/>
          <p14:tracePt t="25783" x="5911850" y="5483225"/>
          <p14:tracePt t="25803" x="5938838" y="5510213"/>
          <p14:tracePt t="25823" x="5965825" y="5545138"/>
          <p14:tracePt t="25843" x="5983288" y="5572125"/>
          <p14:tracePt t="25864" x="6018213" y="5599113"/>
          <p14:tracePt t="25883" x="6045200" y="5616575"/>
          <p14:tracePt t="25904" x="6062663" y="5653088"/>
          <p14:tracePt t="25923" x="6081713" y="5680075"/>
          <p14:tracePt t="25943" x="6126163" y="5732463"/>
          <p14:tracePt t="25963" x="6180138" y="5786438"/>
          <p14:tracePt t="25983" x="6215063" y="5830888"/>
          <p14:tracePt t="26004" x="6242050" y="5857875"/>
          <p14:tracePt t="26023" x="6276975" y="5902325"/>
          <p14:tracePt t="26043" x="6296025" y="5919788"/>
          <p14:tracePt t="26064" x="6330950" y="5946775"/>
          <p14:tracePt t="26083" x="6340475" y="5946775"/>
          <p14:tracePt t="26318" x="6330950" y="5946775"/>
          <p14:tracePt t="26326" x="6323013" y="5946775"/>
          <p14:tracePt t="26343" x="6296025" y="5919788"/>
          <p14:tracePt t="26364" x="6251575" y="5884863"/>
          <p14:tracePt t="26383" x="6153150" y="5803900"/>
          <p14:tracePt t="26404" x="6027738" y="5680075"/>
          <p14:tracePt t="26423" x="5776913" y="5429250"/>
          <p14:tracePt t="26444" x="5634038" y="5313363"/>
          <p14:tracePt t="26464" x="5384800" y="5133975"/>
          <p14:tracePt t="26484" x="5268913" y="5045075"/>
          <p14:tracePt t="26504" x="5108575" y="4919663"/>
          <p14:tracePt t="26524" x="5062538" y="4884738"/>
          <p14:tracePt t="26543" x="5018088" y="4857750"/>
          <p14:tracePt t="26564" x="5010150" y="4848225"/>
          <p14:tracePt t="26584" x="4991100" y="4840288"/>
          <p14:tracePt t="26630" x="4991100" y="4830763"/>
          <p14:tracePt t="26702" x="5000625" y="4830763"/>
          <p14:tracePt t="26711" x="5018088" y="4848225"/>
          <p14:tracePt t="26724" x="5054600" y="4867275"/>
          <p14:tracePt t="26744" x="5232400" y="4991100"/>
          <p14:tracePt t="26764" x="5357813" y="5099050"/>
          <p14:tracePt t="26784" x="5562600" y="5241925"/>
          <p14:tracePt t="26804" x="5857875" y="5429250"/>
          <p14:tracePt t="26824" x="6045200" y="5545138"/>
          <p14:tracePt t="26844" x="6126163" y="5608638"/>
          <p14:tracePt t="26864" x="6180138" y="5643563"/>
          <p14:tracePt t="26975" x="6170613" y="5643563"/>
          <p14:tracePt t="26983" x="6161088" y="5634038"/>
          <p14:tracePt t="27004" x="6126163" y="5599113"/>
          <p14:tracePt t="27024" x="6081713" y="5527675"/>
          <p14:tracePt t="27044" x="6018213" y="5438775"/>
          <p14:tracePt t="27046" x="5956300" y="5348288"/>
          <p14:tracePt t="27064" x="5857875" y="5180013"/>
          <p14:tracePt t="27084" x="5768975" y="5027613"/>
          <p14:tracePt t="27104" x="5661025" y="4768850"/>
          <p14:tracePt t="27124" x="5634038" y="4670425"/>
          <p14:tracePt t="27144" x="5608638" y="4518025"/>
          <p14:tracePt t="27164" x="5581650" y="4456113"/>
          <p14:tracePt t="27184" x="5518150" y="4367213"/>
          <p14:tracePt t="27204" x="5491163" y="4340225"/>
          <p14:tracePt t="27224" x="5429250" y="4313238"/>
          <p14:tracePt t="27244" x="5384800" y="4303713"/>
          <p14:tracePt t="27264" x="5286375" y="4303713"/>
          <p14:tracePt t="27284" x="5224463" y="4303713"/>
          <p14:tracePt t="27304" x="5081588" y="4303713"/>
          <p14:tracePt t="27324" x="5000625" y="4303713"/>
          <p14:tracePt t="27344" x="4848225" y="4303713"/>
          <p14:tracePt t="27364" x="4768850" y="4303713"/>
          <p14:tracePt t="27384" x="4679950" y="4286250"/>
          <p14:tracePt t="27404" x="4670425" y="4286250"/>
          <p14:tracePt t="27424" x="4652963" y="4268788"/>
          <p14:tracePt t="27444" x="4652963" y="4259263"/>
          <p14:tracePt t="27464" x="4652963" y="4251325"/>
          <p14:tracePt t="27504" x="4652963" y="4232275"/>
          <p14:tracePt t="27524" x="4652963" y="4224338"/>
          <p14:tracePt t="27544" x="4643438" y="4187825"/>
          <p14:tracePt t="27564" x="4625975" y="4160838"/>
          <p14:tracePt t="27584" x="4598988" y="4133850"/>
          <p14:tracePt t="27604" x="4589463" y="4116388"/>
          <p14:tracePt t="27624" x="4581525" y="4108450"/>
          <p14:tracePt t="27735" x="4589463" y="4108450"/>
          <p14:tracePt t="27743" x="4598988" y="4108450"/>
          <p14:tracePt t="27764" x="4608513" y="4108450"/>
          <p14:tracePt t="27831" x="4616450" y="4108450"/>
          <p14:tracePt t="27871" x="4625975" y="4108450"/>
          <p14:tracePt t="27879" x="4633913" y="4108450"/>
          <p14:tracePt t="27903" x="4643438" y="4108450"/>
          <p14:tracePt t="27919" x="4652963" y="4108450"/>
          <p14:tracePt t="27927" x="4670425" y="4108450"/>
          <p14:tracePt t="27944" x="4687888" y="4116388"/>
          <p14:tracePt t="27964" x="4724400" y="4116388"/>
          <p14:tracePt t="27984" x="4759325" y="4116388"/>
          <p14:tracePt t="28047" x="4768850" y="4116388"/>
          <p14:tracePt t="28063" x="4786313" y="4116388"/>
          <p14:tracePt t="28095" x="4795838" y="4125913"/>
          <p14:tracePt t="28119" x="4803775" y="4125913"/>
          <p14:tracePt t="28127" x="4803775" y="4133850"/>
          <p14:tracePt t="28144" x="4822825" y="4133850"/>
          <p14:tracePt t="28164" x="4830763" y="4152900"/>
          <p14:tracePt t="28184" x="4884738" y="4160838"/>
          <p14:tracePt t="28204" x="4929188" y="4179888"/>
          <p14:tracePt t="28224" x="5000625" y="4197350"/>
          <p14:tracePt t="28244" x="5054600" y="4205288"/>
          <p14:tracePt t="28264" x="5133975" y="4205288"/>
          <p14:tracePt t="28284" x="5160963" y="4205288"/>
          <p14:tracePt t="28304" x="5170488" y="4205288"/>
          <p14:tracePt t="28359" x="5180013" y="4205288"/>
          <p14:tracePt t="28367" x="5187950" y="4205288"/>
          <p14:tracePt t="28391" x="5197475" y="4205288"/>
          <p14:tracePt t="28404" x="5197475" y="4197350"/>
          <p14:tracePt t="28424" x="5197475" y="4152900"/>
          <p14:tracePt t="28444" x="5197475" y="4125913"/>
          <p14:tracePt t="28464" x="5197475" y="4071938"/>
          <p14:tracePt t="28484" x="5180013" y="3990975"/>
          <p14:tracePt t="28504" x="5180013" y="3911600"/>
          <p14:tracePt t="28524" x="5180013" y="3875088"/>
          <p14:tracePt t="28544" x="5180013" y="3848100"/>
          <p14:tracePt t="28564" x="5180013" y="3840163"/>
          <p14:tracePt t="28759" x="5180013" y="3848100"/>
          <p14:tracePt t="28791" x="5180013" y="3857625"/>
          <p14:tracePt t="28807" x="5180013" y="3867150"/>
          <p14:tracePt t="28816" x="5180013" y="3875088"/>
          <p14:tracePt t="28827" x="5180013" y="3902075"/>
          <p14:tracePt t="28844" x="5197475" y="3946525"/>
          <p14:tracePt t="28865" x="5251450" y="4071938"/>
          <p14:tracePt t="28884" x="5268913" y="4152900"/>
          <p14:tracePt t="28904" x="5286375" y="4224338"/>
          <p14:tracePt t="28924" x="5295900" y="4276725"/>
          <p14:tracePt t="28945" x="5295900" y="4295775"/>
          <p14:tracePt t="29047" x="5286375" y="4295775"/>
          <p14:tracePt t="29063" x="5276850" y="4295775"/>
          <p14:tracePt t="29094" x="5259388" y="4295775"/>
          <p14:tracePt t="29120" x="5153025" y="4268788"/>
          <p14:tracePt t="29131" x="5133975" y="4259263"/>
          <p14:tracePt t="29145" x="5108575" y="4251325"/>
          <p14:tracePt t="29165" x="5062538" y="4241800"/>
          <p14:tracePt t="29184" x="5018088" y="4232275"/>
          <p14:tracePt t="29204" x="5000625" y="4232275"/>
          <p14:tracePt t="29225" x="4973638" y="4232275"/>
          <p14:tracePt t="29287" x="4983163" y="4232275"/>
          <p14:tracePt t="29296" x="4991100" y="4232275"/>
          <p14:tracePt t="29307" x="5000625" y="4232275"/>
          <p14:tracePt t="29325" x="5081588" y="4232275"/>
          <p14:tracePt t="29345" x="5180013" y="4259263"/>
          <p14:tracePt t="29365" x="5286375" y="4276725"/>
          <p14:tracePt t="29385" x="5465763" y="4303713"/>
          <p14:tracePt t="29405" x="5483225" y="4303713"/>
          <p14:tracePt t="29431" x="5465763" y="4303713"/>
          <p14:tracePt t="29445" x="5456238" y="4303713"/>
          <p14:tracePt t="29465" x="5402263" y="4313238"/>
          <p14:tracePt t="29485" x="5384800" y="4322763"/>
          <p14:tracePt t="29505" x="5375275" y="4322763"/>
          <p14:tracePt t="34625" x="5375275" y="4313238"/>
          <p14:tracePt t="34634" x="5348288" y="4295775"/>
          <p14:tracePt t="34645" x="5322888" y="4268788"/>
          <p14:tracePt t="34666" x="5133975" y="4000500"/>
          <p14:tracePt t="34685" x="5116513" y="3768725"/>
          <p14:tracePt t="34706" x="5081588" y="3348038"/>
          <p14:tracePt t="34726" x="5037138" y="3152775"/>
          <p14:tracePt t="34746" x="5045075" y="2982913"/>
          <p14:tracePt t="34765" x="5054600" y="2928938"/>
          <p14:tracePt t="34786" x="5054600" y="2822575"/>
          <p14:tracePt t="34805" x="5072063" y="2786063"/>
          <p14:tracePt t="34826" x="5081588" y="2786063"/>
          <p14:tracePt t="34921" x="5081588" y="2776538"/>
          <p14:tracePt t="34937" x="5081588" y="2768600"/>
          <p14:tracePt t="34953" x="5081588" y="2759075"/>
          <p14:tracePt t="34965" x="5081588" y="2751138"/>
          <p14:tracePt t="34985" x="5062538" y="2714625"/>
          <p14:tracePt t="35005" x="5054600" y="2679700"/>
          <p14:tracePt t="35026" x="5027613" y="2598738"/>
          <p14:tracePt t="35045" x="5010150" y="2536825"/>
          <p14:tracePt t="35066" x="4983163" y="2490788"/>
          <p14:tracePt t="35086" x="4965700" y="2455863"/>
          <p14:tracePt t="35105" x="4919663" y="2419350"/>
          <p14:tracePt t="35126" x="4867275" y="2374900"/>
          <p14:tracePt t="35146" x="4776788" y="2312988"/>
          <p14:tracePt t="35166" x="4759325" y="2303463"/>
          <p14:tracePt t="35186" x="4751388" y="2276475"/>
          <p14:tracePt t="35226" x="4751388" y="2268538"/>
          <p14:tracePt t="35313" x="4751388" y="2259013"/>
          <p14:tracePt t="35337" x="4751388" y="2251075"/>
          <p14:tracePt t="35361" x="4751388" y="2241550"/>
          <p14:tracePt t="35377" x="4751388" y="2232025"/>
          <p14:tracePt t="35388" x="4751388" y="2224088"/>
          <p14:tracePt t="35406" x="4724400" y="2205038"/>
          <p14:tracePt t="35426" x="4697413" y="2205038"/>
          <p14:tracePt t="35466" x="4697413" y="2214563"/>
          <p14:tracePt t="35486" x="4697413" y="2224088"/>
          <p14:tracePt t="35506" x="4697413" y="2251075"/>
          <p14:tracePt t="35525" x="4679950" y="2259013"/>
          <p14:tracePt t="35546" x="4652963" y="2303463"/>
          <p14:tracePt t="35565" x="4643438" y="2347913"/>
          <p14:tracePt t="35587" x="4616450" y="2446338"/>
          <p14:tracePt t="35905" x="4608513" y="2438400"/>
          <p14:tracePt t="35915" x="4598988" y="2428875"/>
          <p14:tracePt t="35926" x="4589463" y="2419350"/>
          <p14:tracePt t="35947" x="4589463" y="2411413"/>
          <p14:tracePt t="35966" x="4572000" y="2411413"/>
          <p14:tracePt t="35993" x="4572000" y="2419350"/>
          <p14:tracePt t="36005" x="4572000" y="2428875"/>
          <p14:tracePt t="36025" x="4572000" y="2438400"/>
          <p14:tracePt t="36129" x="4581525" y="2438400"/>
          <p14:tracePt t="36161" x="4589463" y="2438400"/>
          <p14:tracePt t="36186" x="4598988" y="2438400"/>
          <p14:tracePt t="36196" x="4608513" y="2419350"/>
          <p14:tracePt t="36209" x="4616450" y="2401888"/>
          <p14:tracePt t="36226" x="4633913" y="2374900"/>
          <p14:tracePt t="36245" x="4633913" y="2357438"/>
          <p14:tracePt t="36266" x="4643438" y="2312988"/>
          <p14:tracePt t="36286" x="4643438" y="2276475"/>
          <p14:tracePt t="36306" x="4643438" y="2205038"/>
          <p14:tracePt t="36326" x="4633913" y="2125663"/>
          <p14:tracePt t="36346" x="4616450" y="2081213"/>
          <p14:tracePt t="36367" x="4598988" y="2044700"/>
          <p14:tracePt t="36386" x="4581525" y="1990725"/>
          <p14:tracePt t="36406" x="4581525" y="1955800"/>
          <p14:tracePt t="36426" x="4581525" y="1911350"/>
          <p14:tracePt t="36446" x="4581525" y="1893888"/>
          <p14:tracePt t="36466" x="4581525" y="1884363"/>
          <p14:tracePt t="36506" x="4581525" y="1874838"/>
          <p14:tracePt t="36526" x="4589463" y="1866900"/>
          <p14:tracePt t="36546" x="4589463" y="1847850"/>
          <p14:tracePt t="36601" x="4589463" y="1839913"/>
          <p14:tracePt t="36641" x="4589463" y="1830388"/>
          <p14:tracePt t="36801" x="4589463" y="1822450"/>
          <p14:tracePt t="36826" x="4589463" y="1812925"/>
          <p14:tracePt t="36849" x="4589463" y="1803400"/>
          <p14:tracePt t="36873" x="4589463" y="1795463"/>
          <p14:tracePt t="37034" x="4589463" y="1803400"/>
          <p14:tracePt t="37057" x="4589463" y="1812925"/>
          <p14:tracePt t="37067" x="4589463" y="1822450"/>
          <p14:tracePt t="37086" x="4589463" y="1830388"/>
          <p14:tracePt t="37106" x="4589463" y="1847850"/>
          <p14:tracePt t="37126" x="4589463" y="1857375"/>
          <p14:tracePt t="37146" x="4589463" y="1874838"/>
          <p14:tracePt t="37166" x="4589463" y="1901825"/>
          <p14:tracePt t="37186" x="4598988" y="1919288"/>
          <p14:tracePt t="37206" x="4598988" y="1928813"/>
          <p14:tracePt t="37226" x="4608513" y="1955800"/>
          <p14:tracePt t="37246" x="4608513" y="1973263"/>
          <p14:tracePt t="37266" x="4608513" y="2017713"/>
          <p14:tracePt t="37286" x="4608513" y="2036763"/>
          <p14:tracePt t="37306" x="4608513" y="2081213"/>
          <p14:tracePt t="37326" x="4616450" y="2098675"/>
          <p14:tracePt t="37346" x="4616450" y="2125663"/>
          <p14:tracePt t="37367" x="4616450" y="2133600"/>
          <p14:tracePt t="37386" x="4616450" y="2152650"/>
          <p14:tracePt t="37406" x="4616450" y="2160588"/>
          <p14:tracePt t="37426" x="4616450" y="2179638"/>
          <p14:tracePt t="37466" x="4616450" y="2197100"/>
          <p14:tracePt t="37506" x="4616450" y="2214563"/>
          <p14:tracePt t="37546" x="4616450" y="2232025"/>
          <p14:tracePt t="37566" x="4616450" y="2241550"/>
          <p14:tracePt t="37587" x="4616450" y="2259013"/>
          <p14:tracePt t="37606" x="4616450" y="2268538"/>
          <p14:tracePt t="37626" x="4616450" y="2276475"/>
          <p14:tracePt t="37646" x="4616450" y="2286000"/>
          <p14:tracePt t="37666" x="4616450" y="2295525"/>
          <p14:tracePt t="37690" x="4616450" y="2303463"/>
          <p14:tracePt t="38578" x="4616450" y="2312988"/>
          <p14:tracePt t="38690" x="4616450" y="2322513"/>
          <p14:tracePt t="38970" x="4616450" y="2312988"/>
          <p14:tracePt t="38986" x="4616450" y="2303463"/>
          <p14:tracePt t="38995" x="4616450" y="2295525"/>
          <p14:tracePt t="39006" x="4616450" y="2276475"/>
          <p14:tracePt t="39027" x="4616450" y="2251075"/>
          <p14:tracePt t="39046" x="4616450" y="2241550"/>
          <p14:tracePt t="39067" x="4616450" y="2224088"/>
          <p14:tracePt t="39087" x="4616450" y="2214563"/>
          <p14:tracePt t="39107" x="4616450" y="2179638"/>
          <p14:tracePt t="39126" x="4616450" y="2143125"/>
          <p14:tracePt t="39147" x="4616450" y="2098675"/>
          <p14:tracePt t="39166" x="4625975" y="2062163"/>
          <p14:tracePt t="39187" x="4625975" y="2036763"/>
          <p14:tracePt t="39206" x="4633913" y="1990725"/>
          <p14:tracePt t="39227" x="4633913" y="1946275"/>
          <p14:tracePt t="39246" x="4633913" y="1919288"/>
          <p14:tracePt t="39267" x="4643438" y="1901825"/>
          <p14:tracePt t="39286" x="4643438" y="1874838"/>
          <p14:tracePt t="39307" x="4643438" y="1857375"/>
          <p14:tracePt t="39327" x="4643438" y="1839913"/>
          <p14:tracePt t="39347" x="4643438" y="1822450"/>
          <p14:tracePt t="39367" x="4643438" y="1812925"/>
          <p14:tracePt t="39387" x="4643438" y="1803400"/>
          <p14:tracePt t="39406" x="4643438" y="1795463"/>
          <p14:tracePt t="39427" x="4643438" y="1776413"/>
          <p14:tracePt t="39447" x="4643438" y="1768475"/>
          <p14:tracePt t="39467" x="4643438" y="1758950"/>
          <p14:tracePt t="39486" x="4643438" y="1751013"/>
          <p14:tracePt t="39634" x="4633913" y="1751013"/>
          <p14:tracePt t="39650" x="4633913" y="1741488"/>
          <p14:tracePt t="39762" x="4625975" y="1741488"/>
          <p14:tracePt t="39787" x="4616450" y="1741488"/>
          <p14:tracePt t="39796" x="4616450" y="1731963"/>
          <p14:tracePt t="40299" x="4608513" y="1731963"/>
          <p14:tracePt t="40379" x="4598988" y="1731963"/>
          <p14:tracePt t="40403" x="4581525" y="1731963"/>
          <p14:tracePt t="40427" x="4572000" y="1731963"/>
          <p14:tracePt t="40442" x="4554538" y="1731963"/>
          <p14:tracePt t="40452" x="4545013" y="1731963"/>
          <p14:tracePt t="40468" x="4527550" y="1731963"/>
          <p14:tracePt t="40487" x="4518025" y="1731963"/>
          <p14:tracePt t="40507" x="4483100" y="1741488"/>
          <p14:tracePt t="40527" x="4446588" y="1741488"/>
          <p14:tracePt t="40547" x="4402138" y="1741488"/>
          <p14:tracePt t="40566" x="4348163" y="1741488"/>
          <p14:tracePt t="40587" x="4286250" y="1741488"/>
          <p14:tracePt t="40606" x="4232275" y="1741488"/>
          <p14:tracePt t="40627" x="4125913" y="1741488"/>
          <p14:tracePt t="40646" x="4054475" y="1731963"/>
          <p14:tracePt t="40667" x="3929063" y="1724025"/>
          <p14:tracePt t="40687" x="3867150" y="1724025"/>
          <p14:tracePt t="40708" x="3732213" y="1724025"/>
          <p14:tracePt t="40727" x="3670300" y="1724025"/>
          <p14:tracePt t="40747" x="3571875" y="1714500"/>
          <p14:tracePt t="40767" x="3517900" y="1714500"/>
          <p14:tracePt t="40787" x="3402013" y="1714500"/>
          <p14:tracePt t="40807" x="3330575" y="1714500"/>
          <p14:tracePt t="40827" x="3205163" y="1714500"/>
          <p14:tracePt t="40846" x="3143250" y="1714500"/>
          <p14:tracePt t="40867" x="3062288" y="1714500"/>
          <p14:tracePt t="40886" x="3017838" y="1714500"/>
          <p14:tracePt t="40907" x="2928938" y="1714500"/>
          <p14:tracePt t="40927" x="2874963" y="1714500"/>
          <p14:tracePt t="40947" x="2786063" y="1714500"/>
          <p14:tracePt t="40967" x="2714625" y="1714500"/>
          <p14:tracePt t="40988" x="2652713" y="1714500"/>
          <p14:tracePt t="41007" x="2598738" y="1714500"/>
          <p14:tracePt t="41027" x="2509838" y="1714500"/>
          <p14:tracePt t="41046" x="2473325" y="1714500"/>
          <p14:tracePt t="41067" x="2438400" y="1724025"/>
          <p14:tracePt t="41087" x="2428875" y="1724025"/>
          <p14:tracePt t="41108" x="2419350" y="1724025"/>
          <p14:tracePt t="41127" x="2411413" y="1731963"/>
          <p14:tracePt t="41147" x="2384425" y="1731963"/>
          <p14:tracePt t="41167" x="2374900" y="1731963"/>
          <p14:tracePt t="41188" x="2357438" y="1741488"/>
          <p14:tracePt t="41207" x="2347913" y="1741488"/>
          <p14:tracePt t="41227" x="2339975" y="1741488"/>
          <p14:tracePt t="41247" x="2322513" y="1751013"/>
          <p14:tracePt t="41267" x="2303463" y="1751013"/>
          <p14:tracePt t="41287" x="2295525" y="1751013"/>
          <p14:tracePt t="41307" x="2276475" y="1751013"/>
          <p14:tracePt t="41327" x="2268538" y="1751013"/>
          <p14:tracePt t="41347" x="2251075" y="1758950"/>
          <p14:tracePt t="41367" x="2232025" y="1768475"/>
          <p14:tracePt t="41387" x="2224088" y="1768475"/>
          <p14:tracePt t="41407" x="2214563" y="1768475"/>
          <p14:tracePt t="41459" x="2205038" y="1768475"/>
          <p14:tracePt t="41619" x="2205038" y="1776413"/>
          <p14:tracePt t="41635" x="2205038" y="1785938"/>
          <p14:tracePt t="41651" x="2205038" y="1795463"/>
          <p14:tracePt t="41668" x="2205038" y="1822450"/>
          <p14:tracePt t="41687" x="2205038" y="1839913"/>
          <p14:tracePt t="41708" x="2205038" y="1893888"/>
          <p14:tracePt t="41727" x="2214563" y="1928813"/>
          <p14:tracePt t="41747" x="2214563" y="1973263"/>
          <p14:tracePt t="41767" x="2214563" y="2000250"/>
          <p14:tracePt t="41787" x="2214563" y="2017713"/>
          <p14:tracePt t="41807" x="2205038" y="2027238"/>
          <p14:tracePt t="41828" x="2205038" y="2044700"/>
          <p14:tracePt t="41868" x="2205038" y="2062163"/>
          <p14:tracePt t="41887" x="2197100" y="2071688"/>
          <p14:tracePt t="41908" x="2187575" y="2081213"/>
          <p14:tracePt t="41927" x="2187575" y="2098675"/>
          <p14:tracePt t="41948" x="2187575" y="2108200"/>
          <p14:tracePt t="41967" x="2187575" y="2116138"/>
          <p14:tracePt t="41988" x="2187575" y="2125663"/>
          <p14:tracePt t="42007" x="2197100" y="2143125"/>
          <p14:tracePt t="42027" x="2197100" y="2152650"/>
          <p14:tracePt t="42075" x="2197100" y="2160588"/>
          <p14:tracePt t="42395" x="2197100" y="2170113"/>
          <p14:tracePt t="42427" x="2197100" y="2179638"/>
          <p14:tracePt t="42467" x="2197100" y="2187575"/>
          <p14:tracePt t="42491" x="2205038" y="2187575"/>
          <p14:tracePt t="42523" x="2205038" y="2197100"/>
          <p14:tracePt t="42571" x="2205038" y="2205038"/>
          <p14:tracePt t="42580" x="2205038" y="2214563"/>
          <p14:tracePt t="42827" x="2205038" y="2224088"/>
          <p14:tracePt t="42851" x="2214563" y="2224088"/>
          <p14:tracePt t="42883" x="2224088" y="2224088"/>
          <p14:tracePt t="42899" x="2232025" y="2224088"/>
          <p14:tracePt t="42932" x="2241550" y="2224088"/>
          <p14:tracePt t="42963" x="2251075" y="2224088"/>
          <p14:tracePt t="42979" x="2259013" y="2224088"/>
          <p14:tracePt t="42996" x="2268538" y="2224088"/>
          <p14:tracePt t="43028" x="2276475" y="2224088"/>
          <p14:tracePt t="43067" x="2286000" y="2224088"/>
          <p14:tracePt t="43123" x="2295525" y="2224088"/>
          <p14:tracePt t="43139" x="2303463" y="2224088"/>
          <p14:tracePt t="43196" x="2312988" y="2224088"/>
          <p14:tracePt t="43228" x="2322513" y="2224088"/>
          <p14:tracePt t="43251" x="2330450" y="2224088"/>
          <p14:tracePt t="43260" x="2339975" y="2224088"/>
          <p14:tracePt t="43275" x="2347913" y="2224088"/>
          <p14:tracePt t="43291" x="2357438" y="2224088"/>
          <p14:tracePt t="43347" x="2366963" y="2224088"/>
          <p14:tracePt t="43379" x="2374900" y="2224088"/>
          <p14:tracePt t="43396" x="2384425" y="2224088"/>
          <p14:tracePt t="43419" x="2393950" y="2224088"/>
          <p14:tracePt t="43435" x="2401888" y="2224088"/>
          <p14:tracePt t="43447" x="2411413" y="2224088"/>
          <p14:tracePt t="43468" x="2455863" y="2224088"/>
          <p14:tracePt t="43487" x="2482850" y="2224088"/>
          <p14:tracePt t="43507" x="2536825" y="2224088"/>
          <p14:tracePt t="43527" x="2598738" y="2224088"/>
          <p14:tracePt t="43548" x="2679700" y="2224088"/>
          <p14:tracePt t="43567" x="2751138" y="2224088"/>
          <p14:tracePt t="43588" x="2813050" y="2224088"/>
          <p14:tracePt t="43607" x="2946400" y="2224088"/>
          <p14:tracePt t="43628" x="3044825" y="2224088"/>
          <p14:tracePt t="43647" x="3108325" y="2224088"/>
          <p14:tracePt t="43668" x="3187700" y="2224088"/>
          <p14:tracePt t="43687" x="3232150" y="2224088"/>
          <p14:tracePt t="43708" x="3295650" y="2224088"/>
          <p14:tracePt t="43727" x="3384550" y="2224088"/>
          <p14:tracePt t="43748" x="3465513" y="2224088"/>
          <p14:tracePt t="43767" x="3527425" y="2232025"/>
          <p14:tracePt t="43788" x="3643313" y="2251075"/>
          <p14:tracePt t="43807" x="3697288" y="2259013"/>
          <p14:tracePt t="43828" x="3795713" y="2268538"/>
          <p14:tracePt t="43847" x="3848100" y="2268538"/>
          <p14:tracePt t="43868" x="3929063" y="2268538"/>
          <p14:tracePt t="43887" x="3956050" y="2268538"/>
          <p14:tracePt t="43908" x="3983038" y="2268538"/>
          <p14:tracePt t="43927" x="4010025" y="2268538"/>
          <p14:tracePt t="43948" x="4037013" y="2268538"/>
          <p14:tracePt t="43967" x="4054475" y="2268538"/>
          <p14:tracePt t="43988" x="4089400" y="2268538"/>
          <p14:tracePt t="44007" x="4125913" y="2268538"/>
          <p14:tracePt t="44028" x="4170363" y="2268538"/>
          <p14:tracePt t="44047" x="4197350" y="2268538"/>
          <p14:tracePt t="44068" x="4224338" y="2268538"/>
          <p14:tracePt t="44088" x="4251325" y="2268538"/>
          <p14:tracePt t="44108" x="4276725" y="2268538"/>
          <p14:tracePt t="44127" x="4295775" y="2268538"/>
          <p14:tracePt t="44148" x="4313238" y="2268538"/>
          <p14:tracePt t="44167" x="4322763" y="2268538"/>
          <p14:tracePt t="44188" x="4340225" y="2268538"/>
          <p14:tracePt t="44207" x="4357688" y="2268538"/>
          <p14:tracePt t="44228" x="4375150" y="2268538"/>
          <p14:tracePt t="44247" x="4394200" y="2268538"/>
          <p14:tracePt t="44268" x="4411663" y="2268538"/>
          <p14:tracePt t="44287" x="4419600" y="2268538"/>
          <p14:tracePt t="44308" x="4429125" y="2268538"/>
          <p14:tracePt t="44327" x="4446588" y="2268538"/>
          <p14:tracePt t="44348" x="4473575" y="2259013"/>
          <p14:tracePt t="44367" x="4510088" y="2251075"/>
          <p14:tracePt t="44388" x="4527550" y="2251075"/>
          <p14:tracePt t="44408" x="4537075" y="2251075"/>
          <p14:tracePt t="44436" x="4545013" y="2251075"/>
          <p14:tracePt t="44452" x="4554538" y="2251075"/>
          <p14:tracePt t="44476" x="4562475" y="2251075"/>
          <p14:tracePt t="44492" x="4572000" y="2251075"/>
          <p14:tracePt t="44509" x="4581525" y="2251075"/>
          <p14:tracePt t="44527" x="4589463" y="2241550"/>
          <p14:tracePt t="44549" x="4598988" y="2241550"/>
          <p14:tracePt t="44567" x="4608513" y="2241550"/>
          <p14:tracePt t="44589" x="4616450" y="2241550"/>
          <p14:tracePt t="46108" x="4616450" y="2232025"/>
          <p14:tracePt t="46119" x="4616450" y="2224088"/>
          <p14:tracePt t="46132" x="4616450" y="2214563"/>
          <p14:tracePt t="46149" x="4616450" y="2197100"/>
          <p14:tracePt t="46167" x="4616450" y="2187575"/>
          <p14:tracePt t="46188" x="4616450" y="2179638"/>
          <p14:tracePt t="46348" x="4598988" y="2179638"/>
          <p14:tracePt t="46358" x="4562475" y="2179638"/>
          <p14:tracePt t="46368" x="4554538" y="2197100"/>
          <p14:tracePt t="46388" x="4429125" y="2241550"/>
          <p14:tracePt t="46407" x="4367213" y="2268538"/>
          <p14:tracePt t="46428" x="4224338" y="2286000"/>
          <p14:tracePt t="46448" x="4081463" y="2312988"/>
          <p14:tracePt t="46468" x="3884613" y="2347913"/>
          <p14:tracePt t="46488" x="3643313" y="2384425"/>
          <p14:tracePt t="46509" x="3482975" y="2419350"/>
          <p14:tracePt t="46528" x="3375025" y="2428875"/>
          <p14:tracePt t="46549" x="3224213" y="2428875"/>
          <p14:tracePt t="46568" x="3125788" y="2428875"/>
          <p14:tracePt t="46588" x="3054350" y="2419350"/>
          <p14:tracePt t="46608" x="2938463" y="2401888"/>
          <p14:tracePt t="46629" x="2751138" y="2374900"/>
          <p14:tracePt t="46648" x="2625725" y="2347913"/>
          <p14:tracePt t="46669" x="2490788" y="2303463"/>
          <p14:tracePt t="46687" x="2374900" y="2232025"/>
          <p14:tracePt t="46708" x="2268538" y="2160588"/>
          <p14:tracePt t="46728" x="2170113" y="2108200"/>
          <p14:tracePt t="46748" x="2000250" y="2027238"/>
          <p14:tracePt t="46768" x="1946275" y="2009775"/>
          <p14:tracePt t="46788" x="1893888" y="1955800"/>
          <p14:tracePt t="46808" x="1847850" y="1901825"/>
          <p14:tracePt t="46828" x="1758950" y="1785938"/>
          <p14:tracePt t="46848" x="1724025" y="1731963"/>
          <p14:tracePt t="46868" x="1697038" y="1697038"/>
          <p14:tracePt t="46887" x="1697038" y="1679575"/>
          <p14:tracePt t="46909" x="1697038" y="1660525"/>
          <p14:tracePt t="46928" x="1697038" y="1633538"/>
          <p14:tracePt t="46949" x="1724025" y="1598613"/>
          <p14:tracePt t="46968" x="1731963" y="1598613"/>
          <p14:tracePt t="46989" x="1785938" y="1598613"/>
          <p14:tracePt t="47008" x="1857375" y="1625600"/>
          <p14:tracePt t="47029" x="2009775" y="1714500"/>
          <p14:tracePt t="47048" x="2054225" y="1758950"/>
          <p14:tracePt t="47069" x="2081213" y="1822450"/>
          <p14:tracePt t="47088" x="2081213" y="1866900"/>
          <p14:tracePt t="47109" x="2071688" y="1928813"/>
          <p14:tracePt t="47128" x="2071688" y="1955800"/>
          <p14:tracePt t="47149" x="2071688" y="1965325"/>
          <p14:tracePt t="47168" x="2071688" y="1973263"/>
          <p14:tracePt t="47245" x="2081213" y="1973263"/>
          <p14:tracePt t="47253" x="2089150" y="1973263"/>
          <p14:tracePt t="47269" x="2098675" y="1973263"/>
          <p14:tracePt t="47288" x="2133600" y="1973263"/>
          <p14:tracePt t="47309" x="2259013" y="1973263"/>
          <p14:tracePt t="47328" x="2384425" y="1973263"/>
          <p14:tracePt t="47349" x="2679700" y="1973263"/>
          <p14:tracePt t="47368" x="2911475" y="1973263"/>
          <p14:tracePt t="47389" x="3357563" y="1901825"/>
          <p14:tracePt t="47408" x="3589338" y="1857375"/>
          <p14:tracePt t="47429" x="3813175" y="1830388"/>
          <p14:tracePt t="47448" x="3911600" y="1830388"/>
          <p14:tracePt t="47469" x="3983038" y="1822450"/>
          <p14:tracePt t="47488" x="4000500" y="1812925"/>
          <p14:tracePt t="47509" x="4044950" y="1785938"/>
          <p14:tracePt t="47528" x="4089400" y="1768475"/>
          <p14:tracePt t="47549" x="4133850" y="1751013"/>
          <p14:tracePt t="47568" x="4179888" y="1741488"/>
          <p14:tracePt t="47588" x="4205288" y="1724025"/>
          <p14:tracePt t="47608" x="4214813" y="1714500"/>
          <p14:tracePt t="47661" x="4224338" y="1704975"/>
          <p14:tracePt t="47671" x="4232275" y="1697038"/>
          <p14:tracePt t="47688" x="4251325" y="1697038"/>
          <p14:tracePt t="47708" x="4286250" y="1687513"/>
          <p14:tracePt t="47728" x="4375150" y="1687513"/>
          <p14:tracePt t="47749" x="4483100" y="1731963"/>
          <p14:tracePt t="47767" x="4554538" y="1776413"/>
          <p14:tracePt t="47789" x="4608513" y="1830388"/>
          <p14:tracePt t="47808" x="4625975" y="1839913"/>
          <p14:tracePt t="48061" x="4633913" y="1839913"/>
          <p14:tracePt t="48085" x="4633913" y="1847850"/>
          <p14:tracePt t="48094" x="4633913" y="1857375"/>
          <p14:tracePt t="48109" x="4643438" y="1893888"/>
          <p14:tracePt t="48128" x="4643438" y="1955800"/>
          <p14:tracePt t="48149" x="4633913" y="2062163"/>
          <p14:tracePt t="48168" x="4625975" y="2116138"/>
          <p14:tracePt t="48189" x="4616450" y="2170113"/>
          <p14:tracePt t="48208" x="4616450" y="2224088"/>
          <p14:tracePt t="48229" x="4616450" y="2268538"/>
          <p14:tracePt t="48248" x="4616450" y="2286000"/>
          <p14:tracePt t="48268" x="4616450" y="2295525"/>
          <p14:tracePt t="48517" x="4616450" y="2303463"/>
          <p14:tracePt t="48528" x="4616450" y="2312988"/>
          <p14:tracePt t="48549" x="4616450" y="2339975"/>
          <p14:tracePt t="48568" x="4616450" y="2393950"/>
          <p14:tracePt t="48588" x="4616450" y="2446338"/>
          <p14:tracePt t="48608" x="4608513" y="2608263"/>
          <p14:tracePt t="48628" x="4572000" y="2795588"/>
          <p14:tracePt t="48648" x="4483100" y="3214688"/>
          <p14:tracePt t="48669" x="4303713" y="4125913"/>
          <p14:tracePt t="48688" x="4214813" y="4598988"/>
          <p14:tracePt t="48709" x="4205288" y="5081588"/>
          <p14:tracePt t="48728" x="4214813" y="5232400"/>
          <p14:tracePt t="48749" x="4232275" y="5394325"/>
          <p14:tracePt t="48768" x="4232275" y="5411788"/>
          <p14:tracePt t="48837" x="4232275" y="5402263"/>
          <p14:tracePt t="48846" x="4241800" y="5384800"/>
          <p14:tracePt t="48867" x="4241800" y="5375275"/>
          <p14:tracePt t="48888" x="4241800" y="5348288"/>
          <p14:tracePt t="48909" x="4214813" y="5322888"/>
          <p14:tracePt t="48928" x="4170363" y="5276850"/>
          <p14:tracePt t="48949" x="4089400" y="5241925"/>
          <p14:tracePt t="48968" x="4054475" y="5214938"/>
          <p14:tracePt t="48988" x="4000500" y="5180013"/>
          <p14:tracePt t="49008" x="3919538" y="5126038"/>
          <p14:tracePt t="49029" x="3848100" y="5089525"/>
          <p14:tracePt t="49048" x="3776663" y="5054600"/>
          <p14:tracePt t="49068" x="3759200" y="5037138"/>
          <p14:tracePt t="49071" x="3751263" y="5027613"/>
          <p14:tracePt t="49088" x="3714750" y="5000625"/>
          <p14:tracePt t="49108" x="3687763" y="4965700"/>
          <p14:tracePt t="49128" x="3652838" y="4919663"/>
          <p14:tracePt t="49148" x="3608388" y="4884738"/>
          <p14:tracePt t="49168" x="3544888" y="4848225"/>
          <p14:tracePt t="49189" x="3517900" y="4822825"/>
          <p14:tracePt t="49208" x="3500438" y="4803775"/>
          <p14:tracePt t="49229" x="3490913" y="4795838"/>
          <p14:tracePt t="49248" x="3473450" y="4768850"/>
          <p14:tracePt t="49269" x="3473450" y="4759325"/>
          <p14:tracePt t="49308" x="3473450" y="4751388"/>
          <p14:tracePt t="49328" x="3473450" y="4741863"/>
          <p14:tracePt t="49348" x="3465513" y="4741863"/>
          <p14:tracePt t="49368" x="3446463" y="4732338"/>
          <p14:tracePt t="49389" x="3429000" y="4697413"/>
          <p14:tracePt t="49409" x="3429000" y="4679950"/>
          <p14:tracePt t="49429" x="3419475" y="4670425"/>
          <p14:tracePt t="49448" x="3419475" y="4660900"/>
          <p14:tracePt t="49469" x="3419475" y="4643438"/>
          <p14:tracePt t="49489" x="3419475" y="4633913"/>
          <p14:tracePt t="49529" x="3419475" y="4625975"/>
          <p14:tracePt t="49558" x="3419475" y="4616450"/>
          <p14:tracePt t="49597" x="3419475" y="4608513"/>
          <p14:tracePt t="49613" x="3419475" y="4598988"/>
          <p14:tracePt t="49630" x="3419475" y="4589463"/>
          <p14:tracePt t="49653" x="3419475" y="4581525"/>
          <p14:tracePt t="49686" x="3419475" y="4572000"/>
          <p14:tracePt t="49709" x="3419475" y="4562475"/>
          <p14:tracePt t="49726" x="3429000" y="4562475"/>
          <p14:tracePt t="49736" x="3438525" y="4562475"/>
          <p14:tracePt t="49749" x="3455988" y="4554538"/>
          <p14:tracePt t="49768" x="3482975" y="4545013"/>
          <p14:tracePt t="49788" x="3517900" y="4537075"/>
          <p14:tracePt t="49809" x="3608388" y="4537075"/>
          <p14:tracePt t="49829" x="3732213" y="4537075"/>
          <p14:tracePt t="49848" x="3786188" y="4537075"/>
          <p14:tracePt t="49868" x="3830638" y="4537075"/>
          <p14:tracePt t="49888" x="3867150" y="4537075"/>
          <p14:tracePt t="49908" x="3884613" y="4537075"/>
          <p14:tracePt t="49928" x="3894138" y="4537075"/>
          <p14:tracePt t="49948" x="3902075" y="4537075"/>
          <p14:tracePt t="50046" x="3911600" y="4537075"/>
          <p14:tracePt t="50070" x="3919538" y="4537075"/>
          <p14:tracePt t="50142" x="3929063" y="4537075"/>
          <p14:tracePt t="50151" x="3929063" y="4545013"/>
          <p14:tracePt t="50173" x="3938588" y="4545013"/>
          <p14:tracePt t="50206" x="3946525" y="4545013"/>
          <p14:tracePt t="50214" x="3956050" y="4545013"/>
          <p14:tracePt t="50238" x="3965575" y="4545013"/>
          <p14:tracePt t="50254" x="3973513" y="4545013"/>
          <p14:tracePt t="50270" x="3990975" y="4545013"/>
          <p14:tracePt t="50288" x="4000500" y="4545013"/>
          <p14:tracePt t="50350" x="4000500" y="4554538"/>
          <p14:tracePt t="50366" x="4000500" y="4562475"/>
          <p14:tracePt t="50382" x="4010025" y="4572000"/>
          <p14:tracePt t="50391" x="4010025" y="4581525"/>
          <p14:tracePt t="50408" x="4017963" y="4608513"/>
          <p14:tracePt t="50428" x="4017963" y="4643438"/>
          <p14:tracePt t="50449" x="4054475" y="4714875"/>
          <p14:tracePt t="50468" x="4062413" y="4786313"/>
          <p14:tracePt t="50488" x="4081463" y="4884738"/>
          <p14:tracePt t="50509" x="4089400" y="4946650"/>
          <p14:tracePt t="50529" x="4089400" y="4973638"/>
          <p14:tracePt t="50548" x="4089400" y="5010150"/>
          <p14:tracePt t="50568" x="4089400" y="5045075"/>
          <p14:tracePt t="50589" x="4089400" y="5081588"/>
          <p14:tracePt t="50609" x="4089400" y="5099050"/>
          <p14:tracePt t="50628" x="4089400" y="5108575"/>
          <p14:tracePt t="50734" x="4081463" y="5108575"/>
          <p14:tracePt t="50743" x="4071938" y="5108575"/>
          <p14:tracePt t="50758" x="4062413" y="5108575"/>
          <p14:tracePt t="50769" x="4044950" y="5108575"/>
          <p14:tracePt t="50790" x="3956050" y="5108575"/>
          <p14:tracePt t="50809" x="3884613" y="5108575"/>
          <p14:tracePt t="50828" x="3830638" y="5108575"/>
          <p14:tracePt t="50848" x="3751263" y="5108575"/>
          <p14:tracePt t="50869" x="3732213" y="5108575"/>
          <p14:tracePt t="51070" x="3741738" y="5108575"/>
          <p14:tracePt t="51086" x="3751263" y="5108575"/>
          <p14:tracePt t="51102" x="3759200" y="5108575"/>
          <p14:tracePt t="51112" x="3776663" y="5108575"/>
          <p14:tracePt t="51129" x="3822700" y="5126038"/>
          <p14:tracePt t="51148" x="3867150" y="5143500"/>
          <p14:tracePt t="51169" x="3956050" y="5153025"/>
          <p14:tracePt t="51188" x="4017963" y="5160963"/>
          <p14:tracePt t="51208" x="4116388" y="5180013"/>
          <p14:tracePt t="51228" x="4303713" y="5268913"/>
          <p14:tracePt t="51248" x="4518025" y="5348288"/>
          <p14:tracePt t="51268" x="4660900" y="5429250"/>
          <p14:tracePt t="51288" x="4741863" y="5456238"/>
          <p14:tracePt t="51328" x="4741863" y="5446713"/>
          <p14:tracePt t="51348" x="4670425" y="5394325"/>
          <p14:tracePt t="51368" x="4518025" y="5303838"/>
          <p14:tracePt t="51388" x="4429125" y="5241925"/>
          <p14:tracePt t="51409" x="4330700" y="5160963"/>
          <p14:tracePt t="51429" x="4197350" y="5081588"/>
          <p14:tracePt t="51702" x="4197350" y="5062538"/>
          <p14:tracePt t="51712" x="4197350" y="5054600"/>
          <p14:tracePt t="51728" x="4197350" y="5037138"/>
          <p14:tracePt t="51749" x="4197350" y="5018088"/>
          <p14:tracePt t="51768" x="4259263" y="5037138"/>
          <p14:tracePt t="51788" x="4348163" y="5116513"/>
          <p14:tracePt t="51809" x="4625975" y="5322888"/>
          <p14:tracePt t="51828" x="4867275" y="5491163"/>
          <p14:tracePt t="51848" x="5214938" y="5751513"/>
          <p14:tracePt t="51868" x="5634038" y="5991225"/>
          <p14:tracePt t="51888" x="5973763" y="6126163"/>
          <p14:tracePt t="51908" x="6170613" y="6215063"/>
          <p14:tracePt t="51929" x="6384925" y="6286500"/>
          <p14:tracePt t="51948" x="6456363" y="6323013"/>
          <p14:tracePt t="51968" x="6537325" y="6348413"/>
          <p14:tracePt t="51988" x="6554788" y="6357938"/>
          <p14:tracePt t="52008" x="6572250" y="6367463"/>
          <p14:tracePt t="52086" x="6581775" y="6367463"/>
          <p14:tracePt t="52095" x="6589713" y="6367463"/>
          <p14:tracePt t="52111" x="6599238" y="6367463"/>
          <p14:tracePt t="52134" x="6608763" y="6367463"/>
          <p14:tracePt t="52159" x="6616700" y="6367463"/>
          <p14:tracePt t="52168" x="6626225" y="6367463"/>
          <p14:tracePt t="52188" x="6634163" y="6375400"/>
          <p14:tracePt t="52208" x="6732588" y="6411913"/>
          <p14:tracePt t="52228" x="6796088" y="6438900"/>
          <p14:tracePt t="52249" x="6848475" y="6465888"/>
          <p14:tracePt t="52268" x="6848475" y="6483350"/>
          <p14:tracePt t="52288" x="6848475" y="6537325"/>
          <p14:tracePt t="52309" x="6848475" y="6572250"/>
          <p14:tracePt t="52328" x="6804025" y="6634163"/>
          <p14:tracePt t="52348" x="6777038" y="6653213"/>
          <p14:tracePt t="52368" x="6724650" y="6670675"/>
          <p14:tracePt t="52388" x="6697663" y="6680200"/>
          <p14:tracePt t="52734" x="6697663" y="6670675"/>
          <p14:tracePt t="52751" x="6697663" y="6661150"/>
          <p14:tracePt t="52759" x="6697663" y="6653213"/>
          <p14:tracePt t="52768" x="6697663" y="6643688"/>
          <p14:tracePt t="52788" x="6697663" y="6626225"/>
          <p14:tracePt t="52808" x="6697663" y="6608763"/>
          <p14:tracePt t="52829" x="6697663" y="6599238"/>
          <p14:tracePt t="52848" x="6705600" y="6589713"/>
          <p14:tracePt t="52868" x="6715125" y="6581775"/>
          <p14:tracePt t="52888" x="6724650" y="6581775"/>
          <p14:tracePt t="53215" x="6732588" y="6581775"/>
          <p14:tracePt t="53231" x="6742113" y="6581775"/>
          <p14:tracePt t="53239" x="6751638" y="6581775"/>
          <p14:tracePt t="53255" x="6751638" y="6572250"/>
          <p14:tracePt t="53268" x="6759575" y="6572250"/>
          <p14:tracePt t="53288" x="6769100" y="6572250"/>
          <p14:tracePt t="53309" x="6777038" y="6572250"/>
          <p14:tracePt t="53328" x="6786563" y="6572250"/>
          <p14:tracePt t="53348" x="6796088" y="6572250"/>
          <p14:tracePt t="53368" x="6804025" y="6572250"/>
          <p14:tracePt t="53391" x="6804025" y="6562725"/>
          <p14:tracePt t="53408" x="6813550" y="6562725"/>
          <p14:tracePt t="53428" x="6823075" y="6562725"/>
          <p14:tracePt t="53448" x="6831013" y="6562725"/>
          <p14:tracePt t="53469" x="6840538" y="6562725"/>
          <p14:tracePt t="53489" x="6867525" y="6562725"/>
          <p14:tracePt t="53508" x="6894513" y="6562725"/>
          <p14:tracePt t="53529" x="6919913" y="6562725"/>
          <p14:tracePt t="53548" x="6938963" y="6562725"/>
          <p14:tracePt t="53568" x="6946900" y="6562725"/>
          <p14:tracePt t="53589" x="6956425" y="6562725"/>
          <p14:tracePt t="53609" x="6965950" y="6562725"/>
          <p14:tracePt t="53631" x="6973888" y="6562725"/>
          <p14:tracePt t="53648" x="6983413" y="6562725"/>
          <p14:tracePt t="53669" x="6991350" y="6562725"/>
          <p14:tracePt t="53688" x="7018338" y="6562725"/>
          <p14:tracePt t="53708" x="7027863" y="6562725"/>
          <p14:tracePt t="53728" x="7054850" y="6572250"/>
          <p14:tracePt t="53749" x="7062788" y="6572250"/>
          <p14:tracePt t="53768" x="7081838" y="6572250"/>
          <p14:tracePt t="53788" x="7108825" y="6572250"/>
          <p14:tracePt t="53809" x="7161213" y="6572250"/>
          <p14:tracePt t="53829" x="7188200" y="6581775"/>
          <p14:tracePt t="53848" x="7277100" y="6589713"/>
          <p14:tracePt t="53868" x="7358063" y="6589713"/>
          <p14:tracePt t="53889" x="7500938" y="6589713"/>
          <p14:tracePt t="53908" x="7589838" y="6589713"/>
          <p14:tracePt t="53928" x="7670800" y="6589713"/>
          <p14:tracePt t="53948" x="7680325" y="6589713"/>
          <p14:tracePt t="53969" x="7705725" y="6589713"/>
          <p14:tracePt t="53989" x="7715250" y="6589713"/>
          <p14:tracePt t="54008" x="7732713" y="6589713"/>
          <p14:tracePt t="54029" x="7742238" y="6589713"/>
          <p14:tracePt t="54071" x="7724775" y="6581775"/>
          <p14:tracePt t="54080" x="7705725" y="6572250"/>
          <p14:tracePt t="54089" x="7670800" y="6572250"/>
          <p14:tracePt t="54109" x="7599363" y="6562725"/>
          <p14:tracePt t="54129" x="7358063" y="6491288"/>
          <p14:tracePt t="54149" x="7180263" y="6465888"/>
          <p14:tracePt t="54169" x="6946900" y="6429375"/>
          <p14:tracePt t="54189" x="6742113" y="6402388"/>
          <p14:tracePt t="54208" x="6608763" y="6402388"/>
          <p14:tracePt t="54229" x="6537325" y="6402388"/>
          <p14:tracePt t="54249" x="6438900" y="6402388"/>
          <p14:tracePt t="54269" x="6402388" y="6402388"/>
          <p14:tracePt t="54289" x="6296025" y="6375400"/>
          <p14:tracePt t="54309" x="6197600" y="6357938"/>
          <p14:tracePt t="54329" x="6037263" y="6330950"/>
          <p14:tracePt t="54349" x="5919788" y="6313488"/>
          <p14:tracePt t="54369" x="5634038" y="6180138"/>
          <p14:tracePt t="54389" x="5402263" y="6045200"/>
          <p14:tracePt t="54409" x="5072063" y="5867400"/>
          <p14:tracePt t="54429" x="4867275" y="5776913"/>
          <p14:tracePt t="54449" x="4545013" y="5608638"/>
          <p14:tracePt t="54469" x="4375150" y="5510213"/>
          <p14:tracePt t="54489" x="4179888" y="5357813"/>
          <p14:tracePt t="54509" x="4089400" y="5295900"/>
          <p14:tracePt t="54529" x="3956050" y="5170488"/>
          <p14:tracePt t="54549" x="3894138" y="5089525"/>
          <p14:tracePt t="54569" x="3795713" y="5010150"/>
          <p14:tracePt t="54589" x="3768725" y="4991100"/>
          <p14:tracePt t="54609" x="3741738" y="4965700"/>
          <p14:tracePt t="54629" x="3724275" y="4946650"/>
          <p14:tracePt t="54649" x="3714750" y="4938713"/>
          <p14:tracePt t="54669" x="3714750" y="4919663"/>
          <p14:tracePt t="54689" x="3714750" y="4911725"/>
          <p14:tracePt t="54709" x="3714750" y="4894263"/>
          <p14:tracePt t="54729" x="3786188" y="4857750"/>
          <p14:tracePt t="54749" x="3830638" y="4840288"/>
          <p14:tracePt t="54769" x="3965575" y="4830763"/>
          <p14:tracePt t="54789" x="4089400" y="4813300"/>
          <p14:tracePt t="54809" x="4295775" y="4813300"/>
          <p14:tracePt t="54829" x="4608513" y="4813300"/>
          <p14:tracePt t="54849" x="4848225" y="4830763"/>
          <p14:tracePt t="54869" x="5010150" y="4857750"/>
          <p14:tracePt t="54889" x="5232400" y="4911725"/>
          <p14:tracePt t="54909" x="5295900" y="4946650"/>
          <p14:tracePt t="54929" x="5313363" y="4973638"/>
          <p14:tracePt t="54949" x="5313363" y="5000625"/>
          <p14:tracePt t="54969" x="5276850" y="5054600"/>
          <p14:tracePt t="54989" x="5259388" y="5089525"/>
          <p14:tracePt t="55009" x="5259388" y="5133975"/>
          <p14:tracePt t="55029" x="5322888" y="5232400"/>
          <p14:tracePt t="55049" x="5465763" y="5367338"/>
          <p14:tracePt t="55069" x="5634038" y="5491163"/>
          <p14:tracePt t="55072" x="5768975" y="5599113"/>
          <p14:tracePt t="55089" x="6000750" y="5724525"/>
          <p14:tracePt t="55109" x="6180138" y="5830888"/>
          <p14:tracePt t="55129" x="6446838" y="5956300"/>
          <p14:tracePt t="55149" x="6537325" y="6027738"/>
          <p14:tracePt t="55169" x="6626225" y="6116638"/>
          <p14:tracePt t="55189" x="6670675" y="6188075"/>
          <p14:tracePt t="55209" x="6742113" y="6323013"/>
          <p14:tracePt t="55229" x="6796088" y="6375400"/>
          <p14:tracePt t="55249" x="6875463" y="6446838"/>
          <p14:tracePt t="55269" x="6919913" y="6473825"/>
          <p14:tracePt t="55289" x="6965950" y="6510338"/>
          <p14:tracePt t="55309" x="6973888" y="6518275"/>
          <p14:tracePt t="55391" x="6973888" y="6510338"/>
          <p14:tracePt t="55400" x="6956425" y="6510338"/>
          <p14:tracePt t="55409" x="6938963" y="6491288"/>
          <p14:tracePt t="55429" x="6911975" y="6483350"/>
          <p14:tracePt t="55449" x="6884988" y="6456363"/>
          <p14:tracePt t="55469" x="6840538" y="6394450"/>
          <p14:tracePt t="55489" x="6697663" y="6259513"/>
          <p14:tracePt t="55509" x="6518275" y="6126163"/>
          <p14:tracePt t="55529" x="6188075" y="5911850"/>
          <p14:tracePt t="55550" x="5991225" y="5822950"/>
          <p14:tracePt t="55569" x="5759450" y="5643563"/>
          <p14:tracePt t="55589" x="5599113" y="5527675"/>
          <p14:tracePt t="55609" x="5375275" y="5348288"/>
          <p14:tracePt t="55629" x="5322888" y="5286375"/>
          <p14:tracePt t="55649" x="5286375" y="5232400"/>
          <p14:tracePt t="55669" x="5286375" y="5205413"/>
          <p14:tracePt t="55689" x="5268913" y="5187950"/>
          <p14:tracePt t="55709" x="5259388" y="5170488"/>
          <p14:tracePt t="55729" x="5197475" y="5143500"/>
          <p14:tracePt t="55749" x="5170488" y="5133975"/>
          <p14:tracePt t="55769" x="5143500" y="5116513"/>
          <p14:tracePt t="55789" x="5126038" y="5108575"/>
          <p14:tracePt t="55809" x="5054600" y="5062538"/>
          <p14:tracePt t="55829" x="4973638" y="5027613"/>
          <p14:tracePt t="55849" x="4795838" y="4946650"/>
          <p14:tracePt t="55869" x="4589463" y="4857750"/>
          <p14:tracePt t="55889" x="4473575" y="4768850"/>
          <p14:tracePt t="55909" x="4411663" y="4670425"/>
          <p14:tracePt t="55929" x="4303713" y="4456113"/>
          <p14:tracePt t="55949" x="4259263" y="4259263"/>
          <p14:tracePt t="55970" x="4197350" y="4027488"/>
          <p14:tracePt t="55989" x="4179888" y="3902075"/>
          <p14:tracePt t="56009" x="4160838" y="3786188"/>
          <p14:tracePt t="56029" x="4160838" y="3751263"/>
          <p14:tracePt t="56049" x="4160838" y="3732213"/>
          <p14:tracePt t="56069" x="4152900" y="3724275"/>
          <p14:tracePt t="56089" x="4143375" y="3724275"/>
          <p14:tracePt t="56109" x="4133850" y="3724275"/>
          <p14:tracePt t="56129" x="4116388" y="3732213"/>
          <p14:tracePt t="56149" x="4089400" y="3786188"/>
          <p14:tracePt t="56169" x="4037013" y="3902075"/>
          <p14:tracePt t="56189" x="4000500" y="3983038"/>
          <p14:tracePt t="56209" x="3946525" y="4108450"/>
          <p14:tracePt t="56229" x="3911600" y="4179888"/>
          <p14:tracePt t="56249" x="3848100" y="4295775"/>
          <p14:tracePt t="56269" x="3786188" y="4348163"/>
          <p14:tracePt t="56289" x="3697288" y="4411663"/>
          <p14:tracePt t="56309" x="3608388" y="4456113"/>
          <p14:tracePt t="56329" x="3536950" y="4483100"/>
          <p14:tracePt t="56349" x="3473450" y="4491038"/>
          <p14:tracePt t="56369" x="3367088" y="4527550"/>
          <p14:tracePt t="56389" x="3322638" y="4545013"/>
          <p14:tracePt t="56409" x="3303588" y="4562475"/>
          <p14:tracePt t="56429" x="3303588" y="4581525"/>
          <p14:tracePt t="56449" x="3419475" y="4652963"/>
          <p14:tracePt t="56469" x="3544888" y="4670425"/>
          <p14:tracePt t="56489" x="3633788" y="4687888"/>
          <p14:tracePt t="56509" x="3687763" y="4697413"/>
          <p14:tracePt t="56529" x="3705225" y="4697413"/>
          <p14:tracePt t="56584" x="3697288" y="4697413"/>
          <p14:tracePt t="56600" x="3687763" y="4697413"/>
          <p14:tracePt t="56609" x="3652838" y="4697413"/>
          <p14:tracePt t="56629" x="3598863" y="4697413"/>
          <p14:tracePt t="56649" x="3544888" y="4697413"/>
          <p14:tracePt t="56669" x="3536950" y="4697413"/>
          <p14:tracePt t="56704" x="3527425" y="4697413"/>
          <p14:tracePt t="56736" x="3517900" y="4697413"/>
          <p14:tracePt t="56744" x="3517900" y="4687888"/>
          <p14:tracePt t="56760" x="3517900" y="4679950"/>
          <p14:tracePt t="56784" x="3527425" y="4670425"/>
          <p14:tracePt t="56792" x="3544888" y="4660900"/>
          <p14:tracePt t="56809" x="3589338" y="4660900"/>
          <p14:tracePt t="56829" x="3660775" y="4643438"/>
          <p14:tracePt t="56849" x="3759200" y="4625975"/>
          <p14:tracePt t="56869" x="3776663" y="4625975"/>
          <p14:tracePt t="56920" x="3768725" y="4625975"/>
          <p14:tracePt t="56936" x="3759200" y="4625975"/>
          <p14:tracePt t="56949" x="3714750" y="4625975"/>
          <p14:tracePt t="56969" x="3643313" y="4625975"/>
          <p14:tracePt t="56989" x="3598863" y="4625975"/>
          <p14:tracePt t="57009" x="3562350" y="4625975"/>
          <p14:tracePt t="57029" x="3544888" y="4625975"/>
          <p14:tracePt t="57049" x="3536950" y="4625975"/>
          <p14:tracePt t="57096" x="3536950" y="4633913"/>
          <p14:tracePt t="57109" x="3544888" y="4643438"/>
          <p14:tracePt t="57129" x="3608388" y="4670425"/>
          <p14:tracePt t="57149" x="3813175" y="4705350"/>
          <p14:tracePt t="57169" x="4133850" y="4759325"/>
          <p14:tracePt t="57189" x="4411663" y="4803775"/>
          <p14:tracePt t="57209" x="4705350" y="4875213"/>
          <p14:tracePt t="57229" x="4795838" y="4929188"/>
          <p14:tracePt t="57249" x="4867275" y="5037138"/>
          <p14:tracePt t="57269" x="4911725" y="5126038"/>
          <p14:tracePt t="57289" x="4965700" y="5322888"/>
          <p14:tracePt t="57309" x="4983163" y="5394325"/>
          <p14:tracePt t="57329" x="4991100" y="5473700"/>
          <p14:tracePt t="57349" x="5010150" y="5554663"/>
          <p14:tracePt t="57369" x="5037138" y="5643563"/>
          <p14:tracePt t="57389" x="5045075" y="5705475"/>
          <p14:tracePt t="57409" x="5054600" y="5813425"/>
          <p14:tracePt t="57429" x="5054600" y="5848350"/>
          <p14:tracePt t="57449" x="5045075" y="5919788"/>
          <p14:tracePt t="57469" x="5018088" y="5983288"/>
          <p14:tracePt t="57489" x="5018088" y="6108700"/>
          <p14:tracePt t="57509" x="5027613" y="6188075"/>
          <p14:tracePt t="57529" x="5062538" y="6251575"/>
          <p14:tracePt t="57549" x="5062538" y="6269038"/>
          <p14:tracePt t="57570" x="5062538" y="6296025"/>
          <p14:tracePt t="57589" x="5054600" y="6313488"/>
          <p14:tracePt t="57610" x="4991100" y="6357938"/>
          <p14:tracePt t="57629" x="4938713" y="6367463"/>
          <p14:tracePt t="57649" x="4875213" y="6384925"/>
          <p14:tracePt t="57669" x="4830763" y="6402388"/>
          <p14:tracePt t="57689" x="4768850" y="6438900"/>
          <p14:tracePt t="57709" x="4724400" y="6446838"/>
          <p14:tracePt t="57729" x="4652963" y="6456363"/>
          <p14:tracePt t="57750" x="4616450" y="6456363"/>
          <p14:tracePt t="57769" x="4581525" y="6456363"/>
          <p14:tracePt t="57789" x="4554538" y="6456363"/>
          <p14:tracePt t="57809" x="4527550" y="6456363"/>
          <p14:tracePt t="57830" x="4510088" y="6438900"/>
          <p14:tracePt t="57849" x="4438650" y="6402388"/>
          <p14:tracePt t="57869" x="4402138" y="6384925"/>
          <p14:tracePt t="57889" x="4348163" y="6367463"/>
          <p14:tracePt t="57909" x="4322763" y="6367463"/>
          <p14:tracePt t="57929" x="4276725" y="6357938"/>
          <p14:tracePt t="57949" x="4251325" y="6357938"/>
          <p14:tracePt t="57969" x="4232275" y="6367463"/>
          <p14:tracePt t="57989" x="4224338" y="6402388"/>
          <p14:tracePt t="58009" x="4224338" y="6438900"/>
          <p14:tracePt t="58029" x="4224338" y="6473825"/>
          <p14:tracePt t="58049" x="4259263" y="6500813"/>
          <p14:tracePt t="58069" x="4276725" y="6518275"/>
          <p14:tracePt t="58089" x="4348163" y="6572250"/>
          <p14:tracePt t="58110" x="4384675" y="6599238"/>
          <p14:tracePt t="58129" x="4465638" y="6653213"/>
          <p14:tracePt t="58149" x="4527550" y="6688138"/>
          <p14:tracePt t="58169" x="4652963" y="6724650"/>
          <p14:tracePt t="58189" x="4724400" y="6732588"/>
          <p14:tracePt t="58209" x="4822825" y="6732588"/>
          <p14:tracePt t="58229" x="4875213" y="6732588"/>
          <p14:tracePt t="58250" x="4911725" y="6732588"/>
          <p14:tracePt t="58269" x="4919663" y="6732588"/>
          <p14:tracePt t="58290" x="4929188" y="6732588"/>
          <p14:tracePt t="58309" x="4946650" y="6705600"/>
          <p14:tracePt t="58330" x="4973638" y="6634163"/>
          <p14:tracePt t="58349" x="4983163" y="6581775"/>
          <p14:tracePt t="58369" x="4983163" y="6527800"/>
          <p14:tracePt t="58390" x="4938713" y="6500813"/>
          <p14:tracePt t="58409" x="4848225" y="6456363"/>
          <p14:tracePt t="58429" x="4705350" y="6411913"/>
          <p14:tracePt t="58449" x="4633913" y="6394450"/>
          <p14:tracePt t="58470" x="4608513" y="6394450"/>
          <p14:tracePt t="58489" x="4598988" y="6394450"/>
          <p14:tracePt t="58509" x="4589463" y="6394450"/>
          <p14:tracePt t="58562" x="4598988" y="6394450"/>
          <p14:tracePt t="58577" x="4608513" y="6394450"/>
          <p14:tracePt t="58589" x="4616450" y="6394450"/>
          <p14:tracePt t="58610" x="4652963" y="6394450"/>
          <p14:tracePt t="58629" x="4679950" y="6384925"/>
          <p14:tracePt t="58649" x="4741863" y="6384925"/>
          <p14:tracePt t="58669" x="4813300" y="6384925"/>
          <p14:tracePt t="58689" x="5054600" y="6402388"/>
          <p14:tracePt t="58709" x="5214938" y="6402388"/>
          <p14:tracePt t="58730" x="5554663" y="6402388"/>
          <p14:tracePt t="58749" x="5741988" y="6402388"/>
          <p14:tracePt t="58769" x="6062663" y="6411913"/>
          <p14:tracePt t="58789" x="6232525" y="6411913"/>
          <p14:tracePt t="58809" x="6456363" y="6411913"/>
          <p14:tracePt t="58830" x="6581775" y="6411913"/>
          <p14:tracePt t="58849" x="6732588" y="6411913"/>
          <p14:tracePt t="58869" x="6848475" y="6402388"/>
          <p14:tracePt t="58890" x="6965950" y="6384925"/>
          <p14:tracePt t="58909" x="7000875" y="6384925"/>
          <p14:tracePt t="58930" x="7037388" y="6384925"/>
          <p14:tracePt t="58949" x="7054850" y="6384925"/>
          <p14:tracePt t="58970" x="7081838" y="6384925"/>
          <p14:tracePt t="58989" x="7099300" y="6384925"/>
          <p14:tracePt t="59033" x="7099300" y="6375400"/>
          <p14:tracePt t="59064" x="7081838" y="6375400"/>
          <p14:tracePt t="59080" x="7072313" y="6375400"/>
          <p14:tracePt t="59097" x="7062788" y="6375400"/>
          <p14:tracePt t="59110" x="7062788" y="6367463"/>
          <p14:tracePt t="59130" x="7054850" y="6367463"/>
          <p14:tracePt t="59150" x="7045325" y="6367463"/>
          <p14:tracePt t="59170" x="7018338" y="6367463"/>
          <p14:tracePt t="59189" x="6983413" y="6367463"/>
          <p14:tracePt t="59210" x="6929438" y="6384925"/>
          <p14:tracePt t="59229" x="6902450" y="6394450"/>
          <p14:tracePt t="59250" x="6875463" y="6402388"/>
          <p14:tracePt t="59270" x="6867525" y="6411913"/>
          <p14:tracePt t="59290" x="6858000" y="6429375"/>
          <p14:tracePt t="59309" x="6858000" y="6438900"/>
          <p14:tracePt t="59330" x="6875463" y="6483350"/>
          <p14:tracePt t="59350" x="6902450" y="6518275"/>
          <p14:tracePt t="59370" x="6946900" y="6554788"/>
          <p14:tracePt t="59390" x="6965950" y="6572250"/>
          <p14:tracePt t="59410" x="7010400" y="6581775"/>
          <p14:tracePt t="59430" x="7037388" y="6589713"/>
          <p14:tracePt t="59450" x="7170738" y="6599238"/>
          <p14:tracePt t="59470" x="7259638" y="6599238"/>
          <p14:tracePt t="59490" x="7385050" y="6599238"/>
          <p14:tracePt t="59510" x="7491413" y="6599238"/>
          <p14:tracePt t="59530" x="7589838" y="6599238"/>
          <p14:tracePt t="59550" x="7661275" y="6599238"/>
          <p14:tracePt t="59570" x="7769225" y="6581775"/>
          <p14:tracePt t="59590" x="7823200" y="6554788"/>
          <p14:tracePt t="59610" x="7885113" y="6527800"/>
          <p14:tracePt t="59630" x="7902575" y="6518275"/>
          <p14:tracePt t="59650" x="7912100" y="6518275"/>
          <p14:tracePt t="59670" x="7912100" y="6510338"/>
          <p14:tracePt t="59690" x="7912100" y="6491288"/>
          <p14:tracePt t="59710" x="7902575" y="6483350"/>
          <p14:tracePt t="59730" x="7875588" y="6465888"/>
          <p14:tracePt t="59750" x="7840663" y="6456363"/>
          <p14:tracePt t="59770" x="7777163" y="6446838"/>
          <p14:tracePt t="59790" x="7742238" y="6446838"/>
          <p14:tracePt t="59810" x="7661275" y="6438900"/>
          <p14:tracePt t="59830" x="7616825" y="6438900"/>
          <p14:tracePt t="59850" x="7572375" y="6438900"/>
          <p14:tracePt t="59870" x="7554913" y="6438900"/>
          <p14:tracePt t="59890" x="7545388" y="6438900"/>
          <p14:tracePt t="60073" x="7545388" y="6446838"/>
          <p14:tracePt t="60089" x="7545388" y="6456363"/>
          <p14:tracePt t="60105" x="7554913" y="6456363"/>
          <p14:tracePt t="60115" x="7554913" y="6465888"/>
          <p14:tracePt t="60130" x="7572375" y="6483350"/>
          <p14:tracePt t="60150" x="7589838" y="6500813"/>
          <p14:tracePt t="60170" x="7599363" y="6518275"/>
          <p14:tracePt t="60190" x="7608888" y="6537325"/>
          <p14:tracePt t="60210" x="7634288" y="6554788"/>
          <p14:tracePt t="60230" x="7643813" y="6562725"/>
          <p14:tracePt t="60250" x="7661275" y="6572250"/>
          <p14:tracePt t="60270" x="7661275" y="6581775"/>
          <p14:tracePt t="60290" x="7670800" y="6581775"/>
          <p14:tracePt t="60321" x="7661275" y="6572250"/>
          <p14:tracePt t="60332" x="7653338" y="6562725"/>
          <p14:tracePt t="60350" x="7589838" y="6537325"/>
          <p14:tracePt t="60370" x="7466013" y="6491288"/>
          <p14:tracePt t="60390" x="7375525" y="6473825"/>
          <p14:tracePt t="60410" x="7277100" y="6456363"/>
          <p14:tracePt t="60430" x="7269163" y="6456363"/>
          <p14:tracePt t="60577" x="7269163" y="6446838"/>
          <p14:tracePt t="60585" x="7259638" y="6438900"/>
          <p14:tracePt t="60594" x="7242175" y="6429375"/>
          <p14:tracePt t="60610" x="7153275" y="6394450"/>
          <p14:tracePt t="60630" x="7108825" y="63754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6" name="Group 45"/>
          <p:cNvGrpSpPr/>
          <p:nvPr/>
        </p:nvGrpSpPr>
        <p:grpSpPr>
          <a:xfrm>
            <a:off x="677580" y="2193740"/>
            <a:ext cx="348172" cy="470570"/>
            <a:chOff x="125186" y="1514471"/>
            <a:chExt cx="462893" cy="625620"/>
          </a:xfrm>
        </p:grpSpPr>
        <p:grpSp>
          <p:nvGrpSpPr>
            <p:cNvPr id="80" name="Group 79"/>
            <p:cNvGrpSpPr/>
            <p:nvPr/>
          </p:nvGrpSpPr>
          <p:grpSpPr>
            <a:xfrm>
              <a:off x="125186" y="1514471"/>
              <a:ext cx="462893" cy="625620"/>
              <a:chOff x="2921052" y="2694759"/>
              <a:chExt cx="609650" cy="8239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2991378" y="2694759"/>
                <a:ext cx="468998" cy="82396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921052" y="2872568"/>
                <a:ext cx="609650" cy="458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Neo Sans Intel Medium" panose="020B0604020202020204" pitchFamily="34" charset="0"/>
                  </a:rPr>
                  <a:t>PC</a:t>
                </a:r>
              </a:p>
            </p:txBody>
          </p:sp>
        </p:grpSp>
        <p:sp>
          <p:nvSpPr>
            <p:cNvPr id="81" name="Isosceles Triangle 80"/>
            <p:cNvSpPr/>
            <p:nvPr/>
          </p:nvSpPr>
          <p:spPr bwMode="auto">
            <a:xfrm rot="19800000">
              <a:off x="155044" y="1973506"/>
              <a:ext cx="89552" cy="77200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47" name="Straight Arrow Connector 46"/>
          <p:cNvCxnSpPr>
            <a:stCxn id="82" idx="2"/>
            <a:endCxn id="48" idx="0"/>
          </p:cNvCxnSpPr>
          <p:nvPr/>
        </p:nvCxnSpPr>
        <p:spPr bwMode="auto">
          <a:xfrm flipH="1">
            <a:off x="851410" y="2664310"/>
            <a:ext cx="256" cy="13572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824154" y="2800039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50" name="Straight Arrow Connector 49"/>
          <p:cNvCxnSpPr>
            <a:stCxn id="48" idx="4"/>
            <a:endCxn id="231" idx="0"/>
          </p:cNvCxnSpPr>
          <p:nvPr/>
        </p:nvCxnSpPr>
        <p:spPr bwMode="auto">
          <a:xfrm>
            <a:off x="851410" y="2854550"/>
            <a:ext cx="1028" cy="18881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851666" y="1981200"/>
            <a:ext cx="5544033" cy="1933165"/>
            <a:chOff x="851666" y="1066800"/>
            <a:chExt cx="5544033" cy="1933165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5017165" y="1611765"/>
              <a:ext cx="358662" cy="20600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900" dirty="0" smtClean="0">
                  <a:latin typeface="Neo Sans Intel Medium" panose="020B0604020202020204" pitchFamily="34" charset="0"/>
                  <a:cs typeface="Arial" pitchFamily="34" charset="0"/>
                </a:rPr>
                <a:t>&lt;&lt; 2</a:t>
              </a:r>
              <a:endParaRPr lang="en-US" sz="900" dirty="0">
                <a:latin typeface="Neo Sans Intel Medium" panose="020B0604020202020204" pitchFamily="34" charset="0"/>
                <a:cs typeface="Arial" pitchFamily="34" charset="0"/>
              </a:endParaRPr>
            </a:p>
          </p:txBody>
        </p:sp>
        <p:cxnSp>
          <p:nvCxnSpPr>
            <p:cNvPr id="42" name="Elbow Connector 41"/>
            <p:cNvCxnSpPr>
              <a:endCxn id="39" idx="1"/>
            </p:cNvCxnSpPr>
            <p:nvPr/>
          </p:nvCxnSpPr>
          <p:spPr bwMode="auto">
            <a:xfrm rot="5400000" flipH="1" flipV="1">
              <a:off x="4302086" y="2284886"/>
              <a:ext cx="1285197" cy="144962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3" name="Group 42"/>
            <p:cNvGrpSpPr/>
            <p:nvPr/>
          </p:nvGrpSpPr>
          <p:grpSpPr>
            <a:xfrm>
              <a:off x="5557334" y="1238477"/>
              <a:ext cx="301925" cy="597512"/>
              <a:chOff x="6728724" y="3121968"/>
              <a:chExt cx="727535" cy="1439797"/>
            </a:xfrm>
          </p:grpSpPr>
          <p:sp>
            <p:nvSpPr>
              <p:cNvPr id="88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7294740" y="3677492"/>
                <a:ext cx="157801" cy="306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endParaRPr lang="en-US" sz="1100" dirty="0" smtClean="0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728724" y="3319972"/>
                <a:ext cx="155483" cy="23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728724" y="4152247"/>
                <a:ext cx="155483" cy="23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6844187" y="3472835"/>
                <a:ext cx="496611" cy="3337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9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</p:grpSp>
        <p:cxnSp>
          <p:nvCxnSpPr>
            <p:cNvPr id="44" name="Straight Arrow Connector 43"/>
            <p:cNvCxnSpPr>
              <a:stCxn id="39" idx="3"/>
              <a:endCxn id="91" idx="1"/>
            </p:cNvCxnSpPr>
            <p:nvPr/>
          </p:nvCxnSpPr>
          <p:spPr bwMode="auto">
            <a:xfrm flipV="1">
              <a:off x="5375827" y="1714176"/>
              <a:ext cx="181507" cy="59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5" name="Group 44"/>
            <p:cNvGrpSpPr/>
            <p:nvPr/>
          </p:nvGrpSpPr>
          <p:grpSpPr>
            <a:xfrm>
              <a:off x="2587925" y="1074174"/>
              <a:ext cx="301925" cy="597512"/>
              <a:chOff x="6728724" y="3121968"/>
              <a:chExt cx="727535" cy="1439797"/>
            </a:xfrm>
          </p:grpSpPr>
          <p:sp>
            <p:nvSpPr>
              <p:cNvPr id="84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315159" y="3677492"/>
                <a:ext cx="137382" cy="306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endParaRPr lang="en-US" sz="1100" dirty="0" smtClean="0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728724" y="3319972"/>
                <a:ext cx="155483" cy="23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728724" y="4152247"/>
                <a:ext cx="155483" cy="23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Neo Sans Intel" panose="020B0504020202020204" pitchFamily="34" charset="0"/>
                  </a:rPr>
                  <a:t> </a:t>
                </a:r>
              </a:p>
            </p:txBody>
          </p:sp>
          <p:sp>
            <p:nvSpPr>
              <p:cNvPr id="196" name="TextBox 195"/>
              <p:cNvSpPr txBox="1"/>
              <p:nvPr/>
            </p:nvSpPr>
            <p:spPr>
              <a:xfrm>
                <a:off x="6848563" y="3469705"/>
                <a:ext cx="496611" cy="3337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900" dirty="0" smtClean="0">
                    <a:latin typeface="Neo Sans Intel Medium" panose="020B0604020202020204" pitchFamily="34" charset="0"/>
                  </a:rPr>
                  <a:t>Add</a:t>
                </a:r>
              </a:p>
            </p:txBody>
          </p:sp>
        </p:grpSp>
        <p:cxnSp>
          <p:nvCxnSpPr>
            <p:cNvPr id="49" name="Elbow Connector 48"/>
            <p:cNvCxnSpPr>
              <a:stCxn id="48" idx="6"/>
              <a:endCxn id="87" idx="1"/>
            </p:cNvCxnSpPr>
            <p:nvPr/>
          </p:nvCxnSpPr>
          <p:spPr bwMode="auto">
            <a:xfrm flipV="1">
              <a:off x="878665" y="1549874"/>
              <a:ext cx="1709260" cy="309719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2166266" y="1066800"/>
              <a:ext cx="27443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 smtClean="0">
                  <a:latin typeface="Neo Sans Intel" panose="020B0504020202020204" pitchFamily="34" charset="0"/>
                </a:rPr>
                <a:t>4</a:t>
              </a:r>
            </a:p>
          </p:txBody>
        </p:sp>
        <p:cxnSp>
          <p:nvCxnSpPr>
            <p:cNvPr id="52" name="Straight Arrow Connector 51"/>
            <p:cNvCxnSpPr>
              <a:stCxn id="51" idx="3"/>
              <a:endCxn id="86" idx="1"/>
            </p:cNvCxnSpPr>
            <p:nvPr/>
          </p:nvCxnSpPr>
          <p:spPr bwMode="auto">
            <a:xfrm flipV="1">
              <a:off x="2440700" y="1204482"/>
              <a:ext cx="147224" cy="8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3" name="Straight Arrow Connector 52"/>
            <p:cNvCxnSpPr>
              <a:stCxn id="85" idx="3"/>
              <a:endCxn id="56" idx="2"/>
            </p:cNvCxnSpPr>
            <p:nvPr/>
          </p:nvCxnSpPr>
          <p:spPr bwMode="auto">
            <a:xfrm>
              <a:off x="2888307" y="1368378"/>
              <a:ext cx="2277143" cy="40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4" name="Group 53"/>
            <p:cNvGrpSpPr/>
            <p:nvPr/>
          </p:nvGrpSpPr>
          <p:grpSpPr>
            <a:xfrm>
              <a:off x="6094157" y="1083728"/>
              <a:ext cx="135684" cy="542463"/>
              <a:chOff x="3390792" y="3616965"/>
              <a:chExt cx="180391" cy="643543"/>
            </a:xfrm>
          </p:grpSpPr>
          <p:sp>
            <p:nvSpPr>
              <p:cNvPr id="76" name="Trapezoid 75"/>
              <p:cNvSpPr/>
              <p:nvPr/>
            </p:nvSpPr>
            <p:spPr bwMode="auto">
              <a:xfrm rot="5400000">
                <a:off x="3159216" y="3848541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Neo Sans Intel Medium" panose="020B0604020202020204" pitchFamily="34" charset="0"/>
                </a:endParaRPr>
              </a:p>
            </p:txBody>
          </p:sp>
          <p:sp>
            <p:nvSpPr>
              <p:cNvPr id="77" name="Rectangle 158"/>
              <p:cNvSpPr>
                <a:spLocks noChangeArrowheads="1"/>
              </p:cNvSpPr>
              <p:nvPr/>
            </p:nvSpPr>
            <p:spPr bwMode="auto">
              <a:xfrm flipH="1">
                <a:off x="3395877" y="3678301"/>
                <a:ext cx="105703" cy="12779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78" name="Rectangle 159"/>
              <p:cNvSpPr>
                <a:spLocks noChangeArrowheads="1"/>
              </p:cNvSpPr>
              <p:nvPr/>
            </p:nvSpPr>
            <p:spPr bwMode="auto">
              <a:xfrm flipH="1">
                <a:off x="3395877" y="4086639"/>
                <a:ext cx="105704" cy="127794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Neo Sans Intel" panose="020B0504020202020204" pitchFamily="34" charset="0"/>
                  </a:rPr>
                  <a:t>1</a:t>
                </a:r>
              </a:p>
            </p:txBody>
          </p:sp>
        </p:grpSp>
        <p:cxnSp>
          <p:nvCxnSpPr>
            <p:cNvPr id="55" name="Straight Arrow Connector 54"/>
            <p:cNvCxnSpPr>
              <a:stCxn id="89" idx="3"/>
              <a:endCxn id="78" idx="3"/>
            </p:cNvCxnSpPr>
            <p:nvPr/>
          </p:nvCxnSpPr>
          <p:spPr bwMode="auto">
            <a:xfrm>
              <a:off x="5857716" y="1532681"/>
              <a:ext cx="240266" cy="8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6" name="Oval 55"/>
            <p:cNvSpPr/>
            <p:nvPr/>
          </p:nvSpPr>
          <p:spPr bwMode="auto">
            <a:xfrm>
              <a:off x="5165450" y="1341530"/>
              <a:ext cx="54511" cy="54511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7" name="Straight Arrow Connector 56"/>
            <p:cNvCxnSpPr>
              <a:stCxn id="56" idx="6"/>
              <a:endCxn id="90" idx="1"/>
            </p:cNvCxnSpPr>
            <p:nvPr/>
          </p:nvCxnSpPr>
          <p:spPr bwMode="auto">
            <a:xfrm>
              <a:off x="5219961" y="1368785"/>
              <a:ext cx="337374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8" name="Elbow Connector 57"/>
            <p:cNvCxnSpPr>
              <a:stCxn id="56" idx="0"/>
              <a:endCxn id="77" idx="3"/>
            </p:cNvCxnSpPr>
            <p:nvPr/>
          </p:nvCxnSpPr>
          <p:spPr bwMode="auto">
            <a:xfrm rot="5400000" flipH="1" flipV="1">
              <a:off x="5569225" y="812773"/>
              <a:ext cx="152239" cy="905276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9" name="Elbow Connector 58"/>
            <p:cNvCxnSpPr>
              <a:stCxn id="76" idx="0"/>
              <a:endCxn id="82" idx="0"/>
            </p:cNvCxnSpPr>
            <p:nvPr/>
          </p:nvCxnSpPr>
          <p:spPr bwMode="auto">
            <a:xfrm flipH="1" flipV="1">
              <a:off x="851666" y="1279340"/>
              <a:ext cx="5378176" cy="75621"/>
            </a:xfrm>
            <a:prstGeom prst="bentConnector4">
              <a:avLst>
                <a:gd name="adj1" fmla="val -3096"/>
                <a:gd name="adj2" fmla="val 546619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63" name="Group 62"/>
            <p:cNvGrpSpPr/>
            <p:nvPr/>
          </p:nvGrpSpPr>
          <p:grpSpPr>
            <a:xfrm>
              <a:off x="5962567" y="1579191"/>
              <a:ext cx="433132" cy="375454"/>
              <a:chOff x="6680211" y="4283249"/>
              <a:chExt cx="575847" cy="499164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680211" y="4495981"/>
                <a:ext cx="575847" cy="2864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800" dirty="0" err="1" smtClean="0">
                    <a:solidFill>
                      <a:schemeClr val="accent1"/>
                    </a:solidFill>
                    <a:latin typeface="Neo Sans Intel" panose="020B0504020202020204" pitchFamily="34" charset="0"/>
                  </a:rPr>
                  <a:t>PCSrc</a:t>
                </a:r>
                <a:endParaRPr lang="en-US" sz="800" dirty="0" smtClean="0">
                  <a:solidFill>
                    <a:schemeClr val="accent1"/>
                  </a:solidFill>
                  <a:latin typeface="Neo Sans Intel" panose="020B0504020202020204" pitchFamily="34" charset="0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 bwMode="auto">
              <a:xfrm>
                <a:off x="6968001" y="4283249"/>
                <a:ext cx="0" cy="179461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36" name="Group 135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137" name="Rectangle 13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cxnSp>
        <p:nvCxnSpPr>
          <p:cNvPr id="141" name="Straight Arrow Connector 140"/>
          <p:cNvCxnSpPr>
            <a:stCxn id="139" idx="3"/>
            <a:endCxn id="170" idx="2"/>
          </p:cNvCxnSpPr>
          <p:nvPr/>
        </p:nvCxnSpPr>
        <p:spPr bwMode="auto">
          <a:xfrm flipV="1">
            <a:off x="1587554" y="3191934"/>
            <a:ext cx="606361" cy="2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42" name="Group 141"/>
          <p:cNvGrpSpPr/>
          <p:nvPr/>
        </p:nvGrpSpPr>
        <p:grpSpPr>
          <a:xfrm>
            <a:off x="2534492" y="3712204"/>
            <a:ext cx="135684" cy="484051"/>
            <a:chOff x="3390790" y="3616963"/>
            <a:chExt cx="180391" cy="643543"/>
          </a:xfrm>
        </p:grpSpPr>
        <p:sp>
          <p:nvSpPr>
            <p:cNvPr id="143" name="Trapezoid 14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44" name="Rectangle 158"/>
            <p:cNvSpPr>
              <a:spLocks noChangeArrowheads="1"/>
            </p:cNvSpPr>
            <p:nvPr/>
          </p:nvSpPr>
          <p:spPr bwMode="auto">
            <a:xfrm flipH="1">
              <a:off x="3398409" y="3689587"/>
              <a:ext cx="11138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45" name="Rectangle 159"/>
            <p:cNvSpPr>
              <a:spLocks noChangeArrowheads="1"/>
            </p:cNvSpPr>
            <p:nvPr/>
          </p:nvSpPr>
          <p:spPr bwMode="auto">
            <a:xfrm flipH="1">
              <a:off x="3400943" y="4034895"/>
              <a:ext cx="94539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956654" y="3030552"/>
            <a:ext cx="1167978" cy="1407058"/>
            <a:chOff x="4488101" y="3657632"/>
            <a:chExt cx="1552821" cy="1870677"/>
          </a:xfrm>
        </p:grpSpPr>
        <p:sp>
          <p:nvSpPr>
            <p:cNvPr id="147" name="Rectangle 14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492305" y="3741384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952523" y="3745474"/>
              <a:ext cx="88399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817974" y="4328901"/>
              <a:ext cx="949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Registers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492305" y="421546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902089" y="4406640"/>
              <a:ext cx="1371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488101" y="4754853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488101" y="5196249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b="1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cxnSp>
        <p:nvCxnSpPr>
          <p:cNvPr id="159" name="Straight Connector 158"/>
          <p:cNvCxnSpPr>
            <a:endCxn id="147" idx="0"/>
          </p:cNvCxnSpPr>
          <p:nvPr/>
        </p:nvCxnSpPr>
        <p:spPr bwMode="auto">
          <a:xfrm>
            <a:off x="3541367" y="2904449"/>
            <a:ext cx="1" cy="126103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Arrow Connector 159"/>
          <p:cNvCxnSpPr>
            <a:stCxn id="149" idx="3"/>
            <a:endCxn id="165" idx="1"/>
          </p:cNvCxnSpPr>
          <p:nvPr/>
        </p:nvCxnSpPr>
        <p:spPr bwMode="auto">
          <a:xfrm flipV="1">
            <a:off x="4124632" y="3194741"/>
            <a:ext cx="1130032" cy="27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61" name="Group 160"/>
          <p:cNvGrpSpPr/>
          <p:nvPr/>
        </p:nvGrpSpPr>
        <p:grpSpPr>
          <a:xfrm>
            <a:off x="5254664" y="2958563"/>
            <a:ext cx="547227" cy="1082965"/>
            <a:chOff x="6728724" y="3121968"/>
            <a:chExt cx="727535" cy="1439797"/>
          </a:xfrm>
        </p:grpSpPr>
        <p:sp>
          <p:nvSpPr>
            <p:cNvPr id="162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858085" y="3926238"/>
              <a:ext cx="465836" cy="2864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ALU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728724" y="3319972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6728724" y="4152246"/>
              <a:ext cx="155484" cy="231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Neo Sans Intel" panose="020B0504020202020204" pitchFamily="34" charset="0"/>
                </a:rPr>
                <a:t> 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360155" y="3870419"/>
              <a:ext cx="90572" cy="1227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600" dirty="0" smtClean="0">
                <a:latin typeface="Neo Sans Intel Medium" panose="020B0604020202020204" pitchFamily="34" charset="0"/>
              </a:endParaRPr>
            </a:p>
          </p:txBody>
        </p:sp>
      </p:grpSp>
      <p:cxnSp>
        <p:nvCxnSpPr>
          <p:cNvPr id="169" name="Elbow Connector 168"/>
          <p:cNvCxnSpPr>
            <a:stCxn id="200" idx="0"/>
            <a:endCxn id="157" idx="1"/>
          </p:cNvCxnSpPr>
          <p:nvPr/>
        </p:nvCxnSpPr>
        <p:spPr bwMode="auto">
          <a:xfrm flipH="1">
            <a:off x="2956654" y="3449801"/>
            <a:ext cx="5689587" cy="836432"/>
          </a:xfrm>
          <a:prstGeom prst="bentConnector5">
            <a:avLst>
              <a:gd name="adj1" fmla="val -4018"/>
              <a:gd name="adj2" fmla="val 178449"/>
              <a:gd name="adj3" fmla="val 1040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0" name="Oval 169"/>
          <p:cNvSpPr/>
          <p:nvPr/>
        </p:nvSpPr>
        <p:spPr bwMode="auto">
          <a:xfrm>
            <a:off x="2193915" y="316467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1" name="Straight Arrow Connector 170"/>
          <p:cNvCxnSpPr>
            <a:stCxn id="170" idx="6"/>
            <a:endCxn id="148" idx="1"/>
          </p:cNvCxnSpPr>
          <p:nvPr/>
        </p:nvCxnSpPr>
        <p:spPr bwMode="auto">
          <a:xfrm>
            <a:off x="2248426" y="3191934"/>
            <a:ext cx="711390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72" name="Elbow Connector 171"/>
          <p:cNvCxnSpPr>
            <a:stCxn id="170" idx="4"/>
            <a:endCxn id="178" idx="2"/>
          </p:cNvCxnSpPr>
          <p:nvPr/>
        </p:nvCxnSpPr>
        <p:spPr bwMode="auto">
          <a:xfrm rot="16200000" flipH="1">
            <a:off x="2114723" y="3325637"/>
            <a:ext cx="332737" cy="119840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4" name="Elbow Connector 173"/>
          <p:cNvCxnSpPr>
            <a:stCxn id="170" idx="4"/>
            <a:endCxn id="145" idx="3"/>
          </p:cNvCxnSpPr>
          <p:nvPr/>
        </p:nvCxnSpPr>
        <p:spPr bwMode="auto">
          <a:xfrm rot="16200000" flipH="1">
            <a:off x="1951035" y="3489325"/>
            <a:ext cx="861230" cy="320958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6" name="TextBox 175"/>
          <p:cNvSpPr txBox="1"/>
          <p:nvPr/>
        </p:nvSpPr>
        <p:spPr>
          <a:xfrm>
            <a:off x="5298110" y="4056404"/>
            <a:ext cx="471605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ALUop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177" name="Straight Connector 176"/>
          <p:cNvCxnSpPr>
            <a:endCxn id="176" idx="0"/>
          </p:cNvCxnSpPr>
          <p:nvPr/>
        </p:nvCxnSpPr>
        <p:spPr bwMode="auto">
          <a:xfrm>
            <a:off x="5533662" y="3868017"/>
            <a:ext cx="251" cy="18838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Oval 177"/>
          <p:cNvSpPr/>
          <p:nvPr/>
        </p:nvSpPr>
        <p:spPr bwMode="auto">
          <a:xfrm>
            <a:off x="2341011" y="3524670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79" name="Elbow Connector 178"/>
          <p:cNvCxnSpPr>
            <a:stCxn id="178" idx="4"/>
            <a:endCxn id="144" idx="3"/>
          </p:cNvCxnSpPr>
          <p:nvPr/>
        </p:nvCxnSpPr>
        <p:spPr bwMode="auto">
          <a:xfrm rot="16200000" flipH="1">
            <a:off x="2333491" y="3613957"/>
            <a:ext cx="241509" cy="171956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0" name="Straight Arrow Connector 179"/>
          <p:cNvCxnSpPr>
            <a:stCxn id="143" idx="0"/>
            <a:endCxn id="156" idx="1"/>
          </p:cNvCxnSpPr>
          <p:nvPr/>
        </p:nvCxnSpPr>
        <p:spPr bwMode="auto">
          <a:xfrm flipV="1">
            <a:off x="2670176" y="3954229"/>
            <a:ext cx="286478" cy="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82" name="Rounded Rectangle 181"/>
          <p:cNvSpPr/>
          <p:nvPr/>
        </p:nvSpPr>
        <p:spPr bwMode="auto">
          <a:xfrm>
            <a:off x="3202985" y="4589504"/>
            <a:ext cx="717323" cy="2060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000" dirty="0" smtClean="0">
                <a:latin typeface="Neo Sans Intel Medium" panose="020B0604020202020204" pitchFamily="34" charset="0"/>
                <a:cs typeface="Arial" pitchFamily="34" charset="0"/>
              </a:rPr>
              <a:t>Sign </a:t>
            </a:r>
            <a:r>
              <a:rPr lang="en-US" sz="1000" dirty="0" err="1" smtClean="0">
                <a:latin typeface="Neo Sans Intel Medium" panose="020B0604020202020204" pitchFamily="34" charset="0"/>
                <a:cs typeface="Arial" pitchFamily="34" charset="0"/>
              </a:rPr>
              <a:t>ext</a:t>
            </a:r>
            <a:endParaRPr lang="en-US" sz="1000" dirty="0">
              <a:latin typeface="Neo Sans Intel Medium" panose="020B0604020202020204" pitchFamily="34" charset="0"/>
              <a:cs typeface="Arial" pitchFamily="34" charset="0"/>
            </a:endParaRPr>
          </a:p>
        </p:txBody>
      </p:sp>
      <p:cxnSp>
        <p:nvCxnSpPr>
          <p:cNvPr id="183" name="Elbow Connector 182"/>
          <p:cNvCxnSpPr>
            <a:stCxn id="170" idx="4"/>
            <a:endCxn id="182" idx="1"/>
          </p:cNvCxnSpPr>
          <p:nvPr/>
        </p:nvCxnSpPr>
        <p:spPr bwMode="auto">
          <a:xfrm rot="16200000" flipH="1">
            <a:off x="1975419" y="3464941"/>
            <a:ext cx="1473318" cy="98181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84" name="Group 183"/>
          <p:cNvGrpSpPr/>
          <p:nvPr/>
        </p:nvGrpSpPr>
        <p:grpSpPr>
          <a:xfrm>
            <a:off x="4995062" y="3577625"/>
            <a:ext cx="135684" cy="484051"/>
            <a:chOff x="3390790" y="3616963"/>
            <a:chExt cx="180391" cy="643543"/>
          </a:xfrm>
        </p:grpSpPr>
        <p:sp>
          <p:nvSpPr>
            <p:cNvPr id="185" name="Trapezoid 184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186" name="Rectangle 158"/>
            <p:cNvSpPr>
              <a:spLocks noChangeArrowheads="1"/>
            </p:cNvSpPr>
            <p:nvPr/>
          </p:nvSpPr>
          <p:spPr bwMode="auto">
            <a:xfrm flipH="1">
              <a:off x="3395877" y="3698344"/>
              <a:ext cx="108737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187" name="Rectangle 159"/>
            <p:cNvSpPr>
              <a:spLocks noChangeArrowheads="1"/>
            </p:cNvSpPr>
            <p:nvPr/>
          </p:nvSpPr>
          <p:spPr bwMode="auto">
            <a:xfrm flipH="1">
              <a:off x="3395879" y="4047844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</a:p>
          </p:txBody>
        </p:sp>
      </p:grpSp>
      <p:cxnSp>
        <p:nvCxnSpPr>
          <p:cNvPr id="188" name="Straight Arrow Connector 187"/>
          <p:cNvCxnSpPr>
            <a:stCxn id="185" idx="0"/>
            <a:endCxn id="166" idx="1"/>
          </p:cNvCxnSpPr>
          <p:nvPr/>
        </p:nvCxnSpPr>
        <p:spPr bwMode="auto">
          <a:xfrm>
            <a:off x="5130746" y="3819650"/>
            <a:ext cx="123918" cy="10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89" name="Elbow Connector 188"/>
          <p:cNvCxnSpPr>
            <a:stCxn id="182" idx="3"/>
            <a:endCxn id="210" idx="4"/>
          </p:cNvCxnSpPr>
          <p:nvPr/>
        </p:nvCxnSpPr>
        <p:spPr bwMode="auto">
          <a:xfrm flipV="1">
            <a:off x="3920308" y="3968876"/>
            <a:ext cx="951895" cy="72363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0" name="Group 189"/>
          <p:cNvGrpSpPr/>
          <p:nvPr/>
        </p:nvGrpSpPr>
        <p:grpSpPr>
          <a:xfrm>
            <a:off x="6877456" y="3139648"/>
            <a:ext cx="912843" cy="874408"/>
            <a:chOff x="3124738" y="3598050"/>
            <a:chExt cx="1447262" cy="138632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124738" y="3682687"/>
              <a:ext cx="18473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371874" y="3786748"/>
              <a:ext cx="20012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466452" y="4040440"/>
              <a:ext cx="83869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126747" y="4149986"/>
              <a:ext cx="10213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3128166" y="4647074"/>
              <a:ext cx="184731" cy="2616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</p:grpSp>
      <p:cxnSp>
        <p:nvCxnSpPr>
          <p:cNvPr id="198" name="Straight Arrow Connector 197"/>
          <p:cNvCxnSpPr>
            <a:stCxn id="193" idx="3"/>
            <a:endCxn id="201" idx="3"/>
          </p:cNvCxnSpPr>
          <p:nvPr/>
        </p:nvCxnSpPr>
        <p:spPr bwMode="auto">
          <a:xfrm flipV="1">
            <a:off x="7790299" y="3341004"/>
            <a:ext cx="724083" cy="16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99" name="Group 198"/>
          <p:cNvGrpSpPr/>
          <p:nvPr/>
        </p:nvGrpSpPr>
        <p:grpSpPr>
          <a:xfrm>
            <a:off x="8510556" y="3207774"/>
            <a:ext cx="135684" cy="484051"/>
            <a:chOff x="3390790" y="3616963"/>
            <a:chExt cx="180391" cy="643543"/>
          </a:xfrm>
        </p:grpSpPr>
        <p:sp>
          <p:nvSpPr>
            <p:cNvPr id="200" name="Trapezoid 199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Neo Sans Intel Medium" panose="020B0604020202020204" pitchFamily="34" charset="0"/>
              </a:endParaRPr>
            </a:p>
          </p:txBody>
        </p:sp>
        <p:sp>
          <p:nvSpPr>
            <p:cNvPr id="201" name="Rectangle 158"/>
            <p:cNvSpPr>
              <a:spLocks noChangeArrowheads="1"/>
            </p:cNvSpPr>
            <p:nvPr/>
          </p:nvSpPr>
          <p:spPr bwMode="auto">
            <a:xfrm flipH="1">
              <a:off x="3395877" y="3722484"/>
              <a:ext cx="122543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Neo Sans Intel" panose="020B0504020202020204" pitchFamily="34" charset="0"/>
                </a:rPr>
                <a:t>1</a:t>
              </a:r>
              <a:endParaRPr lang="en-US" sz="700" dirty="0">
                <a:solidFill>
                  <a:srgbClr val="000000"/>
                </a:solidFill>
                <a:latin typeface="Neo Sans Intel" panose="020B0504020202020204" pitchFamily="34" charset="0"/>
              </a:endParaRPr>
            </a:p>
          </p:txBody>
        </p:sp>
        <p:sp>
          <p:nvSpPr>
            <p:cNvPr id="202" name="Rectangle 159"/>
            <p:cNvSpPr>
              <a:spLocks noChangeArrowheads="1"/>
            </p:cNvSpPr>
            <p:nvPr/>
          </p:nvSpPr>
          <p:spPr bwMode="auto">
            <a:xfrm flipH="1">
              <a:off x="3395879" y="4029231"/>
              <a:ext cx="122542" cy="1432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Neo Sans Intel" panose="020B0504020202020204" pitchFamily="34" charset="0"/>
                </a:rPr>
                <a:t>0</a:t>
              </a:r>
            </a:p>
          </p:txBody>
        </p:sp>
      </p:grpSp>
      <p:cxnSp>
        <p:nvCxnSpPr>
          <p:cNvPr id="203" name="Straight Arrow Connector 202"/>
          <p:cNvCxnSpPr>
            <a:stCxn id="168" idx="3"/>
            <a:endCxn id="208" idx="2"/>
          </p:cNvCxnSpPr>
          <p:nvPr/>
        </p:nvCxnSpPr>
        <p:spPr bwMode="auto">
          <a:xfrm flipV="1">
            <a:off x="5797730" y="3567235"/>
            <a:ext cx="786476" cy="45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4" name="Oval 203"/>
          <p:cNvSpPr/>
          <p:nvPr/>
        </p:nvSpPr>
        <p:spPr bwMode="auto">
          <a:xfrm>
            <a:off x="4734232" y="3664698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584679" y="4444824"/>
            <a:ext cx="71861" cy="9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Neo Sans Intel" panose="020B0504020202020204" pitchFamily="34" charset="0"/>
              </a:rPr>
              <a:t> </a:t>
            </a:r>
          </a:p>
        </p:txBody>
      </p:sp>
      <p:cxnSp>
        <p:nvCxnSpPr>
          <p:cNvPr id="206" name="Elbow Connector 205"/>
          <p:cNvCxnSpPr>
            <a:stCxn id="204" idx="4"/>
            <a:endCxn id="205" idx="1"/>
          </p:cNvCxnSpPr>
          <p:nvPr/>
        </p:nvCxnSpPr>
        <p:spPr bwMode="auto">
          <a:xfrm rot="16200000" flipH="1">
            <a:off x="4787126" y="3693570"/>
            <a:ext cx="771915" cy="82319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07" name="Elbow Connector 206"/>
          <p:cNvCxnSpPr>
            <a:stCxn id="205" idx="1"/>
            <a:endCxn id="197" idx="1"/>
          </p:cNvCxnSpPr>
          <p:nvPr/>
        </p:nvCxnSpPr>
        <p:spPr bwMode="auto">
          <a:xfrm rot="10800000" flipH="1">
            <a:off x="5584678" y="3883812"/>
            <a:ext cx="1294939" cy="607312"/>
          </a:xfrm>
          <a:prstGeom prst="bentConnector3">
            <a:avLst>
              <a:gd name="adj1" fmla="val 2562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08" name="Oval 207"/>
          <p:cNvSpPr/>
          <p:nvPr/>
        </p:nvSpPr>
        <p:spPr bwMode="auto">
          <a:xfrm>
            <a:off x="6584206" y="3539979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09" name="Elbow Connector 208"/>
          <p:cNvCxnSpPr>
            <a:stCxn id="208" idx="4"/>
            <a:endCxn id="202" idx="3"/>
          </p:cNvCxnSpPr>
          <p:nvPr/>
        </p:nvCxnSpPr>
        <p:spPr bwMode="auto">
          <a:xfrm rot="5400000" flipH="1" flipV="1">
            <a:off x="7551542" y="2631649"/>
            <a:ext cx="22761" cy="1902922"/>
          </a:xfrm>
          <a:prstGeom prst="bentConnector4">
            <a:avLst>
              <a:gd name="adj1" fmla="val -2946101"/>
              <a:gd name="adj2" fmla="val 8955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0" name="Oval 209"/>
          <p:cNvSpPr/>
          <p:nvPr/>
        </p:nvSpPr>
        <p:spPr bwMode="auto">
          <a:xfrm>
            <a:off x="4844947" y="3914365"/>
            <a:ext cx="54511" cy="54511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11" name="Straight Arrow Connector 210"/>
          <p:cNvCxnSpPr>
            <a:stCxn id="210" idx="6"/>
            <a:endCxn id="187" idx="3"/>
          </p:cNvCxnSpPr>
          <p:nvPr/>
        </p:nvCxnSpPr>
        <p:spPr bwMode="auto">
          <a:xfrm>
            <a:off x="4899458" y="3941621"/>
            <a:ext cx="99432" cy="61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12" name="Elbow Connector 211"/>
          <p:cNvCxnSpPr>
            <a:stCxn id="208" idx="0"/>
            <a:endCxn id="192" idx="1"/>
          </p:cNvCxnSpPr>
          <p:nvPr/>
        </p:nvCxnSpPr>
        <p:spPr bwMode="auto">
          <a:xfrm rot="5400000" flipH="1" flipV="1">
            <a:off x="6612238" y="3274761"/>
            <a:ext cx="264443" cy="265994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3" name="TextBox 212"/>
          <p:cNvSpPr txBox="1"/>
          <p:nvPr/>
        </p:nvSpPr>
        <p:spPr>
          <a:xfrm>
            <a:off x="4815348" y="4177186"/>
            <a:ext cx="50045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ALUSrc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4" name="Straight Connector 213"/>
          <p:cNvCxnSpPr>
            <a:stCxn id="185" idx="3"/>
            <a:endCxn id="213" idx="0"/>
          </p:cNvCxnSpPr>
          <p:nvPr/>
        </p:nvCxnSpPr>
        <p:spPr bwMode="auto">
          <a:xfrm>
            <a:off x="5062905" y="4025374"/>
            <a:ext cx="2672" cy="15181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5" name="TextBox 214"/>
          <p:cNvSpPr txBox="1"/>
          <p:nvPr/>
        </p:nvSpPr>
        <p:spPr>
          <a:xfrm>
            <a:off x="7020161" y="2788909"/>
            <a:ext cx="628697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6" name="Straight Connector 215"/>
          <p:cNvCxnSpPr>
            <a:stCxn id="215" idx="2"/>
            <a:endCxn id="191" idx="0"/>
          </p:cNvCxnSpPr>
          <p:nvPr/>
        </p:nvCxnSpPr>
        <p:spPr bwMode="auto">
          <a:xfrm>
            <a:off x="7334510" y="3004353"/>
            <a:ext cx="0" cy="135295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7" name="TextBox 216"/>
          <p:cNvSpPr txBox="1"/>
          <p:nvPr/>
        </p:nvSpPr>
        <p:spPr>
          <a:xfrm>
            <a:off x="2239331" y="4294642"/>
            <a:ext cx="502060" cy="215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RegDst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19" name="Straight Connector 218"/>
          <p:cNvCxnSpPr>
            <a:stCxn id="143" idx="3"/>
          </p:cNvCxnSpPr>
          <p:nvPr/>
        </p:nvCxnSpPr>
        <p:spPr bwMode="auto">
          <a:xfrm flipH="1">
            <a:off x="2600749" y="4159952"/>
            <a:ext cx="1586" cy="127502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0" name="TextBox 219"/>
          <p:cNvSpPr txBox="1"/>
          <p:nvPr/>
        </p:nvSpPr>
        <p:spPr>
          <a:xfrm>
            <a:off x="8238612" y="2812385"/>
            <a:ext cx="676788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MemToReg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cxnSp>
        <p:nvCxnSpPr>
          <p:cNvPr id="221" name="Straight Connector 220"/>
          <p:cNvCxnSpPr>
            <a:stCxn id="220" idx="2"/>
            <a:endCxn id="200" idx="1"/>
          </p:cNvCxnSpPr>
          <p:nvPr/>
        </p:nvCxnSpPr>
        <p:spPr bwMode="auto">
          <a:xfrm>
            <a:off x="8577006" y="3027829"/>
            <a:ext cx="1393" cy="21625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/>
          <p:cNvCxnSpPr>
            <a:stCxn id="178" idx="6"/>
            <a:endCxn id="152" idx="1"/>
          </p:cNvCxnSpPr>
          <p:nvPr/>
        </p:nvCxnSpPr>
        <p:spPr bwMode="auto">
          <a:xfrm flipV="1">
            <a:off x="2395521" y="3548519"/>
            <a:ext cx="564294" cy="3402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5" name="Straight Connector 224"/>
          <p:cNvCxnSpPr>
            <a:stCxn id="204" idx="6"/>
            <a:endCxn id="186" idx="3"/>
          </p:cNvCxnSpPr>
          <p:nvPr/>
        </p:nvCxnSpPr>
        <p:spPr bwMode="auto">
          <a:xfrm>
            <a:off x="4788739" y="3692173"/>
            <a:ext cx="210145" cy="7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6" name="Straight Connector 225"/>
          <p:cNvCxnSpPr>
            <a:stCxn id="155" idx="3"/>
            <a:endCxn id="204" idx="2"/>
          </p:cNvCxnSpPr>
          <p:nvPr/>
        </p:nvCxnSpPr>
        <p:spPr bwMode="auto">
          <a:xfrm flipV="1">
            <a:off x="4123363" y="3691954"/>
            <a:ext cx="610869" cy="36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27" name="Straight Connector 226"/>
          <p:cNvCxnSpPr>
            <a:stCxn id="208" idx="6"/>
            <a:endCxn id="195" idx="1"/>
          </p:cNvCxnSpPr>
          <p:nvPr/>
        </p:nvCxnSpPr>
        <p:spPr bwMode="auto">
          <a:xfrm>
            <a:off x="6638717" y="3567235"/>
            <a:ext cx="240006" cy="3044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221172" y="3219188"/>
            <a:ext cx="836660" cy="2442510"/>
            <a:chOff x="2221172" y="3219188"/>
            <a:chExt cx="836660" cy="2442510"/>
          </a:xfrm>
        </p:grpSpPr>
        <p:sp>
          <p:nvSpPr>
            <p:cNvPr id="222" name="Oval 221"/>
            <p:cNvSpPr/>
            <p:nvPr/>
          </p:nvSpPr>
          <p:spPr bwMode="auto">
            <a:xfrm>
              <a:off x="2432367" y="5188974"/>
              <a:ext cx="449913" cy="47272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900" dirty="0">
                  <a:latin typeface="Neo Sans Intel Medium" panose="020B0604020202020204" pitchFamily="34" charset="0"/>
                  <a:cs typeface="Arial" pitchFamily="34" charset="0"/>
                </a:rPr>
                <a:t>Control</a:t>
              </a:r>
            </a:p>
          </p:txBody>
        </p:sp>
        <p:cxnSp>
          <p:nvCxnSpPr>
            <p:cNvPr id="223" name="Elbow Connector 222"/>
            <p:cNvCxnSpPr>
              <a:stCxn id="170" idx="4"/>
              <a:endCxn id="222" idx="2"/>
            </p:cNvCxnSpPr>
            <p:nvPr/>
          </p:nvCxnSpPr>
          <p:spPr bwMode="auto">
            <a:xfrm rot="16200000" flipH="1">
              <a:off x="1223696" y="4216664"/>
              <a:ext cx="2206147" cy="211196"/>
            </a:xfrm>
            <a:prstGeom prst="bentConnector2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28" name="Straight Arrow Connector 227"/>
            <p:cNvCxnSpPr>
              <a:stCxn id="222" idx="6"/>
            </p:cNvCxnSpPr>
            <p:nvPr/>
          </p:nvCxnSpPr>
          <p:spPr bwMode="auto">
            <a:xfrm>
              <a:off x="2882280" y="5425336"/>
              <a:ext cx="17555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229" name="Group 228"/>
          <p:cNvGrpSpPr/>
          <p:nvPr/>
        </p:nvGrpSpPr>
        <p:grpSpPr>
          <a:xfrm>
            <a:off x="634672" y="3043326"/>
            <a:ext cx="952882" cy="914028"/>
            <a:chOff x="3126744" y="3598050"/>
            <a:chExt cx="1445257" cy="1386326"/>
          </a:xfrm>
        </p:grpSpPr>
        <p:sp>
          <p:nvSpPr>
            <p:cNvPr id="230" name="Rectangle 229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3364669" y="3598108"/>
              <a:ext cx="1847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4275615" y="3692678"/>
              <a:ext cx="29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3445122" y="4025270"/>
              <a:ext cx="838693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Neo Sans Intel Medium" panose="020B0604020202020204" pitchFamily="34" charset="0"/>
                </a:rPr>
                <a:t>Memory</a:t>
              </a:r>
            </a:p>
          </p:txBody>
        </p:sp>
      </p:grpSp>
      <p:sp>
        <p:nvSpPr>
          <p:cNvPr id="234" name="TextBox 233"/>
          <p:cNvSpPr txBox="1"/>
          <p:nvPr/>
        </p:nvSpPr>
        <p:spPr>
          <a:xfrm>
            <a:off x="3246254" y="2689005"/>
            <a:ext cx="590226" cy="2154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 err="1" smtClean="0">
                <a:solidFill>
                  <a:schemeClr val="accent1"/>
                </a:solidFill>
                <a:latin typeface="Neo Sans Intel" panose="020B0504020202020204" pitchFamily="34" charset="0"/>
              </a:rPr>
              <a:t>RegWrite</a:t>
            </a:r>
            <a:endParaRPr lang="en-US" sz="800" dirty="0" smtClean="0">
              <a:solidFill>
                <a:schemeClr val="accent1"/>
              </a:solidFill>
              <a:latin typeface="Neo Sans Intel" panose="020B0504020202020204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6914208" y="1141183"/>
            <a:ext cx="1902859" cy="1051978"/>
          </a:xfrm>
          <a:prstGeom prst="wedgeRoundRectCallout">
            <a:avLst>
              <a:gd name="adj1" fmla="val -72953"/>
              <a:gd name="adj2" fmla="val 39329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Let’s also postpone branches for a separate lecture on control hazards</a:t>
            </a:r>
            <a:endParaRPr lang="ru-RU" sz="1400" dirty="0" smtClean="0">
              <a:solidFill>
                <a:sysClr val="windowText" lastClr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5" name="Rounded Rectangular Callout 234"/>
          <p:cNvSpPr/>
          <p:nvPr/>
        </p:nvSpPr>
        <p:spPr bwMode="auto">
          <a:xfrm>
            <a:off x="412753" y="5425336"/>
            <a:ext cx="1632866" cy="730804"/>
          </a:xfrm>
          <a:prstGeom prst="wedgeRoundRectCallout">
            <a:avLst>
              <a:gd name="adj1" fmla="val 71722"/>
              <a:gd name="adj2" fmla="val -35636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 smtClean="0">
                <a:solidFill>
                  <a:sysClr val="windowText" lastClr="000000"/>
                </a:solidFill>
                <a:latin typeface="+mj-lt"/>
                <a:cs typeface="Arial" pitchFamily="34" charset="0"/>
              </a:rPr>
              <a:t>Let’s postpone the control signals for a while</a:t>
            </a:r>
            <a:endParaRPr lang="ru-RU" sz="1400" dirty="0" smtClean="0">
              <a:solidFill>
                <a:sysClr val="windowText" lastClr="000000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299881"/>
      </p:ext>
    </p:extLst>
  </p:cSld>
  <p:clrMapOvr>
    <a:masterClrMapping/>
  </p:clrMapOvr>
  <p:transition advTm="553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 animBg="1"/>
      <p:bldP spid="17" grpId="1" animBg="1"/>
      <p:bldP spid="235" grpId="0" animBg="1"/>
      <p:bldP spid="235" grpId="1" animBg="1"/>
    </p:bldLst>
  </p:timing>
  <p:extLst mod="1">
    <p:ext uri="{3A86A75C-4F4B-4683-9AE1-C65F6400EC91}">
      <p14:laserTraceLst xmlns:p14="http://schemas.microsoft.com/office/powerpoint/2010/main">
        <p14:tracePtLst>
          <p14:tracePt t="48909" x="7099300" y="6375400"/>
          <p14:tracePt t="48918" x="7089775" y="6367463"/>
          <p14:tracePt t="48928" x="7081838" y="6357938"/>
          <p14:tracePt t="48950" x="6823075" y="6188075"/>
          <p14:tracePt t="48968" x="6554788" y="5929313"/>
          <p14:tracePt t="48990" x="5803900" y="5108575"/>
          <p14:tracePt t="49008" x="5268913" y="4483100"/>
          <p14:tracePt t="49029" x="4714875" y="3679825"/>
          <p14:tracePt t="49048" x="4197350" y="2867025"/>
          <p14:tracePt t="49070" x="3990975" y="2473325"/>
          <p14:tracePt t="49088" x="3894138" y="2276475"/>
          <p14:tracePt t="49110" x="3822700" y="2116138"/>
          <p14:tracePt t="49128" x="3822700" y="2098675"/>
          <p14:tracePt t="49302" x="3813175" y="2098675"/>
          <p14:tracePt t="49311" x="3803650" y="2089150"/>
          <p14:tracePt t="49328" x="3786188" y="2081213"/>
          <p14:tracePt t="49350" x="3714750" y="2054225"/>
          <p14:tracePt t="49368" x="3660775" y="2044700"/>
          <p14:tracePt t="49390" x="3384550" y="2017713"/>
          <p14:tracePt t="49408" x="3089275" y="2017713"/>
          <p14:tracePt t="49430" x="2633663" y="2017713"/>
          <p14:tracePt t="49448" x="2465388" y="2036763"/>
          <p14:tracePt t="49470" x="2286000" y="2098675"/>
          <p14:tracePt t="49488" x="2170113" y="2133600"/>
          <p14:tracePt t="49510" x="1973263" y="2179638"/>
          <p14:tracePt t="49529" x="1839913" y="2205038"/>
          <p14:tracePt t="49550" x="1589088" y="2268538"/>
          <p14:tracePt t="49568" x="1428750" y="2286000"/>
          <p14:tracePt t="49590" x="1143000" y="2295525"/>
          <p14:tracePt t="49608" x="973138" y="2295525"/>
          <p14:tracePt t="49630" x="696913" y="2339975"/>
          <p14:tracePt t="49648" x="571500" y="2366963"/>
          <p14:tracePt t="49670" x="500063" y="2384425"/>
          <p14:tracePt t="49688" x="490538" y="2384425"/>
          <p14:tracePt t="49790" x="500063" y="2384425"/>
          <p14:tracePt t="49822" x="509588" y="2384425"/>
          <p14:tracePt t="49830" x="527050" y="2384425"/>
          <p14:tracePt t="49848" x="544513" y="2384425"/>
          <p14:tracePt t="49870" x="660400" y="2374900"/>
          <p14:tracePt t="49889" x="785813" y="2357438"/>
          <p14:tracePt t="49910" x="990600" y="2357438"/>
          <p14:tracePt t="49928" x="1179513" y="2357438"/>
          <p14:tracePt t="49949" x="1687513" y="2357438"/>
          <p14:tracePt t="49968" x="2054225" y="2357438"/>
          <p14:tracePt t="49990" x="2795588" y="2357438"/>
          <p14:tracePt t="50008" x="3276600" y="2357438"/>
          <p14:tracePt t="50029" x="3973513" y="2357438"/>
          <p14:tracePt t="50048" x="4384675" y="2357438"/>
          <p14:tracePt t="50070" x="5170488" y="2357438"/>
          <p14:tracePt t="50088" x="5545138" y="2357438"/>
          <p14:tracePt t="50110" x="5938838" y="2357438"/>
          <p14:tracePt t="50129" x="6251575" y="2357438"/>
          <p14:tracePt t="50150" x="6786563" y="2357438"/>
          <p14:tracePt t="50169" x="7089775" y="2357438"/>
          <p14:tracePt t="50190" x="7456488" y="2366963"/>
          <p14:tracePt t="50209" x="7608888" y="2401888"/>
          <p14:tracePt t="50230" x="7769225" y="2446338"/>
          <p14:tracePt t="50249" x="7848600" y="2465388"/>
          <p14:tracePt t="50270" x="7929563" y="2490788"/>
          <p14:tracePt t="50289" x="7974013" y="2509838"/>
          <p14:tracePt t="50309" x="8027988" y="2536825"/>
          <p14:tracePt t="50329" x="8099425" y="2544763"/>
          <p14:tracePt t="50350" x="8251825" y="2544763"/>
          <p14:tracePt t="50369" x="8358188" y="2562225"/>
          <p14:tracePt t="50390" x="8394700" y="2581275"/>
          <p14:tracePt t="50409" x="8402638" y="2589213"/>
          <p14:tracePt t="50430" x="8439150" y="2616200"/>
          <p14:tracePt t="50449" x="8456613" y="2625725"/>
          <p14:tracePt t="50470" x="8491538" y="2679700"/>
          <p14:tracePt t="50489" x="8510588" y="2714625"/>
          <p14:tracePt t="50510" x="8537575" y="2813050"/>
          <p14:tracePt t="50529" x="8555038" y="2965450"/>
          <p14:tracePt t="50550" x="8537575" y="3125788"/>
          <p14:tracePt t="50569" x="8510588" y="3259138"/>
          <p14:tracePt t="50590" x="8491538" y="3411538"/>
          <p14:tracePt t="50609" x="8483600" y="3482975"/>
          <p14:tracePt t="50630" x="8474075" y="3527425"/>
          <p14:tracePt t="50649" x="8466138" y="3544888"/>
          <p14:tracePt t="50669" x="8466138" y="3562350"/>
          <p14:tracePt t="50689" x="8456613" y="3608388"/>
          <p14:tracePt t="50710" x="8447088" y="3633788"/>
          <p14:tracePt t="50729" x="8447088" y="3679825"/>
          <p14:tracePt t="50750" x="8439150" y="3732213"/>
          <p14:tracePt t="50769" x="8429625" y="3776663"/>
          <p14:tracePt t="50790" x="8420100" y="3822700"/>
          <p14:tracePt t="50809" x="8412163" y="3867150"/>
          <p14:tracePt t="50830" x="8394700" y="3956050"/>
          <p14:tracePt t="50849" x="8385175" y="4017963"/>
          <p14:tracePt t="50870" x="8367713" y="4152900"/>
          <p14:tracePt t="50889" x="8358188" y="4205288"/>
          <p14:tracePt t="50910" x="8358188" y="4303713"/>
          <p14:tracePt t="50929" x="8358188" y="4357688"/>
          <p14:tracePt t="50950" x="8358188" y="4394200"/>
          <p14:tracePt t="50969" x="8348663" y="4429125"/>
          <p14:tracePt t="50990" x="8348663" y="4446588"/>
          <p14:tracePt t="51030" x="8340725" y="4456113"/>
          <p14:tracePt t="51049" x="8304213" y="4465638"/>
          <p14:tracePt t="51070" x="8180388" y="4483100"/>
          <p14:tracePt t="51089" x="8116888" y="4500563"/>
          <p14:tracePt t="51110" x="8081963" y="4500563"/>
          <p14:tracePt t="51149" x="8072438" y="4500563"/>
          <p14:tracePt t="51169" x="8037513" y="4500563"/>
          <p14:tracePt t="51189" x="7894638" y="4438650"/>
          <p14:tracePt t="51209" x="7670800" y="4402138"/>
          <p14:tracePt t="51230" x="7170738" y="4357688"/>
          <p14:tracePt t="51249" x="6813550" y="4402138"/>
          <p14:tracePt t="51270" x="6429375" y="4438650"/>
          <p14:tracePt t="51289" x="6276975" y="4438650"/>
          <p14:tracePt t="51309" x="6153150" y="4402138"/>
          <p14:tracePt t="51329" x="5919788" y="4313238"/>
          <p14:tracePt t="51350" x="5786438" y="4259263"/>
          <p14:tracePt t="51369" x="5680075" y="4197350"/>
          <p14:tracePt t="51390" x="5626100" y="4143375"/>
          <p14:tracePt t="51409" x="5581650" y="4081463"/>
          <p14:tracePt t="51430" x="5537200" y="4027488"/>
          <p14:tracePt t="51449" x="5537200" y="4017963"/>
          <p14:tracePt t="51470" x="5527675" y="4000500"/>
          <p14:tracePt t="51489" x="5527675" y="3990975"/>
          <p14:tracePt t="51510" x="5545138" y="3973513"/>
          <p14:tracePt t="51529" x="5581650" y="3965575"/>
          <p14:tracePt t="51550" x="5670550" y="3919538"/>
          <p14:tracePt t="51569" x="5715000" y="3911600"/>
          <p14:tracePt t="51590" x="5732463" y="3894138"/>
          <p14:tracePt t="51609" x="5741988" y="3894138"/>
          <p14:tracePt t="51630" x="5741988" y="3884613"/>
          <p14:tracePt t="51649" x="5741988" y="3875088"/>
          <p14:tracePt t="51670" x="5732463" y="3867150"/>
          <p14:tracePt t="51689" x="5697538" y="3848100"/>
          <p14:tracePt t="51742" x="5705475" y="3848100"/>
          <p14:tracePt t="51758" x="5715000" y="3848100"/>
          <p14:tracePt t="51769" x="5732463" y="3848100"/>
          <p14:tracePt t="51790" x="5776913" y="3875088"/>
          <p14:tracePt t="51809" x="5875338" y="3946525"/>
          <p14:tracePt t="51830" x="5946775" y="4017963"/>
          <p14:tracePt t="51849" x="5973763" y="4071938"/>
          <p14:tracePt t="51870" x="5991225" y="4160838"/>
          <p14:tracePt t="51889" x="5991225" y="4187825"/>
          <p14:tracePt t="51910" x="5929313" y="4205288"/>
          <p14:tracePt t="51929" x="5857875" y="4205288"/>
          <p14:tracePt t="51950" x="5705475" y="4179888"/>
          <p14:tracePt t="51969" x="5589588" y="4133850"/>
          <p14:tracePt t="51990" x="5375275" y="4044950"/>
          <p14:tracePt t="52009" x="5259388" y="3990975"/>
          <p14:tracePt t="52030" x="5170488" y="3938588"/>
          <p14:tracePt t="52049" x="5126038" y="3902075"/>
          <p14:tracePt t="52070" x="5010150" y="3803650"/>
          <p14:tracePt t="52089" x="4911725" y="3732213"/>
          <p14:tracePt t="52110" x="4795838" y="3670300"/>
          <p14:tracePt t="52383" x="4786313" y="3670300"/>
          <p14:tracePt t="52406" x="4786313" y="3679825"/>
          <p14:tracePt t="52415" x="4776788" y="3679825"/>
          <p14:tracePt t="52431" x="4776788" y="3687763"/>
          <p14:tracePt t="52455" x="4786313" y="3697288"/>
          <p14:tracePt t="52471" x="4795838" y="3697288"/>
          <p14:tracePt t="52489" x="4830763" y="3714750"/>
          <p14:tracePt t="52510" x="4902200" y="3714750"/>
          <p14:tracePt t="52529" x="4973638" y="3732213"/>
          <p14:tracePt t="52550" x="5089525" y="3751263"/>
          <p14:tracePt t="52569" x="5153025" y="3759200"/>
          <p14:tracePt t="52590" x="5224463" y="3768725"/>
          <p14:tracePt t="52609" x="5241925" y="3776663"/>
          <p14:tracePt t="52630" x="5259388" y="3776663"/>
          <p14:tracePt t="52687" x="5268913" y="3776663"/>
          <p14:tracePt t="52718" x="5268913" y="3768725"/>
          <p14:tracePt t="52735" x="5276850" y="3768725"/>
          <p14:tracePt t="52751" x="5286375" y="3759200"/>
          <p14:tracePt t="52769" x="5286375" y="3751263"/>
          <p14:tracePt t="52839" x="5276850" y="3751263"/>
          <p14:tracePt t="52847" x="5214938" y="3741738"/>
          <p14:tracePt t="52869" x="5081588" y="3714750"/>
          <p14:tracePt t="52889" x="4537075" y="3652838"/>
          <p14:tracePt t="52910" x="4027488" y="3643313"/>
          <p14:tracePt t="52929" x="3625850" y="3616325"/>
          <p14:tracePt t="52950" x="3027363" y="3490913"/>
          <p14:tracePt t="52969" x="2732088" y="3313113"/>
          <p14:tracePt t="52990" x="2455863" y="3179763"/>
          <p14:tracePt t="53009" x="2170113" y="3108325"/>
          <p14:tracePt t="53030" x="2062163" y="3098800"/>
          <p14:tracePt t="53049" x="2017713" y="3098800"/>
          <p14:tracePt t="53111" x="2009775" y="3098800"/>
          <p14:tracePt t="53126" x="2000250" y="3098800"/>
          <p14:tracePt t="53135" x="1990725" y="3098800"/>
          <p14:tracePt t="53149" x="1973263" y="3098800"/>
          <p14:tracePt t="53170" x="1938338" y="3098800"/>
          <p14:tracePt t="53189" x="1911350" y="3098800"/>
          <p14:tracePt t="53209" x="1839913" y="3098800"/>
          <p14:tracePt t="53229" x="1741488" y="3098800"/>
          <p14:tracePt t="53250" x="1473200" y="3098800"/>
          <p14:tracePt t="53270" x="1152525" y="3098800"/>
          <p14:tracePt t="53289" x="1009650" y="3098800"/>
          <p14:tracePt t="53309" x="866775" y="3098800"/>
          <p14:tracePt t="53329" x="687388" y="3098800"/>
          <p14:tracePt t="53350" x="527050" y="3098800"/>
          <p14:tracePt t="53369" x="482600" y="3098800"/>
          <p14:tracePt t="53454" x="482600" y="3108325"/>
          <p14:tracePt t="53463" x="490538" y="3108325"/>
          <p14:tracePt t="53471" x="500063" y="3108325"/>
          <p14:tracePt t="53489" x="544513" y="3116263"/>
          <p14:tracePt t="53510" x="642938" y="3125788"/>
          <p14:tracePt t="53530" x="830263" y="3125788"/>
          <p14:tracePt t="53550" x="1098550" y="3125788"/>
          <p14:tracePt t="53569" x="1330325" y="3125788"/>
          <p14:tracePt t="53590" x="1901825" y="3125788"/>
          <p14:tracePt t="53609" x="2276475" y="3125788"/>
          <p14:tracePt t="53631" x="2884488" y="3125788"/>
          <p14:tracePt t="53649" x="3170238" y="3125788"/>
          <p14:tracePt t="53670" x="3500438" y="3125788"/>
          <p14:tracePt t="53689" x="3929063" y="3205163"/>
          <p14:tracePt t="53711" x="4179888" y="3241675"/>
          <p14:tracePt t="53729" x="4402138" y="3295650"/>
          <p14:tracePt t="53751" x="4581525" y="3322638"/>
          <p14:tracePt t="53769" x="4714875" y="3348038"/>
          <p14:tracePt t="53791" x="4983163" y="3375025"/>
          <p14:tracePt t="53809" x="5197475" y="3375025"/>
          <p14:tracePt t="53830" x="5715000" y="3394075"/>
          <p14:tracePt t="53849" x="6010275" y="3419475"/>
          <p14:tracePt t="53871" x="6599238" y="3473450"/>
          <p14:tracePt t="53889" x="6929438" y="3473450"/>
          <p14:tracePt t="53911" x="7796213" y="3473450"/>
          <p14:tracePt t="53929" x="8224838" y="3536950"/>
          <p14:tracePt t="53950" x="8616950" y="3616325"/>
          <p14:tracePt t="53969" x="8786813" y="3652838"/>
          <p14:tracePt t="53991" x="8912225" y="3705225"/>
          <p14:tracePt t="54030" x="8902700" y="3714750"/>
          <p14:tracePt t="54049" x="8875713" y="3724275"/>
          <p14:tracePt t="54070" x="8848725" y="3751263"/>
          <p14:tracePt t="54089" x="8823325" y="3840163"/>
          <p14:tracePt t="54110" x="8823325" y="3956050"/>
          <p14:tracePt t="54129" x="8831263" y="4000500"/>
          <p14:tracePt t="54150" x="8831263" y="4027488"/>
          <p14:tracePt t="54170" x="8831263" y="4044950"/>
          <p14:tracePt t="54190" x="8831263" y="4054475"/>
          <p14:tracePt t="54209" x="8831263" y="4062413"/>
          <p14:tracePt t="54229" x="8823325" y="4062413"/>
          <p14:tracePt t="54249" x="8813800" y="40624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|15.6|6.1|5.8|1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|64.3|11.3|2.9|32.1|8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1.6|108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8.2|11.3|23.1|12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4.9|26.5|7.9|1.4|35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7.3|2|13.4|2.6|16.1|1.9|38.3|6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7.2|5.9|7.6|1.5|28.7|1|2|2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|2.5|31.1|1.7|6.8|21.5|13.3|3.9|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|9.6|5.8|5.3|18.1|4|19.4|15.2|11.1|0.9|64.2|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42.8|21|0.8|18|60.5|5.9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9.2|11.9|19.3|4.4|7|25.2|19.3|2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13.4|5.6|1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1.4|13.6|4.4|3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4A94C8E-3E2B-4AD9-8D67-7815198BE08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3761</TotalTime>
  <Words>3043</Words>
  <Application>Microsoft Office PowerPoint</Application>
  <PresentationFormat>On-screen Show (4:3)</PresentationFormat>
  <Paragraphs>2058</Paragraphs>
  <Slides>35</Slides>
  <Notes>1</Notes>
  <HiddenSlides>0</HiddenSlides>
  <MMClips>34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MS PGothic</vt:lpstr>
      <vt:lpstr>MS PGothic</vt:lpstr>
      <vt:lpstr>Arial</vt:lpstr>
      <vt:lpstr>Calibri</vt:lpstr>
      <vt:lpstr>Cambria Math</vt:lpstr>
      <vt:lpstr>Courier New</vt:lpstr>
      <vt:lpstr>Neo Sans Intel</vt:lpstr>
      <vt:lpstr>Neo Sans Intel Light</vt:lpstr>
      <vt:lpstr>Neo Sans Intel Medium</vt:lpstr>
      <vt:lpstr>Symbol</vt:lpstr>
      <vt:lpstr>Times</vt:lpstr>
      <vt:lpstr>Times New Roman</vt:lpstr>
      <vt:lpstr>Verdana</vt:lpstr>
      <vt:lpstr>Wingdings</vt:lpstr>
      <vt:lpstr>mdsp_2011</vt:lpstr>
      <vt:lpstr>Pipelining</vt:lpstr>
      <vt:lpstr>Acknowledgments</vt:lpstr>
      <vt:lpstr>Refresher: MIPS Single-Cycle Implementation</vt:lpstr>
      <vt:lpstr>Refresher: MIPS Single-Cycle Implementation</vt:lpstr>
      <vt:lpstr>Drawback of Single-Cycle Implementation</vt:lpstr>
      <vt:lpstr>What is pipelining?</vt:lpstr>
      <vt:lpstr>Processor Pipeline</vt:lpstr>
      <vt:lpstr>Pipelined vs. Non-Pipelined MIPS</vt:lpstr>
      <vt:lpstr>PowerPoint Presentation</vt:lpstr>
      <vt:lpstr>PowerPoint Presentation</vt:lpstr>
      <vt:lpstr>PowerPoint Presentation</vt:lpstr>
      <vt:lpstr>Pipelined CPU with Control</vt:lpstr>
      <vt:lpstr>Pipelined execution: Load (cycle 1 – Fetch)</vt:lpstr>
      <vt:lpstr>Pipelined execution: Load (cycle 2 – Dec)</vt:lpstr>
      <vt:lpstr>Pipelined execution: Load (cycle 3 – EXE)</vt:lpstr>
      <vt:lpstr>Pipelined execution: Load (cycle 4 – MEM)</vt:lpstr>
      <vt:lpstr>Pipelined execution: Load (cycle 5 – WB)</vt:lpstr>
      <vt:lpstr>Pipelined execution: cycle 1</vt:lpstr>
      <vt:lpstr>Pipelined execution: cycle 2</vt:lpstr>
      <vt:lpstr>Pipelined execution: cycle 3</vt:lpstr>
      <vt:lpstr>Pipelined execution: cycle 4</vt:lpstr>
      <vt:lpstr>Pipeline hazards: Data Hazard</vt:lpstr>
      <vt:lpstr>Data Hazard</vt:lpstr>
      <vt:lpstr>Data Hazard: HW Solution 1 - Add Stalls</vt:lpstr>
      <vt:lpstr>Data Hazard: HW Solution 2 - Forwarding</vt:lpstr>
      <vt:lpstr>Forwarding Hardware</vt:lpstr>
      <vt:lpstr>Forwarding Control</vt:lpstr>
      <vt:lpstr>Forwarding Hardware Example:  bypassing from EXE to Src1 and from WB to Src2</vt:lpstr>
      <vt:lpstr>Can't always forward</vt:lpstr>
      <vt:lpstr>Stalling</vt:lpstr>
      <vt:lpstr>Hazard Detection (Stall) Logic</vt:lpstr>
      <vt:lpstr>Forwarding + Hazard Detection Unit</vt:lpstr>
      <vt:lpstr>Software Scheduling to Avoid Load Hazards</vt:lpstr>
      <vt:lpstr>Thank You Q/A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340</cp:revision>
  <dcterms:created xsi:type="dcterms:W3CDTF">2011-10-24T08:13:52Z</dcterms:created>
  <dcterms:modified xsi:type="dcterms:W3CDTF">2015-11-26T20:15:46Z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